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png" ContentType="image/png"/>
  <Default Extension="wmf" ContentType="image/x-wmf"/>
  <Default Extension="emf" ContentType="image/x-emf"/>
  <Default Extension="avi" ContentType="video/avi"/>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tags/tag44.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tags/tag445.xml" ContentType="application/vnd.openxmlformats-officedocument.presentationml.tags+xml"/>
  <Override PartName="/ppt/tags/tag446.xml" ContentType="application/vnd.openxmlformats-officedocument.presentationml.tags+xml"/>
  <Override PartName="/ppt/tags/tag447.xml" ContentType="application/vnd.openxmlformats-officedocument.presentationml.tags+xml"/>
  <Override PartName="/ppt/tags/tag448.xml" ContentType="application/vnd.openxmlformats-officedocument.presentationml.tags+xml"/>
  <Override PartName="/ppt/tags/tag449.xml" ContentType="application/vnd.openxmlformats-officedocument.presentationml.tags+xml"/>
  <Override PartName="/ppt/tags/tag45.xml" ContentType="application/vnd.openxmlformats-officedocument.presentationml.tags+xml"/>
  <Override PartName="/ppt/tags/tag450.xml" ContentType="application/vnd.openxmlformats-officedocument.presentationml.tags+xml"/>
  <Override PartName="/ppt/tags/tag451.xml" ContentType="application/vnd.openxmlformats-officedocument.presentationml.tags+xml"/>
  <Override PartName="/ppt/tags/tag452.xml" ContentType="application/vnd.openxmlformats-officedocument.presentationml.tags+xml"/>
  <Override PartName="/ppt/tags/tag453.xml" ContentType="application/vnd.openxmlformats-officedocument.presentationml.tags+xml"/>
  <Override PartName="/ppt/tags/tag454.xml" ContentType="application/vnd.openxmlformats-officedocument.presentationml.tags+xml"/>
  <Override PartName="/ppt/tags/tag455.xml" ContentType="application/vnd.openxmlformats-officedocument.presentationml.tags+xml"/>
  <Override PartName="/ppt/tags/tag456.xml" ContentType="application/vnd.openxmlformats-officedocument.presentationml.tags+xml"/>
  <Override PartName="/ppt/tags/tag457.xml" ContentType="application/vnd.openxmlformats-officedocument.presentationml.tags+xml"/>
  <Override PartName="/ppt/tags/tag458.xml" ContentType="application/vnd.openxmlformats-officedocument.presentationml.tags+xml"/>
  <Override PartName="/ppt/tags/tag459.xml" ContentType="application/vnd.openxmlformats-officedocument.presentationml.tags+xml"/>
  <Override PartName="/ppt/tags/tag46.xml" ContentType="application/vnd.openxmlformats-officedocument.presentationml.tags+xml"/>
  <Override PartName="/ppt/tags/tag460.xml" ContentType="application/vnd.openxmlformats-officedocument.presentationml.tags+xml"/>
  <Override PartName="/ppt/tags/tag461.xml" ContentType="application/vnd.openxmlformats-officedocument.presentationml.tags+xml"/>
  <Override PartName="/ppt/tags/tag462.xml" ContentType="application/vnd.openxmlformats-officedocument.presentationml.tags+xml"/>
  <Override PartName="/ppt/tags/tag463.xml" ContentType="application/vnd.openxmlformats-officedocument.presentationml.tags+xml"/>
  <Override PartName="/ppt/tags/tag464.xml" ContentType="application/vnd.openxmlformats-officedocument.presentationml.tags+xml"/>
  <Override PartName="/ppt/tags/tag465.xml" ContentType="application/vnd.openxmlformats-officedocument.presentationml.tags+xml"/>
  <Override PartName="/ppt/tags/tag466.xml" ContentType="application/vnd.openxmlformats-officedocument.presentationml.tags+xml"/>
  <Override PartName="/ppt/tags/tag467.xml" ContentType="application/vnd.openxmlformats-officedocument.presentationml.tags+xml"/>
  <Override PartName="/ppt/tags/tag468.xml" ContentType="application/vnd.openxmlformats-officedocument.presentationml.tags+xml"/>
  <Override PartName="/ppt/tags/tag469.xml" ContentType="application/vnd.openxmlformats-officedocument.presentationml.tags+xml"/>
  <Override PartName="/ppt/tags/tag47.xml" ContentType="application/vnd.openxmlformats-officedocument.presentationml.tags+xml"/>
  <Override PartName="/ppt/tags/tag470.xml" ContentType="application/vnd.openxmlformats-officedocument.presentationml.tags+xml"/>
  <Override PartName="/ppt/tags/tag471.xml" ContentType="application/vnd.openxmlformats-officedocument.presentationml.tags+xml"/>
  <Override PartName="/ppt/tags/tag472.xml" ContentType="application/vnd.openxmlformats-officedocument.presentationml.tags+xml"/>
  <Override PartName="/ppt/tags/tag473.xml" ContentType="application/vnd.openxmlformats-officedocument.presentationml.tags+xml"/>
  <Override PartName="/ppt/tags/tag474.xml" ContentType="application/vnd.openxmlformats-officedocument.presentationml.tags+xml"/>
  <Override PartName="/ppt/tags/tag475.xml" ContentType="application/vnd.openxmlformats-officedocument.presentationml.tags+xml"/>
  <Override PartName="/ppt/tags/tag476.xml" ContentType="application/vnd.openxmlformats-officedocument.presentationml.tags+xml"/>
  <Override PartName="/ppt/tags/tag477.xml" ContentType="application/vnd.openxmlformats-officedocument.presentationml.tags+xml"/>
  <Override PartName="/ppt/tags/tag478.xml" ContentType="application/vnd.openxmlformats-officedocument.presentationml.tags+xml"/>
  <Override PartName="/ppt/tags/tag479.xml" ContentType="application/vnd.openxmlformats-officedocument.presentationml.tags+xml"/>
  <Override PartName="/ppt/tags/tag48.xml" ContentType="application/vnd.openxmlformats-officedocument.presentationml.tags+xml"/>
  <Override PartName="/ppt/tags/tag480.xml" ContentType="application/vnd.openxmlformats-officedocument.presentationml.tags+xml"/>
  <Override PartName="/ppt/tags/tag481.xml" ContentType="application/vnd.openxmlformats-officedocument.presentationml.tags+xml"/>
  <Override PartName="/ppt/tags/tag482.xml" ContentType="application/vnd.openxmlformats-officedocument.presentationml.tags+xml"/>
  <Override PartName="/ppt/tags/tag483.xml" ContentType="application/vnd.openxmlformats-officedocument.presentationml.tags+xml"/>
  <Override PartName="/ppt/tags/tag484.xml" ContentType="application/vnd.openxmlformats-officedocument.presentationml.tags+xml"/>
  <Override PartName="/ppt/tags/tag485.xml" ContentType="application/vnd.openxmlformats-officedocument.presentationml.tags+xml"/>
  <Override PartName="/ppt/tags/tag486.xml" ContentType="application/vnd.openxmlformats-officedocument.presentationml.tags+xml"/>
  <Override PartName="/ppt/tags/tag487.xml" ContentType="application/vnd.openxmlformats-officedocument.presentationml.tags+xml"/>
  <Override PartName="/ppt/tags/tag488.xml" ContentType="application/vnd.openxmlformats-officedocument.presentationml.tags+xml"/>
  <Override PartName="/ppt/tags/tag489.xml" ContentType="application/vnd.openxmlformats-officedocument.presentationml.tags+xml"/>
  <Override PartName="/ppt/tags/tag49.xml" ContentType="application/vnd.openxmlformats-officedocument.presentationml.tags+xml"/>
  <Override PartName="/ppt/tags/tag490.xml" ContentType="application/vnd.openxmlformats-officedocument.presentationml.tags+xml"/>
  <Override PartName="/ppt/tags/tag491.xml" ContentType="application/vnd.openxmlformats-officedocument.presentationml.tags+xml"/>
  <Override PartName="/ppt/tags/tag492.xml" ContentType="application/vnd.openxmlformats-officedocument.presentationml.tags+xml"/>
  <Override PartName="/ppt/tags/tag493.xml" ContentType="application/vnd.openxmlformats-officedocument.presentationml.tags+xml"/>
  <Override PartName="/ppt/tags/tag494.xml" ContentType="application/vnd.openxmlformats-officedocument.presentationml.tags+xml"/>
  <Override PartName="/ppt/tags/tag495.xml" ContentType="application/vnd.openxmlformats-officedocument.presentationml.tags+xml"/>
  <Override PartName="/ppt/tags/tag496.xml" ContentType="application/vnd.openxmlformats-officedocument.presentationml.tags+xml"/>
  <Override PartName="/ppt/tags/tag497.xml" ContentType="application/vnd.openxmlformats-officedocument.presentationml.tags+xml"/>
  <Override PartName="/ppt/tags/tag498.xml" ContentType="application/vnd.openxmlformats-officedocument.presentationml.tags+xml"/>
  <Override PartName="/ppt/tags/tag49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00.xml" ContentType="application/vnd.openxmlformats-officedocument.presentationml.tags+xml"/>
  <Override PartName="/ppt/tags/tag501.xml" ContentType="application/vnd.openxmlformats-officedocument.presentationml.tags+xml"/>
  <Override PartName="/ppt/tags/tag502.xml" ContentType="application/vnd.openxmlformats-officedocument.presentationml.tags+xml"/>
  <Override PartName="/ppt/tags/tag503.xml" ContentType="application/vnd.openxmlformats-officedocument.presentationml.tags+xml"/>
  <Override PartName="/ppt/tags/tag504.xml" ContentType="application/vnd.openxmlformats-officedocument.presentationml.tags+xml"/>
  <Override PartName="/ppt/tags/tag505.xml" ContentType="application/vnd.openxmlformats-officedocument.presentationml.tags+xml"/>
  <Override PartName="/ppt/tags/tag506.xml" ContentType="application/vnd.openxmlformats-officedocument.presentationml.tags+xml"/>
  <Override PartName="/ppt/tags/tag507.xml" ContentType="application/vnd.openxmlformats-officedocument.presentationml.tags+xml"/>
  <Override PartName="/ppt/tags/tag508.xml" ContentType="application/vnd.openxmlformats-officedocument.presentationml.tags+xml"/>
  <Override PartName="/ppt/tags/tag509.xml" ContentType="application/vnd.openxmlformats-officedocument.presentationml.tags+xml"/>
  <Override PartName="/ppt/tags/tag51.xml" ContentType="application/vnd.openxmlformats-officedocument.presentationml.tags+xml"/>
  <Override PartName="/ppt/tags/tag510.xml" ContentType="application/vnd.openxmlformats-officedocument.presentationml.tags+xml"/>
  <Override PartName="/ppt/tags/tag511.xml" ContentType="application/vnd.openxmlformats-officedocument.presentationml.tags+xml"/>
  <Override PartName="/ppt/tags/tag512.xml" ContentType="application/vnd.openxmlformats-officedocument.presentationml.tags+xml"/>
  <Override PartName="/ppt/tags/tag513.xml" ContentType="application/vnd.openxmlformats-officedocument.presentationml.tags+xml"/>
  <Override PartName="/ppt/tags/tag514.xml" ContentType="application/vnd.openxmlformats-officedocument.presentationml.tags+xml"/>
  <Override PartName="/ppt/tags/tag515.xml" ContentType="application/vnd.openxmlformats-officedocument.presentationml.tags+xml"/>
  <Override PartName="/ppt/tags/tag516.xml" ContentType="application/vnd.openxmlformats-officedocument.presentationml.tags+xml"/>
  <Override PartName="/ppt/tags/tag517.xml" ContentType="application/vnd.openxmlformats-officedocument.presentationml.tags+xml"/>
  <Override PartName="/ppt/tags/tag518.xml" ContentType="application/vnd.openxmlformats-officedocument.presentationml.tags+xml"/>
  <Override PartName="/ppt/tags/tag519.xml" ContentType="application/vnd.openxmlformats-officedocument.presentationml.tags+xml"/>
  <Override PartName="/ppt/tags/tag52.xml" ContentType="application/vnd.openxmlformats-officedocument.presentationml.tags+xml"/>
  <Override PartName="/ppt/tags/tag520.xml" ContentType="application/vnd.openxmlformats-officedocument.presentationml.tags+xml"/>
  <Override PartName="/ppt/tags/tag521.xml" ContentType="application/vnd.openxmlformats-officedocument.presentationml.tags+xml"/>
  <Override PartName="/ppt/tags/tag522.xml" ContentType="application/vnd.openxmlformats-officedocument.presentationml.tags+xml"/>
  <Override PartName="/ppt/tags/tag523.xml" ContentType="application/vnd.openxmlformats-officedocument.presentationml.tags+xml"/>
  <Override PartName="/ppt/tags/tag524.xml" ContentType="application/vnd.openxmlformats-officedocument.presentationml.tags+xml"/>
  <Override PartName="/ppt/tags/tag525.xml" ContentType="application/vnd.openxmlformats-officedocument.presentationml.tags+xml"/>
  <Override PartName="/ppt/tags/tag526.xml" ContentType="application/vnd.openxmlformats-officedocument.presentationml.tags+xml"/>
  <Override PartName="/ppt/tags/tag527.xml" ContentType="application/vnd.openxmlformats-officedocument.presentationml.tags+xml"/>
  <Override PartName="/ppt/tags/tag528.xml" ContentType="application/vnd.openxmlformats-officedocument.presentationml.tags+xml"/>
  <Override PartName="/ppt/tags/tag529.xml" ContentType="application/vnd.openxmlformats-officedocument.presentationml.tags+xml"/>
  <Override PartName="/ppt/tags/tag53.xml" ContentType="application/vnd.openxmlformats-officedocument.presentationml.tags+xml"/>
  <Override PartName="/ppt/tags/tag530.xml" ContentType="application/vnd.openxmlformats-officedocument.presentationml.tags+xml"/>
  <Override PartName="/ppt/tags/tag531.xml" ContentType="application/vnd.openxmlformats-officedocument.presentationml.tags+xml"/>
  <Override PartName="/ppt/tags/tag532.xml" ContentType="application/vnd.openxmlformats-officedocument.presentationml.tags+xml"/>
  <Override PartName="/ppt/tags/tag533.xml" ContentType="application/vnd.openxmlformats-officedocument.presentationml.tags+xml"/>
  <Override PartName="/ppt/tags/tag534.xml" ContentType="application/vnd.openxmlformats-officedocument.presentationml.tags+xml"/>
  <Override PartName="/ppt/tags/tag535.xml" ContentType="application/vnd.openxmlformats-officedocument.presentationml.tags+xml"/>
  <Override PartName="/ppt/tags/tag536.xml" ContentType="application/vnd.openxmlformats-officedocument.presentationml.tags+xml"/>
  <Override PartName="/ppt/tags/tag537.xml" ContentType="application/vnd.openxmlformats-officedocument.presentationml.tags+xml"/>
  <Override PartName="/ppt/tags/tag538.xml" ContentType="application/vnd.openxmlformats-officedocument.presentationml.tags+xml"/>
  <Override PartName="/ppt/tags/tag539.xml" ContentType="application/vnd.openxmlformats-officedocument.presentationml.tags+xml"/>
  <Override PartName="/ppt/tags/tag54.xml" ContentType="application/vnd.openxmlformats-officedocument.presentationml.tags+xml"/>
  <Override PartName="/ppt/tags/tag540.xml" ContentType="application/vnd.openxmlformats-officedocument.presentationml.tags+xml"/>
  <Override PartName="/ppt/tags/tag541.xml" ContentType="application/vnd.openxmlformats-officedocument.presentationml.tags+xml"/>
  <Override PartName="/ppt/tags/tag542.xml" ContentType="application/vnd.openxmlformats-officedocument.presentationml.tags+xml"/>
  <Override PartName="/ppt/tags/tag543.xml" ContentType="application/vnd.openxmlformats-officedocument.presentationml.tags+xml"/>
  <Override PartName="/ppt/tags/tag544.xml" ContentType="application/vnd.openxmlformats-officedocument.presentationml.tags+xml"/>
  <Override PartName="/ppt/tags/tag545.xml" ContentType="application/vnd.openxmlformats-officedocument.presentationml.tags+xml"/>
  <Override PartName="/ppt/tags/tag546.xml" ContentType="application/vnd.openxmlformats-officedocument.presentationml.tags+xml"/>
  <Override PartName="/ppt/tags/tag547.xml" ContentType="application/vnd.openxmlformats-officedocument.presentationml.tags+xml"/>
  <Override PartName="/ppt/tags/tag548.xml" ContentType="application/vnd.openxmlformats-officedocument.presentationml.tags+xml"/>
  <Override PartName="/ppt/tags/tag549.xml" ContentType="application/vnd.openxmlformats-officedocument.presentationml.tags+xml"/>
  <Override PartName="/ppt/tags/tag55.xml" ContentType="application/vnd.openxmlformats-officedocument.presentationml.tags+xml"/>
  <Override PartName="/ppt/tags/tag550.xml" ContentType="application/vnd.openxmlformats-officedocument.presentationml.tags+xml"/>
  <Override PartName="/ppt/tags/tag551.xml" ContentType="application/vnd.openxmlformats-officedocument.presentationml.tags+xml"/>
  <Override PartName="/ppt/tags/tag552.xml" ContentType="application/vnd.openxmlformats-officedocument.presentationml.tags+xml"/>
  <Override PartName="/ppt/tags/tag553.xml" ContentType="application/vnd.openxmlformats-officedocument.presentationml.tags+xml"/>
  <Override PartName="/ppt/tags/tag554.xml" ContentType="application/vnd.openxmlformats-officedocument.presentationml.tags+xml"/>
  <Override PartName="/ppt/tags/tag555.xml" ContentType="application/vnd.openxmlformats-officedocument.presentationml.tags+xml"/>
  <Override PartName="/ppt/tags/tag556.xml" ContentType="application/vnd.openxmlformats-officedocument.presentationml.tags+xml"/>
  <Override PartName="/ppt/tags/tag557.xml" ContentType="application/vnd.openxmlformats-officedocument.presentationml.tags+xml"/>
  <Override PartName="/ppt/tags/tag558.xml" ContentType="application/vnd.openxmlformats-officedocument.presentationml.tags+xml"/>
  <Override PartName="/ppt/tags/tag559.xml" ContentType="application/vnd.openxmlformats-officedocument.presentationml.tags+xml"/>
  <Override PartName="/ppt/tags/tag56.xml" ContentType="application/vnd.openxmlformats-officedocument.presentationml.tags+xml"/>
  <Override PartName="/ppt/tags/tag560.xml" ContentType="application/vnd.openxmlformats-officedocument.presentationml.tags+xml"/>
  <Override PartName="/ppt/tags/tag561.xml" ContentType="application/vnd.openxmlformats-officedocument.presentationml.tags+xml"/>
  <Override PartName="/ppt/tags/tag562.xml" ContentType="application/vnd.openxmlformats-officedocument.presentationml.tags+xml"/>
  <Override PartName="/ppt/tags/tag563.xml" ContentType="application/vnd.openxmlformats-officedocument.presentationml.tags+xml"/>
  <Override PartName="/ppt/tags/tag564.xml" ContentType="application/vnd.openxmlformats-officedocument.presentationml.tags+xml"/>
  <Override PartName="/ppt/tags/tag565.xml" ContentType="application/vnd.openxmlformats-officedocument.presentationml.tags+xml"/>
  <Override PartName="/ppt/tags/tag566.xml" ContentType="application/vnd.openxmlformats-officedocument.presentationml.tags+xml"/>
  <Override PartName="/ppt/tags/tag567.xml" ContentType="application/vnd.openxmlformats-officedocument.presentationml.tags+xml"/>
  <Override PartName="/ppt/tags/tag568.xml" ContentType="application/vnd.openxmlformats-officedocument.presentationml.tags+xml"/>
  <Override PartName="/ppt/tags/tag569.xml" ContentType="application/vnd.openxmlformats-officedocument.presentationml.tags+xml"/>
  <Override PartName="/ppt/tags/tag57.xml" ContentType="application/vnd.openxmlformats-officedocument.presentationml.tags+xml"/>
  <Override PartName="/ppt/tags/tag570.xml" ContentType="application/vnd.openxmlformats-officedocument.presentationml.tags+xml"/>
  <Override PartName="/ppt/tags/tag571.xml" ContentType="application/vnd.openxmlformats-officedocument.presentationml.tags+xml"/>
  <Override PartName="/ppt/tags/tag572.xml" ContentType="application/vnd.openxmlformats-officedocument.presentationml.tags+xml"/>
  <Override PartName="/ppt/tags/tag573.xml" ContentType="application/vnd.openxmlformats-officedocument.presentationml.tags+xml"/>
  <Override PartName="/ppt/tags/tag574.xml" ContentType="application/vnd.openxmlformats-officedocument.presentationml.tags+xml"/>
  <Override PartName="/ppt/tags/tag575.xml" ContentType="application/vnd.openxmlformats-officedocument.presentationml.tags+xml"/>
  <Override PartName="/ppt/tags/tag576.xml" ContentType="application/vnd.openxmlformats-officedocument.presentationml.tags+xml"/>
  <Override PartName="/ppt/tags/tag577.xml" ContentType="application/vnd.openxmlformats-officedocument.presentationml.tags+xml"/>
  <Override PartName="/ppt/tags/tag578.xml" ContentType="application/vnd.openxmlformats-officedocument.presentationml.tags+xml"/>
  <Override PartName="/ppt/tags/tag579.xml" ContentType="application/vnd.openxmlformats-officedocument.presentationml.tags+xml"/>
  <Override PartName="/ppt/tags/tag58.xml" ContentType="application/vnd.openxmlformats-officedocument.presentationml.tags+xml"/>
  <Override PartName="/ppt/tags/tag580.xml" ContentType="application/vnd.openxmlformats-officedocument.presentationml.tags+xml"/>
  <Override PartName="/ppt/tags/tag581.xml" ContentType="application/vnd.openxmlformats-officedocument.presentationml.tags+xml"/>
  <Override PartName="/ppt/tags/tag582.xml" ContentType="application/vnd.openxmlformats-officedocument.presentationml.tags+xml"/>
  <Override PartName="/ppt/tags/tag583.xml" ContentType="application/vnd.openxmlformats-officedocument.presentationml.tags+xml"/>
  <Override PartName="/ppt/tags/tag584.xml" ContentType="application/vnd.openxmlformats-officedocument.presentationml.tags+xml"/>
  <Override PartName="/ppt/tags/tag585.xml" ContentType="application/vnd.openxmlformats-officedocument.presentationml.tags+xml"/>
  <Override PartName="/ppt/tags/tag586.xml" ContentType="application/vnd.openxmlformats-officedocument.presentationml.tags+xml"/>
  <Override PartName="/ppt/tags/tag587.xml" ContentType="application/vnd.openxmlformats-officedocument.presentationml.tags+xml"/>
  <Override PartName="/ppt/tags/tag588.xml" ContentType="application/vnd.openxmlformats-officedocument.presentationml.tags+xml"/>
  <Override PartName="/ppt/tags/tag589.xml" ContentType="application/vnd.openxmlformats-officedocument.presentationml.tags+xml"/>
  <Override PartName="/ppt/tags/tag59.xml" ContentType="application/vnd.openxmlformats-officedocument.presentationml.tags+xml"/>
  <Override PartName="/ppt/tags/tag590.xml" ContentType="application/vnd.openxmlformats-officedocument.presentationml.tags+xml"/>
  <Override PartName="/ppt/tags/tag591.xml" ContentType="application/vnd.openxmlformats-officedocument.presentationml.tags+xml"/>
  <Override PartName="/ppt/tags/tag592.xml" ContentType="application/vnd.openxmlformats-officedocument.presentationml.tags+xml"/>
  <Override PartName="/ppt/tags/tag593.xml" ContentType="application/vnd.openxmlformats-officedocument.presentationml.tags+xml"/>
  <Override PartName="/ppt/tags/tag594.xml" ContentType="application/vnd.openxmlformats-officedocument.presentationml.tags+xml"/>
  <Override PartName="/ppt/tags/tag595.xml" ContentType="application/vnd.openxmlformats-officedocument.presentationml.tags+xml"/>
  <Override PartName="/ppt/tags/tag596.xml" ContentType="application/vnd.openxmlformats-officedocument.presentationml.tags+xml"/>
  <Override PartName="/ppt/tags/tag597.xml" ContentType="application/vnd.openxmlformats-officedocument.presentationml.tags+xml"/>
  <Override PartName="/ppt/tags/tag598.xml" ContentType="application/vnd.openxmlformats-officedocument.presentationml.tags+xml"/>
  <Override PartName="/ppt/tags/tag59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00.xml" ContentType="application/vnd.openxmlformats-officedocument.presentationml.tags+xml"/>
  <Override PartName="/ppt/tags/tag601.xml" ContentType="application/vnd.openxmlformats-officedocument.presentationml.tags+xml"/>
  <Override PartName="/ppt/tags/tag602.xml" ContentType="application/vnd.openxmlformats-officedocument.presentationml.tags+xml"/>
  <Override PartName="/ppt/tags/tag603.xml" ContentType="application/vnd.openxmlformats-officedocument.presentationml.tags+xml"/>
  <Override PartName="/ppt/tags/tag604.xml" ContentType="application/vnd.openxmlformats-officedocument.presentationml.tags+xml"/>
  <Override PartName="/ppt/tags/tag605.xml" ContentType="application/vnd.openxmlformats-officedocument.presentationml.tags+xml"/>
  <Override PartName="/ppt/tags/tag606.xml" ContentType="application/vnd.openxmlformats-officedocument.presentationml.tags+xml"/>
  <Override PartName="/ppt/tags/tag607.xml" ContentType="application/vnd.openxmlformats-officedocument.presentationml.tags+xml"/>
  <Override PartName="/ppt/tags/tag608.xml" ContentType="application/vnd.openxmlformats-officedocument.presentationml.tags+xml"/>
  <Override PartName="/ppt/tags/tag609.xml" ContentType="application/vnd.openxmlformats-officedocument.presentationml.tags+xml"/>
  <Override PartName="/ppt/tags/tag61.xml" ContentType="application/vnd.openxmlformats-officedocument.presentationml.tags+xml"/>
  <Override PartName="/ppt/tags/tag610.xml" ContentType="application/vnd.openxmlformats-officedocument.presentationml.tags+xml"/>
  <Override PartName="/ppt/tags/tag611.xml" ContentType="application/vnd.openxmlformats-officedocument.presentationml.tags+xml"/>
  <Override PartName="/ppt/tags/tag612.xml" ContentType="application/vnd.openxmlformats-officedocument.presentationml.tags+xml"/>
  <Override PartName="/ppt/tags/tag613.xml" ContentType="application/vnd.openxmlformats-officedocument.presentationml.tags+xml"/>
  <Override PartName="/ppt/tags/tag614.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61"/>
  </p:notesMasterIdLst>
  <p:handoutMasterIdLst>
    <p:handoutMasterId r:id="rId85"/>
  </p:handoutMasterIdLst>
  <p:sldIdLst>
    <p:sldId id="289" r:id="rId3"/>
    <p:sldId id="426" r:id="rId4"/>
    <p:sldId id="850" r:id="rId5"/>
    <p:sldId id="1165" r:id="rId6"/>
    <p:sldId id="1166" r:id="rId7"/>
    <p:sldId id="1167" r:id="rId8"/>
    <p:sldId id="1168" r:id="rId9"/>
    <p:sldId id="1169" r:id="rId10"/>
    <p:sldId id="1170" r:id="rId11"/>
    <p:sldId id="1171" r:id="rId12"/>
    <p:sldId id="1172" r:id="rId13"/>
    <p:sldId id="1173" r:id="rId14"/>
    <p:sldId id="1174" r:id="rId15"/>
    <p:sldId id="1175" r:id="rId16"/>
    <p:sldId id="1176" r:id="rId17"/>
    <p:sldId id="1177" r:id="rId18"/>
    <p:sldId id="1178" r:id="rId19"/>
    <p:sldId id="1179" r:id="rId20"/>
    <p:sldId id="1180" r:id="rId21"/>
    <p:sldId id="1181" r:id="rId22"/>
    <p:sldId id="1182" r:id="rId23"/>
    <p:sldId id="1183" r:id="rId24"/>
    <p:sldId id="1184" r:id="rId25"/>
    <p:sldId id="1185" r:id="rId26"/>
    <p:sldId id="1186" r:id="rId27"/>
    <p:sldId id="1187" r:id="rId28"/>
    <p:sldId id="1188" r:id="rId29"/>
    <p:sldId id="1189" r:id="rId30"/>
    <p:sldId id="1190" r:id="rId31"/>
    <p:sldId id="1191" r:id="rId32"/>
    <p:sldId id="1192" r:id="rId33"/>
    <p:sldId id="1193" r:id="rId34"/>
    <p:sldId id="1194" r:id="rId35"/>
    <p:sldId id="1195" r:id="rId36"/>
    <p:sldId id="1197" r:id="rId37"/>
    <p:sldId id="1198" r:id="rId38"/>
    <p:sldId id="1199" r:id="rId39"/>
    <p:sldId id="1200" r:id="rId40"/>
    <p:sldId id="1201" r:id="rId41"/>
    <p:sldId id="1202" r:id="rId42"/>
    <p:sldId id="1207" r:id="rId43"/>
    <p:sldId id="1208" r:id="rId44"/>
    <p:sldId id="1246" r:id="rId45"/>
    <p:sldId id="1209" r:id="rId46"/>
    <p:sldId id="1247" r:id="rId47"/>
    <p:sldId id="1248" r:id="rId48"/>
    <p:sldId id="1249" r:id="rId49"/>
    <p:sldId id="1210" r:id="rId50"/>
    <p:sldId id="1211" r:id="rId51"/>
    <p:sldId id="1212" r:id="rId52"/>
    <p:sldId id="1213" r:id="rId53"/>
    <p:sldId id="1214" r:id="rId54"/>
    <p:sldId id="1222" r:id="rId55"/>
    <p:sldId id="1216" r:id="rId56"/>
    <p:sldId id="1217" r:id="rId57"/>
    <p:sldId id="1223" r:id="rId58"/>
    <p:sldId id="1228" r:id="rId59"/>
    <p:sldId id="1224" r:id="rId60"/>
    <p:sldId id="1279" r:id="rId62"/>
    <p:sldId id="1280" r:id="rId63"/>
    <p:sldId id="1281" r:id="rId64"/>
    <p:sldId id="1282" r:id="rId65"/>
    <p:sldId id="1283" r:id="rId66"/>
    <p:sldId id="1284" r:id="rId67"/>
    <p:sldId id="1225" r:id="rId68"/>
    <p:sldId id="1229" r:id="rId69"/>
    <p:sldId id="1230" r:id="rId70"/>
    <p:sldId id="1231" r:id="rId71"/>
    <p:sldId id="1232" r:id="rId72"/>
    <p:sldId id="1233" r:id="rId73"/>
    <p:sldId id="1234" r:id="rId74"/>
    <p:sldId id="1235" r:id="rId75"/>
    <p:sldId id="1236" r:id="rId76"/>
    <p:sldId id="1237" r:id="rId77"/>
    <p:sldId id="1241" r:id="rId78"/>
    <p:sldId id="1242" r:id="rId79"/>
    <p:sldId id="1243" r:id="rId80"/>
    <p:sldId id="1244" r:id="rId81"/>
    <p:sldId id="1240" r:id="rId82"/>
    <p:sldId id="1245" r:id="rId83"/>
    <p:sldId id="1251" r:id="rId84"/>
  </p:sldIdLst>
  <p:sldSz cx="12192000" cy="6858000"/>
  <p:notesSz cx="6858000" cy="9144000"/>
  <p:custDataLst>
    <p:tags r:id="rId90"/>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x" initials="l" lastIdx="1"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175" autoAdjust="0"/>
    <p:restoredTop sz="94660"/>
  </p:normalViewPr>
  <p:slideViewPr>
    <p:cSldViewPr snapToGrid="0">
      <p:cViewPr varScale="1">
        <p:scale>
          <a:sx n="78" d="100"/>
          <a:sy n="78" d="100"/>
        </p:scale>
        <p:origin x="110" y="53"/>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90" Type="http://schemas.openxmlformats.org/officeDocument/2006/relationships/tags" Target="tags/tag614.xml"/><Relationship Id="rId9" Type="http://schemas.openxmlformats.org/officeDocument/2006/relationships/slide" Target="slides/slide7.xml"/><Relationship Id="rId89" Type="http://schemas.openxmlformats.org/officeDocument/2006/relationships/commentAuthors" Target="commentAuthors.xml"/><Relationship Id="rId88" Type="http://schemas.openxmlformats.org/officeDocument/2006/relationships/tableStyles" Target="tableStyles.xml"/><Relationship Id="rId87" Type="http://schemas.openxmlformats.org/officeDocument/2006/relationships/viewProps" Target="viewProps.xml"/><Relationship Id="rId86" Type="http://schemas.openxmlformats.org/officeDocument/2006/relationships/presProps" Target="presProps.xml"/><Relationship Id="rId85" Type="http://schemas.openxmlformats.org/officeDocument/2006/relationships/handoutMaster" Target="handoutMasters/handoutMaster1.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6.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5.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notesMaster" Target="notesMasters/notesMaster1.xml"/><Relationship Id="rId60" Type="http://schemas.openxmlformats.org/officeDocument/2006/relationships/slide" Target="slides/slide58.xml"/><Relationship Id="rId6" Type="http://schemas.openxmlformats.org/officeDocument/2006/relationships/slide" Target="slides/slide4.xml"/><Relationship Id="rId59" Type="http://schemas.openxmlformats.org/officeDocument/2006/relationships/slide" Target="slides/slide57.xml"/><Relationship Id="rId58" Type="http://schemas.openxmlformats.org/officeDocument/2006/relationships/slide" Target="slides/slide56.xml"/><Relationship Id="rId57" Type="http://schemas.openxmlformats.org/officeDocument/2006/relationships/slide" Target="slides/slide55.xml"/><Relationship Id="rId56" Type="http://schemas.openxmlformats.org/officeDocument/2006/relationships/slide" Target="slides/slide54.xml"/><Relationship Id="rId55" Type="http://schemas.openxmlformats.org/officeDocument/2006/relationships/slide" Target="slides/slide53.xml"/><Relationship Id="rId54" Type="http://schemas.openxmlformats.org/officeDocument/2006/relationships/slide" Target="slides/slide52.xml"/><Relationship Id="rId53" Type="http://schemas.openxmlformats.org/officeDocument/2006/relationships/slide" Target="slides/slide51.xml"/><Relationship Id="rId52" Type="http://schemas.openxmlformats.org/officeDocument/2006/relationships/slide" Target="slides/slide50.xml"/><Relationship Id="rId51" Type="http://schemas.openxmlformats.org/officeDocument/2006/relationships/slide" Target="slides/slide49.xml"/><Relationship Id="rId50" Type="http://schemas.openxmlformats.org/officeDocument/2006/relationships/slide" Target="slides/slide48.xml"/><Relationship Id="rId5" Type="http://schemas.openxmlformats.org/officeDocument/2006/relationships/slide" Target="slides/slide3.xml"/><Relationship Id="rId49" Type="http://schemas.openxmlformats.org/officeDocument/2006/relationships/slide" Target="slides/slide47.xml"/><Relationship Id="rId48" Type="http://schemas.openxmlformats.org/officeDocument/2006/relationships/slide" Target="slides/slide46.xml"/><Relationship Id="rId47" Type="http://schemas.openxmlformats.org/officeDocument/2006/relationships/slide" Target="slides/slide45.xml"/><Relationship Id="rId46" Type="http://schemas.openxmlformats.org/officeDocument/2006/relationships/slide" Target="slides/slide44.xml"/><Relationship Id="rId45" Type="http://schemas.openxmlformats.org/officeDocument/2006/relationships/slide" Target="slides/slide43.xml"/><Relationship Id="rId44" Type="http://schemas.openxmlformats.org/officeDocument/2006/relationships/slide" Target="slides/slide42.xml"/><Relationship Id="rId43" Type="http://schemas.openxmlformats.org/officeDocument/2006/relationships/slide" Target="slides/slide41.xml"/><Relationship Id="rId42" Type="http://schemas.openxmlformats.org/officeDocument/2006/relationships/slide" Target="slides/slide40.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4" Type="http://schemas.openxmlformats.org/officeDocument/2006/relationships/image" Target="../media/image11.wmf"/><Relationship Id="rId3" Type="http://schemas.openxmlformats.org/officeDocument/2006/relationships/image" Target="../media/image10.wmf"/><Relationship Id="rId2" Type="http://schemas.openxmlformats.org/officeDocument/2006/relationships/image" Target="../media/image9.wmf"/><Relationship Id="rId1" Type="http://schemas.openxmlformats.org/officeDocument/2006/relationships/image" Target="../media/image8.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38.emf"/></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image" Target="../media/image39.wmf"/></Relationships>
</file>

<file path=ppt/drawings/_rels/vmlDrawing12.vml.rels><?xml version="1.0" encoding="UTF-8" standalone="yes"?>
<Relationships xmlns="http://schemas.openxmlformats.org/package/2006/relationships"><Relationship Id="rId4" Type="http://schemas.openxmlformats.org/officeDocument/2006/relationships/image" Target="../media/image44.wmf"/><Relationship Id="rId3" Type="http://schemas.openxmlformats.org/officeDocument/2006/relationships/image" Target="../media/image43.wmf"/><Relationship Id="rId2" Type="http://schemas.openxmlformats.org/officeDocument/2006/relationships/image" Target="../media/image42.wmf"/><Relationship Id="rId1" Type="http://schemas.openxmlformats.org/officeDocument/2006/relationships/image" Target="../media/image41.wmf"/></Relationships>
</file>

<file path=ppt/drawings/_rels/vmlDrawing13.v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image" Target="../media/image46.wmf"/><Relationship Id="rId1" Type="http://schemas.openxmlformats.org/officeDocument/2006/relationships/image" Target="../media/image45.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48.wmf"/></Relationships>
</file>

<file path=ppt/drawings/_rels/vmlDrawing15.vml.rels><?xml version="1.0" encoding="UTF-8" standalone="yes"?>
<Relationships xmlns="http://schemas.openxmlformats.org/package/2006/relationships"><Relationship Id="rId4" Type="http://schemas.openxmlformats.org/officeDocument/2006/relationships/image" Target="../media/image52.wmf"/><Relationship Id="rId3" Type="http://schemas.openxmlformats.org/officeDocument/2006/relationships/image" Target="../media/image51.wmf"/><Relationship Id="rId2" Type="http://schemas.openxmlformats.org/officeDocument/2006/relationships/image" Target="../media/image50.wmf"/><Relationship Id="rId1" Type="http://schemas.openxmlformats.org/officeDocument/2006/relationships/image" Target="../media/image49.wmf"/></Relationships>
</file>

<file path=ppt/drawings/_rels/vmlDrawing16.vml.rels><?xml version="1.0" encoding="UTF-8" standalone="yes"?>
<Relationships xmlns="http://schemas.openxmlformats.org/package/2006/relationships"><Relationship Id="rId5" Type="http://schemas.openxmlformats.org/officeDocument/2006/relationships/image" Target="../media/image58.wmf"/><Relationship Id="rId4" Type="http://schemas.openxmlformats.org/officeDocument/2006/relationships/image" Target="../media/image57.wmf"/><Relationship Id="rId3" Type="http://schemas.openxmlformats.org/officeDocument/2006/relationships/image" Target="../media/image56.wmf"/><Relationship Id="rId2" Type="http://schemas.openxmlformats.org/officeDocument/2006/relationships/image" Target="../media/image55.wmf"/><Relationship Id="rId1" Type="http://schemas.openxmlformats.org/officeDocument/2006/relationships/image" Target="../media/image54.wmf"/></Relationships>
</file>

<file path=ppt/drawings/_rels/vmlDrawing17.vml.rels><?xml version="1.0" encoding="UTF-8" standalone="yes"?>
<Relationships xmlns="http://schemas.openxmlformats.org/package/2006/relationships"><Relationship Id="rId3" Type="http://schemas.openxmlformats.org/officeDocument/2006/relationships/image" Target="../media/image56.wmf"/><Relationship Id="rId2" Type="http://schemas.openxmlformats.org/officeDocument/2006/relationships/image" Target="../media/image60.wmf"/><Relationship Id="rId1" Type="http://schemas.openxmlformats.org/officeDocument/2006/relationships/image" Target="../media/image59.wmf"/></Relationships>
</file>

<file path=ppt/drawings/_rels/vmlDrawing18.vml.rels><?xml version="1.0" encoding="UTF-8" standalone="yes"?>
<Relationships xmlns="http://schemas.openxmlformats.org/package/2006/relationships"><Relationship Id="rId3" Type="http://schemas.openxmlformats.org/officeDocument/2006/relationships/image" Target="../media/image63.wmf"/><Relationship Id="rId2" Type="http://schemas.openxmlformats.org/officeDocument/2006/relationships/image" Target="../media/image62.wmf"/><Relationship Id="rId1" Type="http://schemas.openxmlformats.org/officeDocument/2006/relationships/image" Target="../media/image61.wmf"/></Relationships>
</file>

<file path=ppt/drawings/_rels/vmlDrawing19.vml.rels><?xml version="1.0" encoding="UTF-8" standalone="yes"?>
<Relationships xmlns="http://schemas.openxmlformats.org/package/2006/relationships"><Relationship Id="rId2" Type="http://schemas.openxmlformats.org/officeDocument/2006/relationships/image" Target="../media/image65.wmf"/><Relationship Id="rId1" Type="http://schemas.openxmlformats.org/officeDocument/2006/relationships/image" Target="../media/image64.wmf"/></Relationships>
</file>

<file path=ppt/drawings/_rels/vmlDrawing2.vml.rels><?xml version="1.0" encoding="UTF-8" standalone="yes"?>
<Relationships xmlns="http://schemas.openxmlformats.org/package/2006/relationships"><Relationship Id="rId5" Type="http://schemas.openxmlformats.org/officeDocument/2006/relationships/image" Target="../media/image17.wmf"/><Relationship Id="rId4" Type="http://schemas.openxmlformats.org/officeDocument/2006/relationships/image" Target="../media/image16.wmf"/><Relationship Id="rId3" Type="http://schemas.openxmlformats.org/officeDocument/2006/relationships/image" Target="../media/image15.wmf"/><Relationship Id="rId2" Type="http://schemas.openxmlformats.org/officeDocument/2006/relationships/image" Target="../media/image14.wmf"/><Relationship Id="rId1" Type="http://schemas.openxmlformats.org/officeDocument/2006/relationships/image" Target="../media/image13.wmf"/></Relationships>
</file>

<file path=ppt/drawings/_rels/vmlDrawing20.vml.rels><?xml version="1.0" encoding="UTF-8" standalone="yes"?>
<Relationships xmlns="http://schemas.openxmlformats.org/package/2006/relationships"><Relationship Id="rId4" Type="http://schemas.openxmlformats.org/officeDocument/2006/relationships/image" Target="../media/image69.wmf"/><Relationship Id="rId3" Type="http://schemas.openxmlformats.org/officeDocument/2006/relationships/image" Target="../media/image68.wmf"/><Relationship Id="rId2" Type="http://schemas.openxmlformats.org/officeDocument/2006/relationships/image" Target="../media/image67.wmf"/><Relationship Id="rId1" Type="http://schemas.openxmlformats.org/officeDocument/2006/relationships/image" Target="../media/image66.wmf"/></Relationships>
</file>

<file path=ppt/drawings/_rels/vmlDrawing21.vml.rels><?xml version="1.0" encoding="UTF-8" standalone="yes"?>
<Relationships xmlns="http://schemas.openxmlformats.org/package/2006/relationships"><Relationship Id="rId2" Type="http://schemas.openxmlformats.org/officeDocument/2006/relationships/image" Target="../media/image71.wmf"/><Relationship Id="rId1" Type="http://schemas.openxmlformats.org/officeDocument/2006/relationships/image" Target="../media/image70.wmf"/></Relationships>
</file>

<file path=ppt/drawings/_rels/vmlDrawing22.vml.rels><?xml version="1.0" encoding="UTF-8" standalone="yes"?>
<Relationships xmlns="http://schemas.openxmlformats.org/package/2006/relationships"><Relationship Id="rId9" Type="http://schemas.openxmlformats.org/officeDocument/2006/relationships/image" Target="../media/image80.wmf"/><Relationship Id="rId8" Type="http://schemas.openxmlformats.org/officeDocument/2006/relationships/image" Target="../media/image79.wmf"/><Relationship Id="rId7" Type="http://schemas.openxmlformats.org/officeDocument/2006/relationships/image" Target="../media/image78.wmf"/><Relationship Id="rId6" Type="http://schemas.openxmlformats.org/officeDocument/2006/relationships/image" Target="../media/image77.wmf"/><Relationship Id="rId5" Type="http://schemas.openxmlformats.org/officeDocument/2006/relationships/image" Target="../media/image76.wmf"/><Relationship Id="rId4" Type="http://schemas.openxmlformats.org/officeDocument/2006/relationships/image" Target="../media/image75.wmf"/><Relationship Id="rId3" Type="http://schemas.openxmlformats.org/officeDocument/2006/relationships/image" Target="../media/image74.wmf"/><Relationship Id="rId2" Type="http://schemas.openxmlformats.org/officeDocument/2006/relationships/image" Target="../media/image73.wmf"/><Relationship Id="rId11" Type="http://schemas.openxmlformats.org/officeDocument/2006/relationships/image" Target="../media/image82.wmf"/><Relationship Id="rId10" Type="http://schemas.openxmlformats.org/officeDocument/2006/relationships/image" Target="../media/image81.wmf"/><Relationship Id="rId1" Type="http://schemas.openxmlformats.org/officeDocument/2006/relationships/image" Target="../media/image72.wmf"/></Relationships>
</file>

<file path=ppt/drawings/_rels/vmlDrawing23.vml.rels><?xml version="1.0" encoding="UTF-8" standalone="yes"?>
<Relationships xmlns="http://schemas.openxmlformats.org/package/2006/relationships"><Relationship Id="rId2" Type="http://schemas.openxmlformats.org/officeDocument/2006/relationships/image" Target="../media/image84.wmf"/><Relationship Id="rId1" Type="http://schemas.openxmlformats.org/officeDocument/2006/relationships/image" Target="../media/image83.wmf"/></Relationships>
</file>

<file path=ppt/drawings/_rels/vmlDrawing24.vml.rels><?xml version="1.0" encoding="UTF-8" standalone="yes"?>
<Relationships xmlns="http://schemas.openxmlformats.org/package/2006/relationships"><Relationship Id="rId2" Type="http://schemas.openxmlformats.org/officeDocument/2006/relationships/image" Target="../media/image86.wmf"/><Relationship Id="rId1" Type="http://schemas.openxmlformats.org/officeDocument/2006/relationships/image" Target="../media/image85.wmf"/></Relationships>
</file>

<file path=ppt/drawings/_rels/vmlDrawing25.vml.rels><?xml version="1.0" encoding="UTF-8" standalone="yes"?>
<Relationships xmlns="http://schemas.openxmlformats.org/package/2006/relationships"><Relationship Id="rId9" Type="http://schemas.openxmlformats.org/officeDocument/2006/relationships/image" Target="../media/image95.wmf"/><Relationship Id="rId8" Type="http://schemas.openxmlformats.org/officeDocument/2006/relationships/image" Target="../media/image94.wmf"/><Relationship Id="rId7" Type="http://schemas.openxmlformats.org/officeDocument/2006/relationships/image" Target="../media/image93.wmf"/><Relationship Id="rId6" Type="http://schemas.openxmlformats.org/officeDocument/2006/relationships/image" Target="../media/image92.wmf"/><Relationship Id="rId5" Type="http://schemas.openxmlformats.org/officeDocument/2006/relationships/image" Target="../media/image91.wmf"/><Relationship Id="rId4" Type="http://schemas.openxmlformats.org/officeDocument/2006/relationships/image" Target="../media/image90.wmf"/><Relationship Id="rId3" Type="http://schemas.openxmlformats.org/officeDocument/2006/relationships/image" Target="../media/image89.wmf"/><Relationship Id="rId2" Type="http://schemas.openxmlformats.org/officeDocument/2006/relationships/image" Target="../media/image88.wmf"/><Relationship Id="rId1" Type="http://schemas.openxmlformats.org/officeDocument/2006/relationships/image" Target="../media/image87.wmf"/></Relationships>
</file>

<file path=ppt/drawings/_rels/vmlDrawing26.vml.rels><?xml version="1.0" encoding="UTF-8" standalone="yes"?>
<Relationships xmlns="http://schemas.openxmlformats.org/package/2006/relationships"><Relationship Id="rId3" Type="http://schemas.openxmlformats.org/officeDocument/2006/relationships/image" Target="../media/image98.wmf"/><Relationship Id="rId2" Type="http://schemas.openxmlformats.org/officeDocument/2006/relationships/image" Target="../media/image97.wmf"/><Relationship Id="rId1" Type="http://schemas.openxmlformats.org/officeDocument/2006/relationships/image" Target="../media/image96.wmf"/></Relationships>
</file>

<file path=ppt/drawings/_rels/vmlDrawing27.vml.rels><?xml version="1.0" encoding="UTF-8" standalone="yes"?>
<Relationships xmlns="http://schemas.openxmlformats.org/package/2006/relationships"><Relationship Id="rId5" Type="http://schemas.openxmlformats.org/officeDocument/2006/relationships/image" Target="../media/image96.wmf"/><Relationship Id="rId4" Type="http://schemas.openxmlformats.org/officeDocument/2006/relationships/image" Target="../media/image102.wmf"/><Relationship Id="rId3" Type="http://schemas.openxmlformats.org/officeDocument/2006/relationships/image" Target="../media/image101.wmf"/><Relationship Id="rId2" Type="http://schemas.openxmlformats.org/officeDocument/2006/relationships/image" Target="../media/image100.wmf"/><Relationship Id="rId1" Type="http://schemas.openxmlformats.org/officeDocument/2006/relationships/image" Target="../media/image99.wmf"/></Relationships>
</file>

<file path=ppt/drawings/_rels/vmlDrawing28.vml.rels><?xml version="1.0" encoding="UTF-8" standalone="yes"?>
<Relationships xmlns="http://schemas.openxmlformats.org/package/2006/relationships"><Relationship Id="rId7" Type="http://schemas.openxmlformats.org/officeDocument/2006/relationships/image" Target="../media/image109.wmf"/><Relationship Id="rId6" Type="http://schemas.openxmlformats.org/officeDocument/2006/relationships/image" Target="../media/image108.wmf"/><Relationship Id="rId5" Type="http://schemas.openxmlformats.org/officeDocument/2006/relationships/image" Target="../media/image107.wmf"/><Relationship Id="rId4" Type="http://schemas.openxmlformats.org/officeDocument/2006/relationships/image" Target="../media/image106.wmf"/><Relationship Id="rId3" Type="http://schemas.openxmlformats.org/officeDocument/2006/relationships/image" Target="../media/image105.wmf"/><Relationship Id="rId2" Type="http://schemas.openxmlformats.org/officeDocument/2006/relationships/image" Target="../media/image104.wmf"/><Relationship Id="rId1" Type="http://schemas.openxmlformats.org/officeDocument/2006/relationships/image" Target="../media/image103.wmf"/></Relationships>
</file>

<file path=ppt/drawings/_rels/vmlDrawing29.vml.rels><?xml version="1.0" encoding="UTF-8" standalone="yes"?>
<Relationships xmlns="http://schemas.openxmlformats.org/package/2006/relationships"><Relationship Id="rId5" Type="http://schemas.openxmlformats.org/officeDocument/2006/relationships/image" Target="../media/image114.wmf"/><Relationship Id="rId4" Type="http://schemas.openxmlformats.org/officeDocument/2006/relationships/image" Target="../media/image113.wmf"/><Relationship Id="rId3" Type="http://schemas.openxmlformats.org/officeDocument/2006/relationships/image" Target="../media/image112.wmf"/><Relationship Id="rId2" Type="http://schemas.openxmlformats.org/officeDocument/2006/relationships/image" Target="../media/image111.wmf"/><Relationship Id="rId1" Type="http://schemas.openxmlformats.org/officeDocument/2006/relationships/image" Target="../media/image110.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3.wmf"/></Relationships>
</file>

<file path=ppt/drawings/_rels/vmlDrawing30.vml.rels><?xml version="1.0" encoding="UTF-8" standalone="yes"?>
<Relationships xmlns="http://schemas.openxmlformats.org/package/2006/relationships"><Relationship Id="rId5" Type="http://schemas.openxmlformats.org/officeDocument/2006/relationships/image" Target="../media/image119.wmf"/><Relationship Id="rId4" Type="http://schemas.openxmlformats.org/officeDocument/2006/relationships/image" Target="../media/image118.wmf"/><Relationship Id="rId3" Type="http://schemas.openxmlformats.org/officeDocument/2006/relationships/image" Target="../media/image117.wmf"/><Relationship Id="rId2" Type="http://schemas.openxmlformats.org/officeDocument/2006/relationships/image" Target="../media/image116.wmf"/><Relationship Id="rId1" Type="http://schemas.openxmlformats.org/officeDocument/2006/relationships/image" Target="../media/image115.wmf"/></Relationships>
</file>

<file path=ppt/drawings/_rels/vmlDrawing31.vml.rels><?xml version="1.0" encoding="UTF-8" standalone="yes"?>
<Relationships xmlns="http://schemas.openxmlformats.org/package/2006/relationships"><Relationship Id="rId4" Type="http://schemas.openxmlformats.org/officeDocument/2006/relationships/image" Target="../media/image123.wmf"/><Relationship Id="rId3" Type="http://schemas.openxmlformats.org/officeDocument/2006/relationships/image" Target="../media/image122.wmf"/><Relationship Id="rId2" Type="http://schemas.openxmlformats.org/officeDocument/2006/relationships/image" Target="../media/image121.wmf"/><Relationship Id="rId1" Type="http://schemas.openxmlformats.org/officeDocument/2006/relationships/image" Target="../media/image120.wmf"/></Relationships>
</file>

<file path=ppt/drawings/_rels/vmlDrawing32.vml.rels><?xml version="1.0" encoding="UTF-8" standalone="yes"?>
<Relationships xmlns="http://schemas.openxmlformats.org/package/2006/relationships"><Relationship Id="rId5" Type="http://schemas.openxmlformats.org/officeDocument/2006/relationships/image" Target="../media/image128.wmf"/><Relationship Id="rId4" Type="http://schemas.openxmlformats.org/officeDocument/2006/relationships/image" Target="../media/image127.wmf"/><Relationship Id="rId3" Type="http://schemas.openxmlformats.org/officeDocument/2006/relationships/image" Target="../media/image126.wmf"/><Relationship Id="rId2" Type="http://schemas.openxmlformats.org/officeDocument/2006/relationships/image" Target="../media/image125.wmf"/><Relationship Id="rId1" Type="http://schemas.openxmlformats.org/officeDocument/2006/relationships/image" Target="../media/image124.wmf"/></Relationships>
</file>

<file path=ppt/drawings/_rels/vmlDrawing33.vml.rels><?xml version="1.0" encoding="UTF-8" standalone="yes"?>
<Relationships xmlns="http://schemas.openxmlformats.org/package/2006/relationships"><Relationship Id="rId2" Type="http://schemas.openxmlformats.org/officeDocument/2006/relationships/image" Target="../media/image130.wmf"/><Relationship Id="rId1" Type="http://schemas.openxmlformats.org/officeDocument/2006/relationships/image" Target="../media/image129.wmf"/></Relationships>
</file>

<file path=ppt/drawings/_rels/vmlDrawing34.vml.rels><?xml version="1.0" encoding="UTF-8" standalone="yes"?>
<Relationships xmlns="http://schemas.openxmlformats.org/package/2006/relationships"><Relationship Id="rId1" Type="http://schemas.openxmlformats.org/officeDocument/2006/relationships/image" Target="../media/image72.wmf"/></Relationships>
</file>

<file path=ppt/drawings/_rels/vmlDrawing35.vml.rels><?xml version="1.0" encoding="UTF-8" standalone="yes"?>
<Relationships xmlns="http://schemas.openxmlformats.org/package/2006/relationships"><Relationship Id="rId2" Type="http://schemas.openxmlformats.org/officeDocument/2006/relationships/image" Target="../media/image141.wmf"/><Relationship Id="rId1" Type="http://schemas.openxmlformats.org/officeDocument/2006/relationships/image" Target="../media/image140.wmf"/></Relationships>
</file>

<file path=ppt/drawings/_rels/vmlDrawing36.vml.rels><?xml version="1.0" encoding="UTF-8" standalone="yes"?>
<Relationships xmlns="http://schemas.openxmlformats.org/package/2006/relationships"><Relationship Id="rId3" Type="http://schemas.openxmlformats.org/officeDocument/2006/relationships/image" Target="../media/image150.wmf"/><Relationship Id="rId2" Type="http://schemas.openxmlformats.org/officeDocument/2006/relationships/image" Target="../media/image149.wmf"/><Relationship Id="rId1" Type="http://schemas.openxmlformats.org/officeDocument/2006/relationships/image" Target="../media/image147.wmf"/></Relationships>
</file>

<file path=ppt/drawings/_rels/vmlDrawing37.vml.rels><?xml version="1.0" encoding="UTF-8" standalone="yes"?>
<Relationships xmlns="http://schemas.openxmlformats.org/package/2006/relationships"><Relationship Id="rId4" Type="http://schemas.openxmlformats.org/officeDocument/2006/relationships/image" Target="../media/image158.wmf"/><Relationship Id="rId3" Type="http://schemas.openxmlformats.org/officeDocument/2006/relationships/image" Target="../media/image157.wmf"/><Relationship Id="rId2" Type="http://schemas.openxmlformats.org/officeDocument/2006/relationships/image" Target="../media/image156.wmf"/><Relationship Id="rId1" Type="http://schemas.openxmlformats.org/officeDocument/2006/relationships/image" Target="../media/image155.wmf"/></Relationships>
</file>

<file path=ppt/drawings/_rels/vmlDrawing38.vml.rels><?xml version="1.0" encoding="UTF-8" standalone="yes"?>
<Relationships xmlns="http://schemas.openxmlformats.org/package/2006/relationships"><Relationship Id="rId2" Type="http://schemas.openxmlformats.org/officeDocument/2006/relationships/image" Target="../media/image161.wmf"/><Relationship Id="rId1" Type="http://schemas.openxmlformats.org/officeDocument/2006/relationships/image" Target="../media/image160.wmf"/></Relationships>
</file>

<file path=ppt/drawings/_rels/vmlDrawing39.vml.rels><?xml version="1.0" encoding="UTF-8" standalone="yes"?>
<Relationships xmlns="http://schemas.openxmlformats.org/package/2006/relationships"><Relationship Id="rId3" Type="http://schemas.openxmlformats.org/officeDocument/2006/relationships/image" Target="../media/image171.wmf"/><Relationship Id="rId2" Type="http://schemas.openxmlformats.org/officeDocument/2006/relationships/image" Target="../media/image170.wmf"/><Relationship Id="rId1" Type="http://schemas.openxmlformats.org/officeDocument/2006/relationships/image" Target="../media/image155.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21.wmf"/><Relationship Id="rId2" Type="http://schemas.openxmlformats.org/officeDocument/2006/relationships/image" Target="../media/image20.wmf"/><Relationship Id="rId1" Type="http://schemas.openxmlformats.org/officeDocument/2006/relationships/image" Target="../media/image19.wmf"/></Relationships>
</file>

<file path=ppt/drawings/_rels/vmlDrawing40.vml.rels><?xml version="1.0" encoding="UTF-8" standalone="yes"?>
<Relationships xmlns="http://schemas.openxmlformats.org/package/2006/relationships"><Relationship Id="rId4" Type="http://schemas.openxmlformats.org/officeDocument/2006/relationships/image" Target="../media/image186.wmf"/><Relationship Id="rId3" Type="http://schemas.openxmlformats.org/officeDocument/2006/relationships/image" Target="../media/image185.wmf"/><Relationship Id="rId2" Type="http://schemas.openxmlformats.org/officeDocument/2006/relationships/image" Target="../media/image184.wmf"/><Relationship Id="rId1" Type="http://schemas.openxmlformats.org/officeDocument/2006/relationships/image" Target="../media/image183.wmf"/></Relationships>
</file>

<file path=ppt/drawings/_rels/vmlDrawing41.vml.rels><?xml version="1.0" encoding="UTF-8" standalone="yes"?>
<Relationships xmlns="http://schemas.openxmlformats.org/package/2006/relationships"><Relationship Id="rId1" Type="http://schemas.openxmlformats.org/officeDocument/2006/relationships/image" Target="../media/image187.wmf"/></Relationships>
</file>

<file path=ppt/drawings/_rels/vmlDrawing42.vml.rels><?xml version="1.0" encoding="UTF-8" standalone="yes"?>
<Relationships xmlns="http://schemas.openxmlformats.org/package/2006/relationships"><Relationship Id="rId5" Type="http://schemas.openxmlformats.org/officeDocument/2006/relationships/image" Target="../media/image192.wmf"/><Relationship Id="rId4" Type="http://schemas.openxmlformats.org/officeDocument/2006/relationships/image" Target="../media/image191.wmf"/><Relationship Id="rId3" Type="http://schemas.openxmlformats.org/officeDocument/2006/relationships/image" Target="../media/image190.wmf"/><Relationship Id="rId2" Type="http://schemas.openxmlformats.org/officeDocument/2006/relationships/image" Target="../media/image189.wmf"/><Relationship Id="rId1" Type="http://schemas.openxmlformats.org/officeDocument/2006/relationships/image" Target="../media/image188.wmf"/></Relationships>
</file>

<file path=ppt/drawings/_rels/vmlDrawing43.vml.rels><?xml version="1.0" encoding="UTF-8" standalone="yes"?>
<Relationships xmlns="http://schemas.openxmlformats.org/package/2006/relationships"><Relationship Id="rId4" Type="http://schemas.openxmlformats.org/officeDocument/2006/relationships/image" Target="../media/image198.wmf"/><Relationship Id="rId3" Type="http://schemas.openxmlformats.org/officeDocument/2006/relationships/image" Target="../media/image197.wmf"/><Relationship Id="rId2" Type="http://schemas.openxmlformats.org/officeDocument/2006/relationships/image" Target="../media/image196.wmf"/><Relationship Id="rId1" Type="http://schemas.openxmlformats.org/officeDocument/2006/relationships/image" Target="../media/image195.wmf"/></Relationships>
</file>

<file path=ppt/drawings/_rels/vmlDrawing44.vml.rels><?xml version="1.0" encoding="UTF-8" standalone="yes"?>
<Relationships xmlns="http://schemas.openxmlformats.org/package/2006/relationships"><Relationship Id="rId1" Type="http://schemas.openxmlformats.org/officeDocument/2006/relationships/image" Target="../media/image199.wmf"/></Relationships>
</file>

<file path=ppt/drawings/_rels/vmlDrawing5.vml.rels><?xml version="1.0" encoding="UTF-8" standalone="yes"?>
<Relationships xmlns="http://schemas.openxmlformats.org/package/2006/relationships"><Relationship Id="rId5" Type="http://schemas.openxmlformats.org/officeDocument/2006/relationships/image" Target="../media/image26.wmf"/><Relationship Id="rId4" Type="http://schemas.openxmlformats.org/officeDocument/2006/relationships/image" Target="../media/image25.wmf"/><Relationship Id="rId3" Type="http://schemas.openxmlformats.org/officeDocument/2006/relationships/image" Target="../media/image24.wmf"/><Relationship Id="rId2" Type="http://schemas.openxmlformats.org/officeDocument/2006/relationships/image" Target="../media/image23.wmf"/><Relationship Id="rId1" Type="http://schemas.openxmlformats.org/officeDocument/2006/relationships/image" Target="../media/image22.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29.wmf"/><Relationship Id="rId2" Type="http://schemas.openxmlformats.org/officeDocument/2006/relationships/image" Target="../media/image28.wmf"/><Relationship Id="rId1" Type="http://schemas.openxmlformats.org/officeDocument/2006/relationships/image" Target="../media/image27.wmf"/></Relationships>
</file>

<file path=ppt/drawings/_rels/vmlDrawing7.vml.rels><?xml version="1.0" encoding="UTF-8" standalone="yes"?>
<Relationships xmlns="http://schemas.openxmlformats.org/package/2006/relationships"><Relationship Id="rId5" Type="http://schemas.openxmlformats.org/officeDocument/2006/relationships/image" Target="../media/image34.wmf"/><Relationship Id="rId4" Type="http://schemas.openxmlformats.org/officeDocument/2006/relationships/image" Target="../media/image33.wmf"/><Relationship Id="rId3" Type="http://schemas.openxmlformats.org/officeDocument/2006/relationships/image" Target="../media/image32.wmf"/><Relationship Id="rId2" Type="http://schemas.openxmlformats.org/officeDocument/2006/relationships/image" Target="../media/image31.wmf"/><Relationship Id="rId1" Type="http://schemas.openxmlformats.org/officeDocument/2006/relationships/image" Target="../media/image30.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35.w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37.wmf"/><Relationship Id="rId1" Type="http://schemas.openxmlformats.org/officeDocument/2006/relationships/image" Target="../media/image36.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latin typeface="Times New Roman" panose="02020603050405020304" charset="0"/>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latin typeface="Times New Roman" panose="02020603050405020304" charset="0"/>
              </a:rPr>
            </a:fld>
            <a:endParaRPr lang="zh-CN" altLang="en-US">
              <a:latin typeface="Times New Roman" panose="02020603050405020304" charset="0"/>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latin typeface="Times New Roman" panose="02020603050405020304" charset="0"/>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latin typeface="Times New Roman" panose="02020603050405020304" charset="0"/>
              </a:rPr>
            </a:fld>
            <a:endParaRPr lang="zh-CN" altLang="en-US">
              <a:latin typeface="Times New Roman" panose="02020603050405020304" charset="0"/>
            </a:endParaRP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新宋体" panose="02010609030101010101" charset="-122"/>
                <a:ea typeface="新宋体" panose="02010609030101010101" charset="-122"/>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新宋体" panose="02010609030101010101" charset="-122"/>
                <a:ea typeface="新宋体" panose="02010609030101010101" charset="-122"/>
              </a:defRPr>
            </a:lvl1pPr>
          </a:lstStyle>
          <a:p>
            <a:fld id="{18BCE64A-1839-421E-9140-DE036AC890E5}"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新宋体" panose="02010609030101010101" charset="-122"/>
                <a:ea typeface="新宋体" panose="02010609030101010101" charset="-122"/>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新宋体" panose="02010609030101010101" charset="-122"/>
                <a:ea typeface="新宋体" panose="02010609030101010101" charset="-122"/>
              </a:defRPr>
            </a:lvl1pPr>
          </a:lstStyle>
          <a:p>
            <a:fld id="{F84604B2-A718-48CF-B433-0A1E6461BBB2}"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新宋体" panose="02010609030101010101" charset="-122"/>
        <a:ea typeface="新宋体" panose="02010609030101010101" charset="-122"/>
        <a:cs typeface="+mn-cs"/>
      </a:defRPr>
    </a:lvl1pPr>
    <a:lvl2pPr marL="457200" algn="l" defTabSz="914400" rtl="0" eaLnBrk="1" latinLnBrk="0" hangingPunct="1">
      <a:defRPr sz="1200" kern="1200">
        <a:solidFill>
          <a:schemeClr val="tx1"/>
        </a:solidFill>
        <a:latin typeface="新宋体" panose="02010609030101010101" charset="-122"/>
        <a:ea typeface="新宋体" panose="02010609030101010101" charset="-122"/>
        <a:cs typeface="+mn-cs"/>
      </a:defRPr>
    </a:lvl2pPr>
    <a:lvl3pPr marL="914400" algn="l" defTabSz="914400" rtl="0" eaLnBrk="1" latinLnBrk="0" hangingPunct="1">
      <a:defRPr sz="1200" kern="1200">
        <a:solidFill>
          <a:schemeClr val="tx1"/>
        </a:solidFill>
        <a:latin typeface="新宋体" panose="02010609030101010101" charset="-122"/>
        <a:ea typeface="新宋体" panose="02010609030101010101" charset="-122"/>
        <a:cs typeface="+mn-cs"/>
      </a:defRPr>
    </a:lvl3pPr>
    <a:lvl4pPr marL="1371600" algn="l" defTabSz="914400" rtl="0" eaLnBrk="1" latinLnBrk="0" hangingPunct="1">
      <a:defRPr sz="1200" kern="1200">
        <a:solidFill>
          <a:schemeClr val="tx1"/>
        </a:solidFill>
        <a:latin typeface="新宋体" panose="02010609030101010101" charset="-122"/>
        <a:ea typeface="新宋体" panose="02010609030101010101" charset="-122"/>
        <a:cs typeface="+mn-cs"/>
      </a:defRPr>
    </a:lvl4pPr>
    <a:lvl5pPr marL="1828800" algn="l" defTabSz="914400" rtl="0" eaLnBrk="1" latinLnBrk="0" hangingPunct="1">
      <a:defRPr sz="1200" kern="1200">
        <a:solidFill>
          <a:schemeClr val="tx1"/>
        </a:solidFill>
        <a:latin typeface="新宋体" panose="02010609030101010101" charset="-122"/>
        <a:ea typeface="新宋体" panose="02010609030101010101"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04120272-2835-4842-8E35-8C59A2C88CB7}"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41050C2-F1F6-4BF5-9E37-ADE5BDD5D9E9}" type="slidenum">
              <a:rPr lang="zh-CN" altLang="en-US" smtClean="0"/>
            </a:fld>
            <a:endParaRPr lang="zh-CN" altLang="en-US"/>
          </a:p>
        </p:txBody>
      </p:sp>
    </p:spTree>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Date Placeholder 3"/>
          <p:cNvSpPr>
            <a:spLocks noGrp="1"/>
          </p:cNvSpPr>
          <p:nvPr>
            <p:ph type="dt" sz="half" idx="10"/>
          </p:nvPr>
        </p:nvSpPr>
        <p:spPr/>
        <p:txBody>
          <a:bodyPr/>
          <a:lstStyle/>
          <a:p>
            <a:fld id="{04120272-2835-4842-8E35-8C59A2C88CB7}"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41050C2-F1F6-4BF5-9E37-ADE5BDD5D9E9}" type="slidenum">
              <a:rPr lang="zh-CN" altLang="en-US" smtClean="0"/>
            </a:fld>
            <a:endParaRPr lang="zh-CN" altLang="en-US"/>
          </a:p>
        </p:txBody>
      </p:sp>
    </p:spTree>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Date Placeholder 3"/>
          <p:cNvSpPr>
            <a:spLocks noGrp="1"/>
          </p:cNvSpPr>
          <p:nvPr>
            <p:ph type="dt" sz="half" idx="10"/>
          </p:nvPr>
        </p:nvSpPr>
        <p:spPr/>
        <p:txBody>
          <a:bodyPr/>
          <a:lstStyle/>
          <a:p>
            <a:fld id="{04120272-2835-4842-8E35-8C59A2C88CB7}"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41050C2-F1F6-4BF5-9E37-ADE5BDD5D9E9}" type="slidenum">
              <a:rPr lang="zh-CN" altLang="en-US" smtClean="0"/>
            </a:fld>
            <a:endParaRPr lang="zh-CN" altLang="en-US"/>
          </a:p>
        </p:txBody>
      </p:sp>
    </p:spTree>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Date Placeholder 3"/>
          <p:cNvSpPr>
            <a:spLocks noGrp="1"/>
          </p:cNvSpPr>
          <p:nvPr>
            <p:ph type="dt" sz="half" idx="10"/>
          </p:nvPr>
        </p:nvSpPr>
        <p:spPr/>
        <p:txBody>
          <a:bodyPr/>
          <a:lstStyle/>
          <a:p>
            <a:fld id="{04120272-2835-4842-8E35-8C59A2C88CB7}"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41050C2-F1F6-4BF5-9E37-ADE5BDD5D9E9}" type="slidenum">
              <a:rPr lang="zh-CN" altLang="en-US" smtClean="0"/>
            </a:fld>
            <a:endParaRPr lang="zh-CN" altLang="en-US"/>
          </a:p>
        </p:txBody>
      </p:sp>
    </p:spTree>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Date Placeholder 3"/>
          <p:cNvSpPr>
            <a:spLocks noGrp="1"/>
          </p:cNvSpPr>
          <p:nvPr>
            <p:ph type="dt" sz="half" idx="10"/>
          </p:nvPr>
        </p:nvSpPr>
        <p:spPr/>
        <p:txBody>
          <a:bodyPr/>
          <a:lstStyle/>
          <a:p>
            <a:fld id="{04120272-2835-4842-8E35-8C59A2C88CB7}"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41050C2-F1F6-4BF5-9E37-ADE5BDD5D9E9}" type="slidenum">
              <a:rPr lang="zh-CN" altLang="en-US" smtClean="0"/>
            </a:fld>
            <a:endParaRPr lang="zh-CN" altLang="en-US"/>
          </a:p>
        </p:txBody>
      </p:sp>
    </p:spTree>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5" name="Date Placeholder 4"/>
          <p:cNvSpPr>
            <a:spLocks noGrp="1"/>
          </p:cNvSpPr>
          <p:nvPr>
            <p:ph type="dt" sz="half" idx="10"/>
          </p:nvPr>
        </p:nvSpPr>
        <p:spPr/>
        <p:txBody>
          <a:bodyPr/>
          <a:lstStyle/>
          <a:p>
            <a:fld id="{04120272-2835-4842-8E35-8C59A2C88CB7}"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641050C2-F1F6-4BF5-9E37-ADE5BDD5D9E9}" type="slidenum">
              <a:rPr lang="zh-CN" altLang="en-US" smtClean="0"/>
            </a:fld>
            <a:endParaRPr lang="zh-CN" altLang="en-US"/>
          </a:p>
        </p:txBody>
      </p:sp>
    </p:spTree>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Content Placeholder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Content Placeholder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7" name="Date Placeholder 6"/>
          <p:cNvSpPr>
            <a:spLocks noGrp="1"/>
          </p:cNvSpPr>
          <p:nvPr>
            <p:ph type="dt" sz="half" idx="10"/>
          </p:nvPr>
        </p:nvSpPr>
        <p:spPr/>
        <p:txBody>
          <a:bodyPr/>
          <a:lstStyle/>
          <a:p>
            <a:fld id="{04120272-2835-4842-8E35-8C59A2C88CB7}"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641050C2-F1F6-4BF5-9E37-ADE5BDD5D9E9}" type="slidenum">
              <a:rPr lang="zh-CN" altLang="en-US" smtClean="0"/>
            </a:fld>
            <a:endParaRPr lang="zh-CN" altLang="en-US"/>
          </a:p>
        </p:txBody>
      </p:sp>
    </p:spTree>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04120272-2835-4842-8E35-8C59A2C88CB7}"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641050C2-F1F6-4BF5-9E37-ADE5BDD5D9E9}" type="slidenum">
              <a:rPr lang="zh-CN" altLang="en-US" smtClean="0"/>
            </a:fld>
            <a:endParaRPr lang="zh-CN" altLang="en-US"/>
          </a:p>
        </p:txBody>
      </p:sp>
    </p:spTree>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4120272-2835-4842-8E35-8C59A2C88CB7}"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641050C2-F1F6-4BF5-9E37-ADE5BDD5D9E9}" type="slidenum">
              <a:rPr lang="zh-CN" altLang="en-US" smtClean="0"/>
            </a:fld>
            <a:endParaRPr lang="zh-CN" altLang="en-US"/>
          </a:p>
        </p:txBody>
      </p:sp>
    </p:spTree>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Date Placeholder 4"/>
          <p:cNvSpPr>
            <a:spLocks noGrp="1"/>
          </p:cNvSpPr>
          <p:nvPr>
            <p:ph type="dt" sz="half" idx="10"/>
          </p:nvPr>
        </p:nvSpPr>
        <p:spPr/>
        <p:txBody>
          <a:bodyPr/>
          <a:lstStyle/>
          <a:p>
            <a:fld id="{04120272-2835-4842-8E35-8C59A2C88CB7}"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641050C2-F1F6-4BF5-9E37-ADE5BDD5D9E9}" type="slidenum">
              <a:rPr lang="zh-CN" altLang="en-US" smtClean="0"/>
            </a:fld>
            <a:endParaRPr lang="zh-CN" altLang="en-US"/>
          </a:p>
        </p:txBody>
      </p:sp>
    </p:spTree>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Date Placeholder 4"/>
          <p:cNvSpPr>
            <a:spLocks noGrp="1"/>
          </p:cNvSpPr>
          <p:nvPr>
            <p:ph type="dt" sz="half" idx="10"/>
          </p:nvPr>
        </p:nvSpPr>
        <p:spPr/>
        <p:txBody>
          <a:bodyPr/>
          <a:lstStyle/>
          <a:p>
            <a:fld id="{04120272-2835-4842-8E35-8C59A2C88CB7}"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641050C2-F1F6-4BF5-9E37-ADE5BDD5D9E9}" type="slidenum">
              <a:rPr lang="zh-CN" altLang="en-US" smtClean="0"/>
            </a:fld>
            <a:endParaRPr lang="zh-CN" altLang="en-US"/>
          </a:p>
        </p:txBody>
      </p:sp>
    </p:spTree>
  </p:cSld>
  <p:clrMapOvr>
    <a:masterClrMapping/>
  </p:clrMapOvr>
  <p:hf sldNum="0" hdr="0" ftr="0" dt="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Times New Roman" panose="02020603050405020304" charset="0"/>
                <a:ea typeface="新宋体" panose="02010609030101010101" charset="-122"/>
              </a:defRPr>
            </a:lvl1pPr>
          </a:lstStyle>
          <a:p>
            <a:fld id="{04120272-2835-4842-8E35-8C59A2C88CB7}" type="datetimeFigureOut">
              <a:rPr lang="zh-CN" altLang="en-US" smtClean="0"/>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Times New Roman" panose="02020603050405020304" charset="0"/>
                <a:ea typeface="新宋体" panose="02010609030101010101" charset="-122"/>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Times New Roman" panose="02020603050405020304" charset="0"/>
                <a:ea typeface="新宋体" panose="02010609030101010101" charset="-122"/>
              </a:defRPr>
            </a:lvl1pPr>
          </a:lstStyle>
          <a:p>
            <a:fld id="{641050C2-F1F6-4BF5-9E37-ADE5BDD5D9E9}"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Times New Roman" panose="02020603050405020304" charset="0"/>
          <a:ea typeface="新宋体" panose="02010609030101010101"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Times New Roman" panose="02020603050405020304" charset="0"/>
          <a:ea typeface="新宋体" panose="02010609030101010101"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imes New Roman" panose="02020603050405020304" charset="0"/>
          <a:ea typeface="新宋体" panose="02010609030101010101"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imes New Roman" panose="02020603050405020304" charset="0"/>
          <a:ea typeface="新宋体" panose="02010609030101010101"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charset="0"/>
          <a:ea typeface="新宋体" panose="02010609030101010101"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charset="0"/>
          <a:ea typeface="新宋体" panose="02010609030101010101"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slideLayout" Target="../slideLayouts/slideLayout1.xml"/><Relationship Id="rId7" Type="http://schemas.openxmlformats.org/officeDocument/2006/relationships/image" Target="../media/image6.jpeg"/><Relationship Id="rId6" Type="http://schemas.openxmlformats.org/officeDocument/2006/relationships/tags" Target="../tags/tag1.xml"/><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9" Type="http://schemas.openxmlformats.org/officeDocument/2006/relationships/tags" Target="../tags/tag62.xml"/><Relationship Id="rId8" Type="http://schemas.openxmlformats.org/officeDocument/2006/relationships/tags" Target="../tags/tag61.xml"/><Relationship Id="rId7" Type="http://schemas.openxmlformats.org/officeDocument/2006/relationships/tags" Target="../tags/tag60.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1" Type="http://schemas.openxmlformats.org/officeDocument/2006/relationships/slideLayout" Target="../slideLayouts/slideLayout7.xml"/><Relationship Id="rId10" Type="http://schemas.openxmlformats.org/officeDocument/2006/relationships/tags" Target="../tags/tag63.xml"/><Relationship Id="rId1" Type="http://schemas.openxmlformats.org/officeDocument/2006/relationships/image" Target="../media/image1.png"/></Relationships>
</file>

<file path=ppt/slides/_rels/slide11.xml.rels><?xml version="1.0" encoding="UTF-8" standalone="yes"?>
<Relationships xmlns="http://schemas.openxmlformats.org/package/2006/relationships"><Relationship Id="rId9" Type="http://schemas.openxmlformats.org/officeDocument/2006/relationships/tags" Target="../tags/tag66.xml"/><Relationship Id="rId8" Type="http://schemas.openxmlformats.org/officeDocument/2006/relationships/tags" Target="../tags/tag65.xml"/><Relationship Id="rId7" Type="http://schemas.openxmlformats.org/officeDocument/2006/relationships/tags" Target="../tags/tag64.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5" Type="http://schemas.openxmlformats.org/officeDocument/2006/relationships/vmlDrawing" Target="../drawings/vmlDrawing8.vml"/><Relationship Id="rId14" Type="http://schemas.openxmlformats.org/officeDocument/2006/relationships/slideLayout" Target="../slideLayouts/slideLayout7.xml"/><Relationship Id="rId13" Type="http://schemas.openxmlformats.org/officeDocument/2006/relationships/image" Target="../media/image35.wmf"/><Relationship Id="rId12" Type="http://schemas.openxmlformats.org/officeDocument/2006/relationships/oleObject" Target="../embeddings/oleObject27.bin"/><Relationship Id="rId11" Type="http://schemas.openxmlformats.org/officeDocument/2006/relationships/tags" Target="../tags/tag68.xml"/><Relationship Id="rId10" Type="http://schemas.openxmlformats.org/officeDocument/2006/relationships/tags" Target="../tags/tag67.xml"/><Relationship Id="rId1" Type="http://schemas.openxmlformats.org/officeDocument/2006/relationships/image" Target="../media/image1.png"/></Relationships>
</file>

<file path=ppt/slides/_rels/slide12.xml.rels><?xml version="1.0" encoding="UTF-8" standalone="yes"?>
<Relationships xmlns="http://schemas.openxmlformats.org/package/2006/relationships"><Relationship Id="rId9" Type="http://schemas.openxmlformats.org/officeDocument/2006/relationships/tags" Target="../tags/tag71.xml"/><Relationship Id="rId8" Type="http://schemas.openxmlformats.org/officeDocument/2006/relationships/tags" Target="../tags/tag70.xml"/><Relationship Id="rId7" Type="http://schemas.openxmlformats.org/officeDocument/2006/relationships/tags" Target="../tags/tag69.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1" Type="http://schemas.openxmlformats.org/officeDocument/2006/relationships/slideLayout" Target="../slideLayouts/slideLayout7.xml"/><Relationship Id="rId10" Type="http://schemas.openxmlformats.org/officeDocument/2006/relationships/tags" Target="../tags/tag72.xml"/><Relationship Id="rId1" Type="http://schemas.openxmlformats.org/officeDocument/2006/relationships/image" Target="../media/image1.png"/></Relationships>
</file>

<file path=ppt/slides/_rels/slide13.xml.rels><?xml version="1.0" encoding="UTF-8" standalone="yes"?>
<Relationships xmlns="http://schemas.openxmlformats.org/package/2006/relationships"><Relationship Id="rId9" Type="http://schemas.openxmlformats.org/officeDocument/2006/relationships/tags" Target="../tags/tag75.xml"/><Relationship Id="rId8" Type="http://schemas.openxmlformats.org/officeDocument/2006/relationships/tags" Target="../tags/tag74.xml"/><Relationship Id="rId7" Type="http://schemas.openxmlformats.org/officeDocument/2006/relationships/tags" Target="../tags/tag73.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4" Type="http://schemas.openxmlformats.org/officeDocument/2006/relationships/vmlDrawing" Target="../drawings/vmlDrawing9.vml"/><Relationship Id="rId23" Type="http://schemas.openxmlformats.org/officeDocument/2006/relationships/slideLayout" Target="../slideLayouts/slideLayout7.xml"/><Relationship Id="rId22" Type="http://schemas.openxmlformats.org/officeDocument/2006/relationships/oleObject" Target="../embeddings/oleObject37.bin"/><Relationship Id="rId21" Type="http://schemas.openxmlformats.org/officeDocument/2006/relationships/oleObject" Target="../embeddings/oleObject36.bin"/><Relationship Id="rId20" Type="http://schemas.openxmlformats.org/officeDocument/2006/relationships/oleObject" Target="../embeddings/oleObject35.bin"/><Relationship Id="rId2" Type="http://schemas.openxmlformats.org/officeDocument/2006/relationships/image" Target="../media/image2.png"/><Relationship Id="rId19" Type="http://schemas.openxmlformats.org/officeDocument/2006/relationships/oleObject" Target="../embeddings/oleObject34.bin"/><Relationship Id="rId18" Type="http://schemas.openxmlformats.org/officeDocument/2006/relationships/oleObject" Target="../embeddings/oleObject33.bin"/><Relationship Id="rId17" Type="http://schemas.openxmlformats.org/officeDocument/2006/relationships/oleObject" Target="../embeddings/oleObject32.bin"/><Relationship Id="rId16" Type="http://schemas.openxmlformats.org/officeDocument/2006/relationships/oleObject" Target="../embeddings/oleObject31.bin"/><Relationship Id="rId15" Type="http://schemas.openxmlformats.org/officeDocument/2006/relationships/image" Target="../media/image37.wmf"/><Relationship Id="rId14" Type="http://schemas.openxmlformats.org/officeDocument/2006/relationships/oleObject" Target="../embeddings/oleObject30.bin"/><Relationship Id="rId13" Type="http://schemas.openxmlformats.org/officeDocument/2006/relationships/oleObject" Target="../embeddings/oleObject29.bin"/><Relationship Id="rId12" Type="http://schemas.openxmlformats.org/officeDocument/2006/relationships/image" Target="../media/image36.wmf"/><Relationship Id="rId11" Type="http://schemas.openxmlformats.org/officeDocument/2006/relationships/oleObject" Target="../embeddings/oleObject28.bin"/><Relationship Id="rId10" Type="http://schemas.openxmlformats.org/officeDocument/2006/relationships/tags" Target="../tags/tag76.xml"/><Relationship Id="rId1" Type="http://schemas.openxmlformats.org/officeDocument/2006/relationships/image" Target="../media/image1.png"/></Relationships>
</file>

<file path=ppt/slides/_rels/slide14.xml.rels><?xml version="1.0" encoding="UTF-8" standalone="yes"?>
<Relationships xmlns="http://schemas.openxmlformats.org/package/2006/relationships"><Relationship Id="rId9" Type="http://schemas.openxmlformats.org/officeDocument/2006/relationships/tags" Target="../tags/tag79.xml"/><Relationship Id="rId8" Type="http://schemas.openxmlformats.org/officeDocument/2006/relationships/tags" Target="../tags/tag78.xml"/><Relationship Id="rId7" Type="http://schemas.openxmlformats.org/officeDocument/2006/relationships/tags" Target="../tags/tag77.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1" Type="http://schemas.openxmlformats.org/officeDocument/2006/relationships/slideLayout" Target="../slideLayouts/slideLayout7.xml"/><Relationship Id="rId10" Type="http://schemas.openxmlformats.org/officeDocument/2006/relationships/tags" Target="../tags/tag80.xml"/><Relationship Id="rId1" Type="http://schemas.openxmlformats.org/officeDocument/2006/relationships/image" Target="../media/image1.png"/></Relationships>
</file>

<file path=ppt/slides/_rels/slide15.xml.rels><?xml version="1.0" encoding="UTF-8" standalone="yes"?>
<Relationships xmlns="http://schemas.openxmlformats.org/package/2006/relationships"><Relationship Id="rId9" Type="http://schemas.openxmlformats.org/officeDocument/2006/relationships/tags" Target="../tags/tag83.xml"/><Relationship Id="rId8" Type="http://schemas.openxmlformats.org/officeDocument/2006/relationships/tags" Target="../tags/tag82.xml"/><Relationship Id="rId7" Type="http://schemas.openxmlformats.org/officeDocument/2006/relationships/tags" Target="../tags/tag81.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1" Type="http://schemas.openxmlformats.org/officeDocument/2006/relationships/slideLayout" Target="../slideLayouts/slideLayout7.xml"/><Relationship Id="rId10" Type="http://schemas.openxmlformats.org/officeDocument/2006/relationships/tags" Target="../tags/tag84.xml"/><Relationship Id="rId1" Type="http://schemas.openxmlformats.org/officeDocument/2006/relationships/image" Target="../media/image1.png"/></Relationships>
</file>

<file path=ppt/slides/_rels/slide16.xml.rels><?xml version="1.0" encoding="UTF-8" standalone="yes"?>
<Relationships xmlns="http://schemas.openxmlformats.org/package/2006/relationships"><Relationship Id="rId9" Type="http://schemas.openxmlformats.org/officeDocument/2006/relationships/tags" Target="../tags/tag87.xml"/><Relationship Id="rId8" Type="http://schemas.openxmlformats.org/officeDocument/2006/relationships/tags" Target="../tags/tag86.xml"/><Relationship Id="rId7" Type="http://schemas.openxmlformats.org/officeDocument/2006/relationships/tags" Target="../tags/tag85.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5" Type="http://schemas.openxmlformats.org/officeDocument/2006/relationships/vmlDrawing" Target="../drawings/vmlDrawing10.vml"/><Relationship Id="rId14" Type="http://schemas.openxmlformats.org/officeDocument/2006/relationships/slideLayout" Target="../slideLayouts/slideLayout7.xml"/><Relationship Id="rId13" Type="http://schemas.openxmlformats.org/officeDocument/2006/relationships/tags" Target="../tags/tag89.xml"/><Relationship Id="rId12" Type="http://schemas.openxmlformats.org/officeDocument/2006/relationships/image" Target="../media/image38.emf"/><Relationship Id="rId11" Type="http://schemas.openxmlformats.org/officeDocument/2006/relationships/oleObject" Target="../embeddings/oleObject38.bin"/><Relationship Id="rId10" Type="http://schemas.openxmlformats.org/officeDocument/2006/relationships/tags" Target="../tags/tag88.xml"/><Relationship Id="rId1" Type="http://schemas.openxmlformats.org/officeDocument/2006/relationships/image" Target="../media/image1.png"/></Relationships>
</file>

<file path=ppt/slides/_rels/slide17.xml.rels><?xml version="1.0" encoding="UTF-8" standalone="yes"?>
<Relationships xmlns="http://schemas.openxmlformats.org/package/2006/relationships"><Relationship Id="rId9" Type="http://schemas.openxmlformats.org/officeDocument/2006/relationships/tags" Target="../tags/tag92.xml"/><Relationship Id="rId8" Type="http://schemas.openxmlformats.org/officeDocument/2006/relationships/tags" Target="../tags/tag91.xml"/><Relationship Id="rId7" Type="http://schemas.openxmlformats.org/officeDocument/2006/relationships/tags" Target="../tags/tag90.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9" Type="http://schemas.openxmlformats.org/officeDocument/2006/relationships/vmlDrawing" Target="../drawings/vmlDrawing11.vml"/><Relationship Id="rId18" Type="http://schemas.openxmlformats.org/officeDocument/2006/relationships/slideLayout" Target="../slideLayouts/slideLayout7.xml"/><Relationship Id="rId17" Type="http://schemas.openxmlformats.org/officeDocument/2006/relationships/image" Target="../media/image40.emf"/><Relationship Id="rId16" Type="http://schemas.openxmlformats.org/officeDocument/2006/relationships/oleObject" Target="../embeddings/oleObject40.bin"/><Relationship Id="rId15" Type="http://schemas.openxmlformats.org/officeDocument/2006/relationships/tags" Target="../tags/tag96.xml"/><Relationship Id="rId14" Type="http://schemas.openxmlformats.org/officeDocument/2006/relationships/tags" Target="../tags/tag95.xml"/><Relationship Id="rId13" Type="http://schemas.openxmlformats.org/officeDocument/2006/relationships/image" Target="../media/image39.wmf"/><Relationship Id="rId12" Type="http://schemas.openxmlformats.org/officeDocument/2006/relationships/oleObject" Target="../embeddings/oleObject39.bin"/><Relationship Id="rId11" Type="http://schemas.openxmlformats.org/officeDocument/2006/relationships/tags" Target="../tags/tag94.xml"/><Relationship Id="rId10" Type="http://schemas.openxmlformats.org/officeDocument/2006/relationships/tags" Target="../tags/tag93.xml"/><Relationship Id="rId1" Type="http://schemas.openxmlformats.org/officeDocument/2006/relationships/image" Target="../media/image1.png"/></Relationships>
</file>

<file path=ppt/slides/_rels/slide18.xml.rels><?xml version="1.0" encoding="UTF-8" standalone="yes"?>
<Relationships xmlns="http://schemas.openxmlformats.org/package/2006/relationships"><Relationship Id="rId9" Type="http://schemas.openxmlformats.org/officeDocument/2006/relationships/tags" Target="../tags/tag99.xml"/><Relationship Id="rId8" Type="http://schemas.openxmlformats.org/officeDocument/2006/relationships/tags" Target="../tags/tag98.xml"/><Relationship Id="rId7" Type="http://schemas.openxmlformats.org/officeDocument/2006/relationships/tags" Target="../tags/tag97.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3" Type="http://schemas.openxmlformats.org/officeDocument/2006/relationships/vmlDrawing" Target="../drawings/vmlDrawing12.vml"/><Relationship Id="rId22" Type="http://schemas.openxmlformats.org/officeDocument/2006/relationships/slideLayout" Target="../slideLayouts/slideLayout7.xml"/><Relationship Id="rId21" Type="http://schemas.openxmlformats.org/officeDocument/2006/relationships/image" Target="../media/image44.wmf"/><Relationship Id="rId20" Type="http://schemas.openxmlformats.org/officeDocument/2006/relationships/oleObject" Target="../embeddings/oleObject44.bin"/><Relationship Id="rId2" Type="http://schemas.openxmlformats.org/officeDocument/2006/relationships/image" Target="../media/image2.png"/><Relationship Id="rId19" Type="http://schemas.openxmlformats.org/officeDocument/2006/relationships/tags" Target="../tags/tag103.xml"/><Relationship Id="rId18" Type="http://schemas.openxmlformats.org/officeDocument/2006/relationships/image" Target="../media/image43.wmf"/><Relationship Id="rId17" Type="http://schemas.openxmlformats.org/officeDocument/2006/relationships/oleObject" Target="../embeddings/oleObject43.bin"/><Relationship Id="rId16" Type="http://schemas.openxmlformats.org/officeDocument/2006/relationships/tags" Target="../tags/tag102.xml"/><Relationship Id="rId15" Type="http://schemas.openxmlformats.org/officeDocument/2006/relationships/image" Target="../media/image42.wmf"/><Relationship Id="rId14" Type="http://schemas.openxmlformats.org/officeDocument/2006/relationships/oleObject" Target="../embeddings/oleObject42.bin"/><Relationship Id="rId13" Type="http://schemas.openxmlformats.org/officeDocument/2006/relationships/tags" Target="../tags/tag101.xml"/><Relationship Id="rId12" Type="http://schemas.openxmlformats.org/officeDocument/2006/relationships/image" Target="../media/image41.wmf"/><Relationship Id="rId11" Type="http://schemas.openxmlformats.org/officeDocument/2006/relationships/oleObject" Target="../embeddings/oleObject41.bin"/><Relationship Id="rId10" Type="http://schemas.openxmlformats.org/officeDocument/2006/relationships/tags" Target="../tags/tag100.xml"/><Relationship Id="rId1" Type="http://schemas.openxmlformats.org/officeDocument/2006/relationships/image" Target="../media/image1.png"/></Relationships>
</file>

<file path=ppt/slides/_rels/slide19.xml.rels><?xml version="1.0" encoding="UTF-8" standalone="yes"?>
<Relationships xmlns="http://schemas.openxmlformats.org/package/2006/relationships"><Relationship Id="rId9" Type="http://schemas.openxmlformats.org/officeDocument/2006/relationships/tags" Target="../tags/tag106.xml"/><Relationship Id="rId8" Type="http://schemas.openxmlformats.org/officeDocument/2006/relationships/tags" Target="../tags/tag105.xml"/><Relationship Id="rId7" Type="http://schemas.openxmlformats.org/officeDocument/2006/relationships/tags" Target="../tags/tag104.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1" Type="http://schemas.openxmlformats.org/officeDocument/2006/relationships/vmlDrawing" Target="../drawings/vmlDrawing13.vml"/><Relationship Id="rId20" Type="http://schemas.openxmlformats.org/officeDocument/2006/relationships/slideLayout" Target="../slideLayouts/slideLayout7.xml"/><Relationship Id="rId2" Type="http://schemas.openxmlformats.org/officeDocument/2006/relationships/image" Target="../media/image2.png"/><Relationship Id="rId19" Type="http://schemas.openxmlformats.org/officeDocument/2006/relationships/image" Target="../media/image47.emf"/><Relationship Id="rId18" Type="http://schemas.openxmlformats.org/officeDocument/2006/relationships/oleObject" Target="../embeddings/oleObject47.bin"/><Relationship Id="rId17" Type="http://schemas.openxmlformats.org/officeDocument/2006/relationships/tags" Target="../tags/tag110.xml"/><Relationship Id="rId16" Type="http://schemas.openxmlformats.org/officeDocument/2006/relationships/image" Target="../media/image46.wmf"/><Relationship Id="rId15" Type="http://schemas.openxmlformats.org/officeDocument/2006/relationships/oleObject" Target="../embeddings/oleObject46.bin"/><Relationship Id="rId14" Type="http://schemas.openxmlformats.org/officeDocument/2006/relationships/tags" Target="../tags/tag109.xml"/><Relationship Id="rId13" Type="http://schemas.openxmlformats.org/officeDocument/2006/relationships/image" Target="../media/image45.wmf"/><Relationship Id="rId12" Type="http://schemas.openxmlformats.org/officeDocument/2006/relationships/oleObject" Target="../embeddings/oleObject45.bin"/><Relationship Id="rId11" Type="http://schemas.openxmlformats.org/officeDocument/2006/relationships/tags" Target="../tags/tag108.xml"/><Relationship Id="rId10" Type="http://schemas.openxmlformats.org/officeDocument/2006/relationships/tags" Target="../tags/tag107.xml"/><Relationship Id="rId1" Type="http://schemas.openxmlformats.org/officeDocument/2006/relationships/image" Target="../media/image1.png"/></Relationships>
</file>

<file path=ppt/slides/_rels/slide2.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tags" Target="../tags/tag3.xml"/><Relationship Id="rId7" Type="http://schemas.openxmlformats.org/officeDocument/2006/relationships/tags" Target="../tags/tag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image" Target="../media/image7.png"/></Relationships>
</file>

<file path=ppt/slides/_rels/slide20.xml.rels><?xml version="1.0" encoding="UTF-8" standalone="yes"?>
<Relationships xmlns="http://schemas.openxmlformats.org/package/2006/relationships"><Relationship Id="rId9" Type="http://schemas.openxmlformats.org/officeDocument/2006/relationships/tags" Target="../tags/tag113.xml"/><Relationship Id="rId8" Type="http://schemas.openxmlformats.org/officeDocument/2006/relationships/tags" Target="../tags/tag112.xml"/><Relationship Id="rId7" Type="http://schemas.openxmlformats.org/officeDocument/2006/relationships/tags" Target="../tags/tag111.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5" Type="http://schemas.openxmlformats.org/officeDocument/2006/relationships/vmlDrawing" Target="../drawings/vmlDrawing14.vml"/><Relationship Id="rId14" Type="http://schemas.openxmlformats.org/officeDocument/2006/relationships/slideLayout" Target="../slideLayouts/slideLayout7.xml"/><Relationship Id="rId13" Type="http://schemas.openxmlformats.org/officeDocument/2006/relationships/image" Target="../media/image48.wmf"/><Relationship Id="rId12" Type="http://schemas.openxmlformats.org/officeDocument/2006/relationships/oleObject" Target="../embeddings/oleObject48.bin"/><Relationship Id="rId11" Type="http://schemas.openxmlformats.org/officeDocument/2006/relationships/tags" Target="../tags/tag115.xml"/><Relationship Id="rId10" Type="http://schemas.openxmlformats.org/officeDocument/2006/relationships/tags" Target="../tags/tag114.xml"/><Relationship Id="rId1" Type="http://schemas.openxmlformats.org/officeDocument/2006/relationships/image" Target="../media/image1.png"/></Relationships>
</file>

<file path=ppt/slides/_rels/slide21.xml.rels><?xml version="1.0" encoding="UTF-8" standalone="yes"?>
<Relationships xmlns="http://schemas.openxmlformats.org/package/2006/relationships"><Relationship Id="rId9" Type="http://schemas.openxmlformats.org/officeDocument/2006/relationships/tags" Target="../tags/tag118.xml"/><Relationship Id="rId8" Type="http://schemas.openxmlformats.org/officeDocument/2006/relationships/tags" Target="../tags/tag117.xml"/><Relationship Id="rId7" Type="http://schemas.openxmlformats.org/officeDocument/2006/relationships/tags" Target="../tags/tag116.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6" Type="http://schemas.openxmlformats.org/officeDocument/2006/relationships/vmlDrawing" Target="../drawings/vmlDrawing15.vml"/><Relationship Id="rId25" Type="http://schemas.openxmlformats.org/officeDocument/2006/relationships/slideLayout" Target="../slideLayouts/slideLayout7.xml"/><Relationship Id="rId24" Type="http://schemas.openxmlformats.org/officeDocument/2006/relationships/image" Target="../media/image53.wmf"/><Relationship Id="rId23" Type="http://schemas.openxmlformats.org/officeDocument/2006/relationships/tags" Target="../tags/tag124.xml"/><Relationship Id="rId22" Type="http://schemas.openxmlformats.org/officeDocument/2006/relationships/image" Target="../media/image52.wmf"/><Relationship Id="rId21" Type="http://schemas.openxmlformats.org/officeDocument/2006/relationships/oleObject" Target="../embeddings/oleObject52.bin"/><Relationship Id="rId20" Type="http://schemas.openxmlformats.org/officeDocument/2006/relationships/tags" Target="../tags/tag123.xml"/><Relationship Id="rId2" Type="http://schemas.openxmlformats.org/officeDocument/2006/relationships/image" Target="../media/image2.png"/><Relationship Id="rId19" Type="http://schemas.openxmlformats.org/officeDocument/2006/relationships/image" Target="../media/image51.wmf"/><Relationship Id="rId18" Type="http://schemas.openxmlformats.org/officeDocument/2006/relationships/oleObject" Target="../embeddings/oleObject51.bin"/><Relationship Id="rId17" Type="http://schemas.openxmlformats.org/officeDocument/2006/relationships/tags" Target="../tags/tag122.xml"/><Relationship Id="rId16" Type="http://schemas.openxmlformats.org/officeDocument/2006/relationships/image" Target="../media/image50.wmf"/><Relationship Id="rId15" Type="http://schemas.openxmlformats.org/officeDocument/2006/relationships/oleObject" Target="../embeddings/oleObject50.bin"/><Relationship Id="rId14" Type="http://schemas.openxmlformats.org/officeDocument/2006/relationships/tags" Target="../tags/tag121.xml"/><Relationship Id="rId13" Type="http://schemas.openxmlformats.org/officeDocument/2006/relationships/image" Target="../media/image49.wmf"/><Relationship Id="rId12" Type="http://schemas.openxmlformats.org/officeDocument/2006/relationships/oleObject" Target="../embeddings/oleObject49.bin"/><Relationship Id="rId11" Type="http://schemas.openxmlformats.org/officeDocument/2006/relationships/tags" Target="../tags/tag120.xml"/><Relationship Id="rId10" Type="http://schemas.openxmlformats.org/officeDocument/2006/relationships/tags" Target="../tags/tag119.xml"/><Relationship Id="rId1" Type="http://schemas.openxmlformats.org/officeDocument/2006/relationships/image" Target="../media/image1.png"/></Relationships>
</file>

<file path=ppt/slides/_rels/slide22.xml.rels><?xml version="1.0" encoding="UTF-8" standalone="yes"?>
<Relationships xmlns="http://schemas.openxmlformats.org/package/2006/relationships"><Relationship Id="rId9" Type="http://schemas.openxmlformats.org/officeDocument/2006/relationships/tags" Target="../tags/tag127.xml"/><Relationship Id="rId8" Type="http://schemas.openxmlformats.org/officeDocument/2006/relationships/tags" Target="../tags/tag126.xml"/><Relationship Id="rId7" Type="http://schemas.openxmlformats.org/officeDocument/2006/relationships/tags" Target="../tags/tag125.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6" Type="http://schemas.openxmlformats.org/officeDocument/2006/relationships/vmlDrawing" Target="../drawings/vmlDrawing16.vml"/><Relationship Id="rId25" Type="http://schemas.openxmlformats.org/officeDocument/2006/relationships/slideLayout" Target="../slideLayouts/slideLayout7.xml"/><Relationship Id="rId24" Type="http://schemas.openxmlformats.org/officeDocument/2006/relationships/image" Target="../media/image58.wmf"/><Relationship Id="rId23" Type="http://schemas.openxmlformats.org/officeDocument/2006/relationships/oleObject" Target="../embeddings/oleObject57.bin"/><Relationship Id="rId22" Type="http://schemas.openxmlformats.org/officeDocument/2006/relationships/tags" Target="../tags/tag132.xml"/><Relationship Id="rId21" Type="http://schemas.openxmlformats.org/officeDocument/2006/relationships/image" Target="../media/image57.wmf"/><Relationship Id="rId20" Type="http://schemas.openxmlformats.org/officeDocument/2006/relationships/oleObject" Target="../embeddings/oleObject56.bin"/><Relationship Id="rId2" Type="http://schemas.openxmlformats.org/officeDocument/2006/relationships/image" Target="../media/image2.png"/><Relationship Id="rId19" Type="http://schemas.openxmlformats.org/officeDocument/2006/relationships/tags" Target="../tags/tag131.xml"/><Relationship Id="rId18" Type="http://schemas.openxmlformats.org/officeDocument/2006/relationships/image" Target="../media/image56.wmf"/><Relationship Id="rId17" Type="http://schemas.openxmlformats.org/officeDocument/2006/relationships/oleObject" Target="../embeddings/oleObject55.bin"/><Relationship Id="rId16" Type="http://schemas.openxmlformats.org/officeDocument/2006/relationships/tags" Target="../tags/tag130.xml"/><Relationship Id="rId15" Type="http://schemas.openxmlformats.org/officeDocument/2006/relationships/image" Target="../media/image55.wmf"/><Relationship Id="rId14" Type="http://schemas.openxmlformats.org/officeDocument/2006/relationships/oleObject" Target="../embeddings/oleObject54.bin"/><Relationship Id="rId13" Type="http://schemas.openxmlformats.org/officeDocument/2006/relationships/tags" Target="../tags/tag129.xml"/><Relationship Id="rId12" Type="http://schemas.openxmlformats.org/officeDocument/2006/relationships/image" Target="../media/image54.wmf"/><Relationship Id="rId11" Type="http://schemas.openxmlformats.org/officeDocument/2006/relationships/oleObject" Target="../embeddings/oleObject53.bin"/><Relationship Id="rId10" Type="http://schemas.openxmlformats.org/officeDocument/2006/relationships/tags" Target="../tags/tag128.xml"/><Relationship Id="rId1" Type="http://schemas.openxmlformats.org/officeDocument/2006/relationships/image" Target="../media/image1.png"/></Relationships>
</file>

<file path=ppt/slides/_rels/slide23.xml.rels><?xml version="1.0" encoding="UTF-8" standalone="yes"?>
<Relationships xmlns="http://schemas.openxmlformats.org/package/2006/relationships"><Relationship Id="rId9" Type="http://schemas.openxmlformats.org/officeDocument/2006/relationships/tags" Target="../tags/tag135.xml"/><Relationship Id="rId8" Type="http://schemas.openxmlformats.org/officeDocument/2006/relationships/tags" Target="../tags/tag134.xml"/><Relationship Id="rId7" Type="http://schemas.openxmlformats.org/officeDocument/2006/relationships/tags" Target="../tags/tag133.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1" Type="http://schemas.openxmlformats.org/officeDocument/2006/relationships/vmlDrawing" Target="../drawings/vmlDrawing17.vml"/><Relationship Id="rId20" Type="http://schemas.openxmlformats.org/officeDocument/2006/relationships/slideLayout" Target="../slideLayouts/slideLayout7.xml"/><Relationship Id="rId2" Type="http://schemas.openxmlformats.org/officeDocument/2006/relationships/image" Target="../media/image2.png"/><Relationship Id="rId19" Type="http://schemas.openxmlformats.org/officeDocument/2006/relationships/image" Target="../media/image56.wmf"/><Relationship Id="rId18" Type="http://schemas.openxmlformats.org/officeDocument/2006/relationships/oleObject" Target="../embeddings/oleObject60.bin"/><Relationship Id="rId17" Type="http://schemas.openxmlformats.org/officeDocument/2006/relationships/tags" Target="../tags/tag139.xml"/><Relationship Id="rId16" Type="http://schemas.openxmlformats.org/officeDocument/2006/relationships/image" Target="../media/image60.wmf"/><Relationship Id="rId15" Type="http://schemas.openxmlformats.org/officeDocument/2006/relationships/oleObject" Target="../embeddings/oleObject59.bin"/><Relationship Id="rId14" Type="http://schemas.openxmlformats.org/officeDocument/2006/relationships/tags" Target="../tags/tag138.xml"/><Relationship Id="rId13" Type="http://schemas.openxmlformats.org/officeDocument/2006/relationships/image" Target="../media/image59.wmf"/><Relationship Id="rId12" Type="http://schemas.openxmlformats.org/officeDocument/2006/relationships/oleObject" Target="../embeddings/oleObject58.bin"/><Relationship Id="rId11" Type="http://schemas.openxmlformats.org/officeDocument/2006/relationships/tags" Target="../tags/tag137.xml"/><Relationship Id="rId10" Type="http://schemas.openxmlformats.org/officeDocument/2006/relationships/tags" Target="../tags/tag136.xml"/><Relationship Id="rId1" Type="http://schemas.openxmlformats.org/officeDocument/2006/relationships/image" Target="../media/image1.png"/></Relationships>
</file>

<file path=ppt/slides/_rels/slide24.xml.rels><?xml version="1.0" encoding="UTF-8" standalone="yes"?>
<Relationships xmlns="http://schemas.openxmlformats.org/package/2006/relationships"><Relationship Id="rId9" Type="http://schemas.openxmlformats.org/officeDocument/2006/relationships/tags" Target="../tags/tag142.xml"/><Relationship Id="rId8" Type="http://schemas.openxmlformats.org/officeDocument/2006/relationships/tags" Target="../tags/tag141.xml"/><Relationship Id="rId7" Type="http://schemas.openxmlformats.org/officeDocument/2006/relationships/tags" Target="../tags/tag140.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9" Type="http://schemas.openxmlformats.org/officeDocument/2006/relationships/vmlDrawing" Target="../drawings/vmlDrawing18.vml"/><Relationship Id="rId28" Type="http://schemas.openxmlformats.org/officeDocument/2006/relationships/slideLayout" Target="../slideLayouts/slideLayout7.xml"/><Relationship Id="rId27" Type="http://schemas.openxmlformats.org/officeDocument/2006/relationships/image" Target="../media/image63.wmf"/><Relationship Id="rId26" Type="http://schemas.openxmlformats.org/officeDocument/2006/relationships/oleObject" Target="../embeddings/oleObject63.bin"/><Relationship Id="rId25" Type="http://schemas.openxmlformats.org/officeDocument/2006/relationships/tags" Target="../tags/tag154.xml"/><Relationship Id="rId24" Type="http://schemas.openxmlformats.org/officeDocument/2006/relationships/tags" Target="../tags/tag153.xml"/><Relationship Id="rId23" Type="http://schemas.openxmlformats.org/officeDocument/2006/relationships/tags" Target="../tags/tag152.xml"/><Relationship Id="rId22" Type="http://schemas.openxmlformats.org/officeDocument/2006/relationships/tags" Target="../tags/tag151.xml"/><Relationship Id="rId21" Type="http://schemas.openxmlformats.org/officeDocument/2006/relationships/tags" Target="../tags/tag150.xml"/><Relationship Id="rId20" Type="http://schemas.openxmlformats.org/officeDocument/2006/relationships/tags" Target="../tags/tag149.xml"/><Relationship Id="rId2" Type="http://schemas.openxmlformats.org/officeDocument/2006/relationships/image" Target="../media/image2.png"/><Relationship Id="rId19" Type="http://schemas.openxmlformats.org/officeDocument/2006/relationships/tags" Target="../tags/tag148.xml"/><Relationship Id="rId18" Type="http://schemas.openxmlformats.org/officeDocument/2006/relationships/tags" Target="../tags/tag147.xml"/><Relationship Id="rId17" Type="http://schemas.openxmlformats.org/officeDocument/2006/relationships/tags" Target="../tags/tag146.xml"/><Relationship Id="rId16" Type="http://schemas.openxmlformats.org/officeDocument/2006/relationships/image" Target="../media/image62.wmf"/><Relationship Id="rId15" Type="http://schemas.openxmlformats.org/officeDocument/2006/relationships/oleObject" Target="../embeddings/oleObject62.bin"/><Relationship Id="rId14" Type="http://schemas.openxmlformats.org/officeDocument/2006/relationships/tags" Target="../tags/tag145.xml"/><Relationship Id="rId13" Type="http://schemas.openxmlformats.org/officeDocument/2006/relationships/image" Target="../media/image61.wmf"/><Relationship Id="rId12" Type="http://schemas.openxmlformats.org/officeDocument/2006/relationships/oleObject" Target="../embeddings/oleObject61.bin"/><Relationship Id="rId11" Type="http://schemas.openxmlformats.org/officeDocument/2006/relationships/tags" Target="../tags/tag144.xml"/><Relationship Id="rId10" Type="http://schemas.openxmlformats.org/officeDocument/2006/relationships/tags" Target="../tags/tag143.xml"/><Relationship Id="rId1" Type="http://schemas.openxmlformats.org/officeDocument/2006/relationships/image" Target="../media/image1.png"/></Relationships>
</file>

<file path=ppt/slides/_rels/slide25.xml.rels><?xml version="1.0" encoding="UTF-8" standalone="yes"?>
<Relationships xmlns="http://schemas.openxmlformats.org/package/2006/relationships"><Relationship Id="rId9" Type="http://schemas.openxmlformats.org/officeDocument/2006/relationships/tags" Target="../tags/tag157.xml"/><Relationship Id="rId8" Type="http://schemas.openxmlformats.org/officeDocument/2006/relationships/tags" Target="../tags/tag156.xml"/><Relationship Id="rId7" Type="http://schemas.openxmlformats.org/officeDocument/2006/relationships/tags" Target="../tags/tag155.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8" Type="http://schemas.openxmlformats.org/officeDocument/2006/relationships/vmlDrawing" Target="../drawings/vmlDrawing19.vml"/><Relationship Id="rId17" Type="http://schemas.openxmlformats.org/officeDocument/2006/relationships/slideLayout" Target="../slideLayouts/slideLayout7.xml"/><Relationship Id="rId16" Type="http://schemas.openxmlformats.org/officeDocument/2006/relationships/image" Target="../media/image65.wmf"/><Relationship Id="rId15" Type="http://schemas.openxmlformats.org/officeDocument/2006/relationships/oleObject" Target="../embeddings/oleObject65.bin"/><Relationship Id="rId14" Type="http://schemas.openxmlformats.org/officeDocument/2006/relationships/tags" Target="../tags/tag160.xml"/><Relationship Id="rId13" Type="http://schemas.openxmlformats.org/officeDocument/2006/relationships/image" Target="../media/image64.wmf"/><Relationship Id="rId12" Type="http://schemas.openxmlformats.org/officeDocument/2006/relationships/oleObject" Target="../embeddings/oleObject64.bin"/><Relationship Id="rId11" Type="http://schemas.openxmlformats.org/officeDocument/2006/relationships/tags" Target="../tags/tag159.xml"/><Relationship Id="rId10" Type="http://schemas.openxmlformats.org/officeDocument/2006/relationships/tags" Target="../tags/tag158.xml"/><Relationship Id="rId1" Type="http://schemas.openxmlformats.org/officeDocument/2006/relationships/image" Target="../media/image1.png"/></Relationships>
</file>

<file path=ppt/slides/_rels/slide26.xml.rels><?xml version="1.0" encoding="UTF-8" standalone="yes"?>
<Relationships xmlns="http://schemas.openxmlformats.org/package/2006/relationships"><Relationship Id="rId9" Type="http://schemas.openxmlformats.org/officeDocument/2006/relationships/tags" Target="../tags/tag163.xml"/><Relationship Id="rId8" Type="http://schemas.openxmlformats.org/officeDocument/2006/relationships/tags" Target="../tags/tag162.xml"/><Relationship Id="rId7" Type="http://schemas.openxmlformats.org/officeDocument/2006/relationships/tags" Target="../tags/tag161.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4" Type="http://schemas.openxmlformats.org/officeDocument/2006/relationships/vmlDrawing" Target="../drawings/vmlDrawing20.vml"/><Relationship Id="rId23" Type="http://schemas.openxmlformats.org/officeDocument/2006/relationships/slideLayout" Target="../slideLayouts/slideLayout7.xml"/><Relationship Id="rId22" Type="http://schemas.openxmlformats.org/officeDocument/2006/relationships/image" Target="../media/image69.wmf"/><Relationship Id="rId21" Type="http://schemas.openxmlformats.org/officeDocument/2006/relationships/oleObject" Target="../embeddings/oleObject69.bin"/><Relationship Id="rId20" Type="http://schemas.openxmlformats.org/officeDocument/2006/relationships/tags" Target="../tags/tag168.xml"/><Relationship Id="rId2" Type="http://schemas.openxmlformats.org/officeDocument/2006/relationships/image" Target="../media/image2.png"/><Relationship Id="rId19" Type="http://schemas.openxmlformats.org/officeDocument/2006/relationships/image" Target="../media/image68.wmf"/><Relationship Id="rId18" Type="http://schemas.openxmlformats.org/officeDocument/2006/relationships/oleObject" Target="../embeddings/oleObject68.bin"/><Relationship Id="rId17" Type="http://schemas.openxmlformats.org/officeDocument/2006/relationships/tags" Target="../tags/tag167.xml"/><Relationship Id="rId16" Type="http://schemas.openxmlformats.org/officeDocument/2006/relationships/image" Target="../media/image67.wmf"/><Relationship Id="rId15" Type="http://schemas.openxmlformats.org/officeDocument/2006/relationships/oleObject" Target="../embeddings/oleObject67.bin"/><Relationship Id="rId14" Type="http://schemas.openxmlformats.org/officeDocument/2006/relationships/tags" Target="../tags/tag166.xml"/><Relationship Id="rId13" Type="http://schemas.openxmlformats.org/officeDocument/2006/relationships/image" Target="../media/image66.wmf"/><Relationship Id="rId12" Type="http://schemas.openxmlformats.org/officeDocument/2006/relationships/oleObject" Target="../embeddings/oleObject66.bin"/><Relationship Id="rId11" Type="http://schemas.openxmlformats.org/officeDocument/2006/relationships/tags" Target="../tags/tag165.xml"/><Relationship Id="rId10" Type="http://schemas.openxmlformats.org/officeDocument/2006/relationships/tags" Target="../tags/tag164.xml"/><Relationship Id="rId1" Type="http://schemas.openxmlformats.org/officeDocument/2006/relationships/image" Target="../media/image1.png"/></Relationships>
</file>

<file path=ppt/slides/_rels/slide27.xml.rels><?xml version="1.0" encoding="UTF-8" standalone="yes"?>
<Relationships xmlns="http://schemas.openxmlformats.org/package/2006/relationships"><Relationship Id="rId9" Type="http://schemas.openxmlformats.org/officeDocument/2006/relationships/tags" Target="../tags/tag171.xml"/><Relationship Id="rId8" Type="http://schemas.openxmlformats.org/officeDocument/2006/relationships/tags" Target="../tags/tag170.xml"/><Relationship Id="rId7" Type="http://schemas.openxmlformats.org/officeDocument/2006/relationships/tags" Target="../tags/tag169.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8" Type="http://schemas.openxmlformats.org/officeDocument/2006/relationships/vmlDrawing" Target="../drawings/vmlDrawing21.vml"/><Relationship Id="rId17" Type="http://schemas.openxmlformats.org/officeDocument/2006/relationships/slideLayout" Target="../slideLayouts/slideLayout7.xml"/><Relationship Id="rId16" Type="http://schemas.openxmlformats.org/officeDocument/2006/relationships/image" Target="../media/image71.wmf"/><Relationship Id="rId15" Type="http://schemas.openxmlformats.org/officeDocument/2006/relationships/oleObject" Target="../embeddings/oleObject71.bin"/><Relationship Id="rId14" Type="http://schemas.openxmlformats.org/officeDocument/2006/relationships/tags" Target="../tags/tag174.xml"/><Relationship Id="rId13" Type="http://schemas.openxmlformats.org/officeDocument/2006/relationships/image" Target="../media/image70.wmf"/><Relationship Id="rId12" Type="http://schemas.openxmlformats.org/officeDocument/2006/relationships/oleObject" Target="../embeddings/oleObject70.bin"/><Relationship Id="rId11" Type="http://schemas.openxmlformats.org/officeDocument/2006/relationships/tags" Target="../tags/tag173.xml"/><Relationship Id="rId10" Type="http://schemas.openxmlformats.org/officeDocument/2006/relationships/tags" Target="../tags/tag172.xml"/><Relationship Id="rId1" Type="http://schemas.openxmlformats.org/officeDocument/2006/relationships/image" Target="../media/image1.png"/></Relationships>
</file>

<file path=ppt/slides/_rels/slide28.xml.rels><?xml version="1.0" encoding="UTF-8" standalone="yes"?>
<Relationships xmlns="http://schemas.openxmlformats.org/package/2006/relationships"><Relationship Id="rId9" Type="http://schemas.openxmlformats.org/officeDocument/2006/relationships/tags" Target="../tags/tag177.xml"/><Relationship Id="rId8" Type="http://schemas.openxmlformats.org/officeDocument/2006/relationships/tags" Target="../tags/tag176.xml"/><Relationship Id="rId7" Type="http://schemas.openxmlformats.org/officeDocument/2006/relationships/tags" Target="../tags/tag175.xml"/><Relationship Id="rId6" Type="http://schemas.openxmlformats.org/officeDocument/2006/relationships/image" Target="../media/image7.png"/><Relationship Id="rId56" Type="http://schemas.openxmlformats.org/officeDocument/2006/relationships/vmlDrawing" Target="../drawings/vmlDrawing22.vml"/><Relationship Id="rId55" Type="http://schemas.openxmlformats.org/officeDocument/2006/relationships/slideLayout" Target="../slideLayouts/slideLayout7.xml"/><Relationship Id="rId54" Type="http://schemas.openxmlformats.org/officeDocument/2006/relationships/image" Target="../media/image82.wmf"/><Relationship Id="rId53" Type="http://schemas.openxmlformats.org/officeDocument/2006/relationships/oleObject" Target="../embeddings/oleObject82.bin"/><Relationship Id="rId52" Type="http://schemas.openxmlformats.org/officeDocument/2006/relationships/tags" Target="../tags/tag200.xml"/><Relationship Id="rId51" Type="http://schemas.openxmlformats.org/officeDocument/2006/relationships/image" Target="../media/image81.wmf"/><Relationship Id="rId50" Type="http://schemas.openxmlformats.org/officeDocument/2006/relationships/oleObject" Target="../embeddings/oleObject81.bin"/><Relationship Id="rId5" Type="http://schemas.openxmlformats.org/officeDocument/2006/relationships/image" Target="../media/image5.png"/><Relationship Id="rId49" Type="http://schemas.openxmlformats.org/officeDocument/2006/relationships/tags" Target="../tags/tag199.xml"/><Relationship Id="rId48" Type="http://schemas.openxmlformats.org/officeDocument/2006/relationships/image" Target="../media/image80.wmf"/><Relationship Id="rId47" Type="http://schemas.openxmlformats.org/officeDocument/2006/relationships/oleObject" Target="../embeddings/oleObject80.bin"/><Relationship Id="rId46" Type="http://schemas.openxmlformats.org/officeDocument/2006/relationships/tags" Target="../tags/tag198.xml"/><Relationship Id="rId45" Type="http://schemas.openxmlformats.org/officeDocument/2006/relationships/image" Target="../media/image79.wmf"/><Relationship Id="rId44" Type="http://schemas.openxmlformats.org/officeDocument/2006/relationships/oleObject" Target="../embeddings/oleObject79.bin"/><Relationship Id="rId43" Type="http://schemas.openxmlformats.org/officeDocument/2006/relationships/tags" Target="../tags/tag197.xml"/><Relationship Id="rId42" Type="http://schemas.openxmlformats.org/officeDocument/2006/relationships/image" Target="../media/image78.wmf"/><Relationship Id="rId41" Type="http://schemas.openxmlformats.org/officeDocument/2006/relationships/oleObject" Target="../embeddings/oleObject78.bin"/><Relationship Id="rId40" Type="http://schemas.openxmlformats.org/officeDocument/2006/relationships/tags" Target="../tags/tag196.xml"/><Relationship Id="rId4" Type="http://schemas.openxmlformats.org/officeDocument/2006/relationships/image" Target="../media/image4.png"/><Relationship Id="rId39" Type="http://schemas.openxmlformats.org/officeDocument/2006/relationships/image" Target="../media/image77.wmf"/><Relationship Id="rId38" Type="http://schemas.openxmlformats.org/officeDocument/2006/relationships/oleObject" Target="../embeddings/oleObject77.bin"/><Relationship Id="rId37" Type="http://schemas.openxmlformats.org/officeDocument/2006/relationships/tags" Target="../tags/tag195.xml"/><Relationship Id="rId36" Type="http://schemas.openxmlformats.org/officeDocument/2006/relationships/image" Target="../media/image76.wmf"/><Relationship Id="rId35" Type="http://schemas.openxmlformats.org/officeDocument/2006/relationships/oleObject" Target="../embeddings/oleObject76.bin"/><Relationship Id="rId34" Type="http://schemas.openxmlformats.org/officeDocument/2006/relationships/tags" Target="../tags/tag194.xml"/><Relationship Id="rId33" Type="http://schemas.openxmlformats.org/officeDocument/2006/relationships/image" Target="../media/image75.wmf"/><Relationship Id="rId32" Type="http://schemas.openxmlformats.org/officeDocument/2006/relationships/oleObject" Target="../embeddings/oleObject75.bin"/><Relationship Id="rId31" Type="http://schemas.openxmlformats.org/officeDocument/2006/relationships/tags" Target="../tags/tag193.xml"/><Relationship Id="rId30" Type="http://schemas.openxmlformats.org/officeDocument/2006/relationships/tags" Target="../tags/tag192.xml"/><Relationship Id="rId3" Type="http://schemas.openxmlformats.org/officeDocument/2006/relationships/image" Target="../media/image3.png"/><Relationship Id="rId29" Type="http://schemas.openxmlformats.org/officeDocument/2006/relationships/tags" Target="../tags/tag191.xml"/><Relationship Id="rId28" Type="http://schemas.openxmlformats.org/officeDocument/2006/relationships/tags" Target="../tags/tag190.xml"/><Relationship Id="rId27" Type="http://schemas.openxmlformats.org/officeDocument/2006/relationships/tags" Target="../tags/tag189.xml"/><Relationship Id="rId26" Type="http://schemas.openxmlformats.org/officeDocument/2006/relationships/tags" Target="../tags/tag188.xml"/><Relationship Id="rId25" Type="http://schemas.openxmlformats.org/officeDocument/2006/relationships/tags" Target="../tags/tag187.xml"/><Relationship Id="rId24" Type="http://schemas.openxmlformats.org/officeDocument/2006/relationships/tags" Target="../tags/tag186.xml"/><Relationship Id="rId23" Type="http://schemas.openxmlformats.org/officeDocument/2006/relationships/tags" Target="../tags/tag185.xml"/><Relationship Id="rId22" Type="http://schemas.openxmlformats.org/officeDocument/2006/relationships/tags" Target="../tags/tag184.xml"/><Relationship Id="rId21" Type="http://schemas.openxmlformats.org/officeDocument/2006/relationships/tags" Target="../tags/tag183.xml"/><Relationship Id="rId20" Type="http://schemas.openxmlformats.org/officeDocument/2006/relationships/tags" Target="../tags/tag182.xml"/><Relationship Id="rId2" Type="http://schemas.openxmlformats.org/officeDocument/2006/relationships/image" Target="../media/image2.png"/><Relationship Id="rId19" Type="http://schemas.openxmlformats.org/officeDocument/2006/relationships/image" Target="../media/image74.wmf"/><Relationship Id="rId18" Type="http://schemas.openxmlformats.org/officeDocument/2006/relationships/oleObject" Target="../embeddings/oleObject74.bin"/><Relationship Id="rId17" Type="http://schemas.openxmlformats.org/officeDocument/2006/relationships/tags" Target="../tags/tag181.xml"/><Relationship Id="rId16" Type="http://schemas.openxmlformats.org/officeDocument/2006/relationships/image" Target="../media/image73.wmf"/><Relationship Id="rId15" Type="http://schemas.openxmlformats.org/officeDocument/2006/relationships/oleObject" Target="../embeddings/oleObject73.bin"/><Relationship Id="rId14" Type="http://schemas.openxmlformats.org/officeDocument/2006/relationships/tags" Target="../tags/tag180.xml"/><Relationship Id="rId13" Type="http://schemas.openxmlformats.org/officeDocument/2006/relationships/image" Target="../media/image72.wmf"/><Relationship Id="rId12" Type="http://schemas.openxmlformats.org/officeDocument/2006/relationships/oleObject" Target="../embeddings/oleObject72.bin"/><Relationship Id="rId11" Type="http://schemas.openxmlformats.org/officeDocument/2006/relationships/tags" Target="../tags/tag179.xml"/><Relationship Id="rId10" Type="http://schemas.openxmlformats.org/officeDocument/2006/relationships/tags" Target="../tags/tag178.xml"/><Relationship Id="rId1" Type="http://schemas.openxmlformats.org/officeDocument/2006/relationships/image" Target="../media/image1.png"/></Relationships>
</file>

<file path=ppt/slides/_rels/slide29.xml.rels><?xml version="1.0" encoding="UTF-8" standalone="yes"?>
<Relationships xmlns="http://schemas.openxmlformats.org/package/2006/relationships"><Relationship Id="rId9" Type="http://schemas.openxmlformats.org/officeDocument/2006/relationships/tags" Target="../tags/tag203.xml"/><Relationship Id="rId8" Type="http://schemas.openxmlformats.org/officeDocument/2006/relationships/tags" Target="../tags/tag202.xml"/><Relationship Id="rId7" Type="http://schemas.openxmlformats.org/officeDocument/2006/relationships/tags" Target="../tags/tag201.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9" Type="http://schemas.openxmlformats.org/officeDocument/2006/relationships/vmlDrawing" Target="../drawings/vmlDrawing23.vml"/><Relationship Id="rId18" Type="http://schemas.openxmlformats.org/officeDocument/2006/relationships/slideLayout" Target="../slideLayouts/slideLayout7.xml"/><Relationship Id="rId17" Type="http://schemas.openxmlformats.org/officeDocument/2006/relationships/tags" Target="../tags/tag207.xml"/><Relationship Id="rId16" Type="http://schemas.openxmlformats.org/officeDocument/2006/relationships/image" Target="../media/image84.wmf"/><Relationship Id="rId15" Type="http://schemas.openxmlformats.org/officeDocument/2006/relationships/oleObject" Target="../embeddings/oleObject84.bin"/><Relationship Id="rId14" Type="http://schemas.openxmlformats.org/officeDocument/2006/relationships/tags" Target="../tags/tag206.xml"/><Relationship Id="rId13" Type="http://schemas.openxmlformats.org/officeDocument/2006/relationships/image" Target="../media/image83.wmf"/><Relationship Id="rId12" Type="http://schemas.openxmlformats.org/officeDocument/2006/relationships/oleObject" Target="../embeddings/oleObject83.bin"/><Relationship Id="rId11" Type="http://schemas.openxmlformats.org/officeDocument/2006/relationships/tags" Target="../tags/tag205.xml"/><Relationship Id="rId10" Type="http://schemas.openxmlformats.org/officeDocument/2006/relationships/tags" Target="../tags/tag204.xml"/><Relationship Id="rId1" Type="http://schemas.openxmlformats.org/officeDocument/2006/relationships/image" Target="../media/image1.png"/></Relationships>
</file>

<file path=ppt/slides/_rels/slide3.xml.rels><?xml version="1.0" encoding="UTF-8" standalone="yes"?>
<Relationships xmlns="http://schemas.openxmlformats.org/package/2006/relationships"><Relationship Id="rId9" Type="http://schemas.openxmlformats.org/officeDocument/2006/relationships/tags" Target="../tags/tag6.xml"/><Relationship Id="rId8" Type="http://schemas.openxmlformats.org/officeDocument/2006/relationships/tags" Target="../tags/tag5.xml"/><Relationship Id="rId7" Type="http://schemas.openxmlformats.org/officeDocument/2006/relationships/tags" Target="../tags/tag4.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6" Type="http://schemas.openxmlformats.org/officeDocument/2006/relationships/vmlDrawing" Target="../drawings/vmlDrawing1.vml"/><Relationship Id="rId25" Type="http://schemas.openxmlformats.org/officeDocument/2006/relationships/slideLayout" Target="../slideLayouts/slideLayout7.xml"/><Relationship Id="rId24" Type="http://schemas.openxmlformats.org/officeDocument/2006/relationships/image" Target="../media/image12.png"/><Relationship Id="rId23" Type="http://schemas.openxmlformats.org/officeDocument/2006/relationships/tags" Target="../tags/tag12.xml"/><Relationship Id="rId22" Type="http://schemas.openxmlformats.org/officeDocument/2006/relationships/image" Target="../media/image11.wmf"/><Relationship Id="rId21" Type="http://schemas.openxmlformats.org/officeDocument/2006/relationships/oleObject" Target="../embeddings/oleObject4.bin"/><Relationship Id="rId20" Type="http://schemas.openxmlformats.org/officeDocument/2006/relationships/tags" Target="../tags/tag11.xml"/><Relationship Id="rId2" Type="http://schemas.openxmlformats.org/officeDocument/2006/relationships/image" Target="../media/image2.png"/><Relationship Id="rId19" Type="http://schemas.openxmlformats.org/officeDocument/2006/relationships/image" Target="../media/image10.wmf"/><Relationship Id="rId18" Type="http://schemas.openxmlformats.org/officeDocument/2006/relationships/oleObject" Target="../embeddings/oleObject3.bin"/><Relationship Id="rId17" Type="http://schemas.openxmlformats.org/officeDocument/2006/relationships/tags" Target="../tags/tag10.xml"/><Relationship Id="rId16" Type="http://schemas.openxmlformats.org/officeDocument/2006/relationships/image" Target="../media/image9.wmf"/><Relationship Id="rId15" Type="http://schemas.openxmlformats.org/officeDocument/2006/relationships/oleObject" Target="../embeddings/oleObject2.bin"/><Relationship Id="rId14" Type="http://schemas.openxmlformats.org/officeDocument/2006/relationships/tags" Target="../tags/tag9.xml"/><Relationship Id="rId13" Type="http://schemas.openxmlformats.org/officeDocument/2006/relationships/image" Target="../media/image8.wmf"/><Relationship Id="rId12" Type="http://schemas.openxmlformats.org/officeDocument/2006/relationships/oleObject" Target="../embeddings/oleObject1.bin"/><Relationship Id="rId11" Type="http://schemas.openxmlformats.org/officeDocument/2006/relationships/tags" Target="../tags/tag8.xml"/><Relationship Id="rId10" Type="http://schemas.openxmlformats.org/officeDocument/2006/relationships/tags" Target="../tags/tag7.xml"/><Relationship Id="rId1" Type="http://schemas.openxmlformats.org/officeDocument/2006/relationships/image" Target="../media/image1.png"/></Relationships>
</file>

<file path=ppt/slides/_rels/slide30.xml.rels><?xml version="1.0" encoding="UTF-8" standalone="yes"?>
<Relationships xmlns="http://schemas.openxmlformats.org/package/2006/relationships"><Relationship Id="rId9" Type="http://schemas.openxmlformats.org/officeDocument/2006/relationships/tags" Target="../tags/tag210.xml"/><Relationship Id="rId8" Type="http://schemas.openxmlformats.org/officeDocument/2006/relationships/tags" Target="../tags/tag209.xml"/><Relationship Id="rId7" Type="http://schemas.openxmlformats.org/officeDocument/2006/relationships/tags" Target="../tags/tag208.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8" Type="http://schemas.openxmlformats.org/officeDocument/2006/relationships/vmlDrawing" Target="../drawings/vmlDrawing24.vml"/><Relationship Id="rId17" Type="http://schemas.openxmlformats.org/officeDocument/2006/relationships/slideLayout" Target="../slideLayouts/slideLayout7.xml"/><Relationship Id="rId16" Type="http://schemas.openxmlformats.org/officeDocument/2006/relationships/image" Target="../media/image86.wmf"/><Relationship Id="rId15" Type="http://schemas.openxmlformats.org/officeDocument/2006/relationships/oleObject" Target="../embeddings/oleObject86.bin"/><Relationship Id="rId14" Type="http://schemas.openxmlformats.org/officeDocument/2006/relationships/tags" Target="../tags/tag213.xml"/><Relationship Id="rId13" Type="http://schemas.openxmlformats.org/officeDocument/2006/relationships/image" Target="../media/image85.wmf"/><Relationship Id="rId12" Type="http://schemas.openxmlformats.org/officeDocument/2006/relationships/oleObject" Target="../embeddings/oleObject85.bin"/><Relationship Id="rId11" Type="http://schemas.openxmlformats.org/officeDocument/2006/relationships/tags" Target="../tags/tag212.xml"/><Relationship Id="rId10" Type="http://schemas.openxmlformats.org/officeDocument/2006/relationships/tags" Target="../tags/tag211.xml"/><Relationship Id="rId1" Type="http://schemas.openxmlformats.org/officeDocument/2006/relationships/image" Target="../media/image1.png"/></Relationships>
</file>

<file path=ppt/slides/_rels/slide31.xml.rels><?xml version="1.0" encoding="UTF-8" standalone="yes"?>
<Relationships xmlns="http://schemas.openxmlformats.org/package/2006/relationships"><Relationship Id="rId9" Type="http://schemas.openxmlformats.org/officeDocument/2006/relationships/tags" Target="../tags/tag216.xml"/><Relationship Id="rId8" Type="http://schemas.openxmlformats.org/officeDocument/2006/relationships/tags" Target="../tags/tag215.xml"/><Relationship Id="rId79" Type="http://schemas.openxmlformats.org/officeDocument/2006/relationships/vmlDrawing" Target="../drawings/vmlDrawing25.vml"/><Relationship Id="rId78" Type="http://schemas.openxmlformats.org/officeDocument/2006/relationships/slideLayout" Target="../slideLayouts/slideLayout7.xml"/><Relationship Id="rId77" Type="http://schemas.openxmlformats.org/officeDocument/2006/relationships/tags" Target="../tags/tag261.xml"/><Relationship Id="rId76" Type="http://schemas.openxmlformats.org/officeDocument/2006/relationships/tags" Target="../tags/tag260.xml"/><Relationship Id="rId75" Type="http://schemas.openxmlformats.org/officeDocument/2006/relationships/image" Target="../media/image95.wmf"/><Relationship Id="rId74" Type="http://schemas.openxmlformats.org/officeDocument/2006/relationships/oleObject" Target="../embeddings/oleObject100.bin"/><Relationship Id="rId73" Type="http://schemas.openxmlformats.org/officeDocument/2006/relationships/tags" Target="../tags/tag259.xml"/><Relationship Id="rId72" Type="http://schemas.openxmlformats.org/officeDocument/2006/relationships/tags" Target="../tags/tag258.xml"/><Relationship Id="rId71" Type="http://schemas.openxmlformats.org/officeDocument/2006/relationships/tags" Target="../tags/tag257.xml"/><Relationship Id="rId70" Type="http://schemas.openxmlformats.org/officeDocument/2006/relationships/oleObject" Target="../embeddings/oleObject99.bin"/><Relationship Id="rId7" Type="http://schemas.openxmlformats.org/officeDocument/2006/relationships/tags" Target="../tags/tag214.xml"/><Relationship Id="rId69" Type="http://schemas.openxmlformats.org/officeDocument/2006/relationships/tags" Target="../tags/tag256.xml"/><Relationship Id="rId68" Type="http://schemas.openxmlformats.org/officeDocument/2006/relationships/oleObject" Target="../embeddings/oleObject98.bin"/><Relationship Id="rId67" Type="http://schemas.openxmlformats.org/officeDocument/2006/relationships/tags" Target="../tags/tag255.xml"/><Relationship Id="rId66" Type="http://schemas.openxmlformats.org/officeDocument/2006/relationships/tags" Target="../tags/tag254.xml"/><Relationship Id="rId65" Type="http://schemas.openxmlformats.org/officeDocument/2006/relationships/oleObject" Target="../embeddings/oleObject97.bin"/><Relationship Id="rId64" Type="http://schemas.openxmlformats.org/officeDocument/2006/relationships/tags" Target="../tags/tag253.xml"/><Relationship Id="rId63" Type="http://schemas.openxmlformats.org/officeDocument/2006/relationships/oleObject" Target="../embeddings/oleObject96.bin"/><Relationship Id="rId62" Type="http://schemas.openxmlformats.org/officeDocument/2006/relationships/tags" Target="../tags/tag252.xml"/><Relationship Id="rId61" Type="http://schemas.openxmlformats.org/officeDocument/2006/relationships/tags" Target="../tags/tag251.xml"/><Relationship Id="rId60" Type="http://schemas.openxmlformats.org/officeDocument/2006/relationships/tags" Target="../tags/tag250.xml"/><Relationship Id="rId6" Type="http://schemas.openxmlformats.org/officeDocument/2006/relationships/image" Target="../media/image7.png"/><Relationship Id="rId59" Type="http://schemas.openxmlformats.org/officeDocument/2006/relationships/tags" Target="../tags/tag249.xml"/><Relationship Id="rId58" Type="http://schemas.openxmlformats.org/officeDocument/2006/relationships/tags" Target="../tags/tag248.xml"/><Relationship Id="rId57" Type="http://schemas.openxmlformats.org/officeDocument/2006/relationships/tags" Target="../tags/tag247.xml"/><Relationship Id="rId56" Type="http://schemas.openxmlformats.org/officeDocument/2006/relationships/tags" Target="../tags/tag246.xml"/><Relationship Id="rId55" Type="http://schemas.openxmlformats.org/officeDocument/2006/relationships/tags" Target="../tags/tag245.xml"/><Relationship Id="rId54" Type="http://schemas.openxmlformats.org/officeDocument/2006/relationships/tags" Target="../tags/tag244.xml"/><Relationship Id="rId53" Type="http://schemas.openxmlformats.org/officeDocument/2006/relationships/tags" Target="../tags/tag243.xml"/><Relationship Id="rId52" Type="http://schemas.openxmlformats.org/officeDocument/2006/relationships/tags" Target="../tags/tag242.xml"/><Relationship Id="rId51" Type="http://schemas.openxmlformats.org/officeDocument/2006/relationships/tags" Target="../tags/tag241.xml"/><Relationship Id="rId50" Type="http://schemas.openxmlformats.org/officeDocument/2006/relationships/tags" Target="../tags/tag240.xml"/><Relationship Id="rId5" Type="http://schemas.openxmlformats.org/officeDocument/2006/relationships/image" Target="../media/image5.png"/><Relationship Id="rId49" Type="http://schemas.openxmlformats.org/officeDocument/2006/relationships/oleObject" Target="../embeddings/oleObject95.bin"/><Relationship Id="rId48" Type="http://schemas.openxmlformats.org/officeDocument/2006/relationships/tags" Target="../tags/tag239.xml"/><Relationship Id="rId47" Type="http://schemas.openxmlformats.org/officeDocument/2006/relationships/image" Target="../media/image94.wmf"/><Relationship Id="rId46" Type="http://schemas.openxmlformats.org/officeDocument/2006/relationships/oleObject" Target="../embeddings/oleObject94.bin"/><Relationship Id="rId45" Type="http://schemas.openxmlformats.org/officeDocument/2006/relationships/tags" Target="../tags/tag238.xml"/><Relationship Id="rId44" Type="http://schemas.openxmlformats.org/officeDocument/2006/relationships/image" Target="../media/image93.wmf"/><Relationship Id="rId43" Type="http://schemas.openxmlformats.org/officeDocument/2006/relationships/oleObject" Target="../embeddings/oleObject93.bin"/><Relationship Id="rId42" Type="http://schemas.openxmlformats.org/officeDocument/2006/relationships/tags" Target="../tags/tag237.xml"/><Relationship Id="rId41" Type="http://schemas.openxmlformats.org/officeDocument/2006/relationships/tags" Target="../tags/tag236.xml"/><Relationship Id="rId40" Type="http://schemas.openxmlformats.org/officeDocument/2006/relationships/image" Target="../media/image92.wmf"/><Relationship Id="rId4" Type="http://schemas.openxmlformats.org/officeDocument/2006/relationships/image" Target="../media/image4.png"/><Relationship Id="rId39" Type="http://schemas.openxmlformats.org/officeDocument/2006/relationships/oleObject" Target="../embeddings/oleObject92.bin"/><Relationship Id="rId38" Type="http://schemas.openxmlformats.org/officeDocument/2006/relationships/tags" Target="../tags/tag235.xml"/><Relationship Id="rId37" Type="http://schemas.openxmlformats.org/officeDocument/2006/relationships/image" Target="../media/image91.wmf"/><Relationship Id="rId36" Type="http://schemas.openxmlformats.org/officeDocument/2006/relationships/oleObject" Target="../embeddings/oleObject91.bin"/><Relationship Id="rId35" Type="http://schemas.openxmlformats.org/officeDocument/2006/relationships/tags" Target="../tags/tag234.xml"/><Relationship Id="rId34" Type="http://schemas.openxmlformats.org/officeDocument/2006/relationships/tags" Target="../tags/tag233.xml"/><Relationship Id="rId33" Type="http://schemas.openxmlformats.org/officeDocument/2006/relationships/tags" Target="../tags/tag232.xml"/><Relationship Id="rId32" Type="http://schemas.openxmlformats.org/officeDocument/2006/relationships/tags" Target="../tags/tag231.xml"/><Relationship Id="rId31" Type="http://schemas.openxmlformats.org/officeDocument/2006/relationships/tags" Target="../tags/tag230.xml"/><Relationship Id="rId30" Type="http://schemas.openxmlformats.org/officeDocument/2006/relationships/tags" Target="../tags/tag229.xml"/><Relationship Id="rId3" Type="http://schemas.openxmlformats.org/officeDocument/2006/relationships/image" Target="../media/image3.png"/><Relationship Id="rId29" Type="http://schemas.openxmlformats.org/officeDocument/2006/relationships/tags" Target="../tags/tag228.xml"/><Relationship Id="rId28" Type="http://schemas.openxmlformats.org/officeDocument/2006/relationships/tags" Target="../tags/tag227.xml"/><Relationship Id="rId27" Type="http://schemas.openxmlformats.org/officeDocument/2006/relationships/tags" Target="../tags/tag226.xml"/><Relationship Id="rId26" Type="http://schemas.openxmlformats.org/officeDocument/2006/relationships/tags" Target="../tags/tag225.xml"/><Relationship Id="rId25" Type="http://schemas.openxmlformats.org/officeDocument/2006/relationships/tags" Target="../tags/tag224.xml"/><Relationship Id="rId24" Type="http://schemas.openxmlformats.org/officeDocument/2006/relationships/tags" Target="../tags/tag223.xml"/><Relationship Id="rId23" Type="http://schemas.openxmlformats.org/officeDocument/2006/relationships/tags" Target="../tags/tag222.xml"/><Relationship Id="rId22" Type="http://schemas.openxmlformats.org/officeDocument/2006/relationships/image" Target="../media/image90.wmf"/><Relationship Id="rId21" Type="http://schemas.openxmlformats.org/officeDocument/2006/relationships/oleObject" Target="../embeddings/oleObject90.bin"/><Relationship Id="rId20" Type="http://schemas.openxmlformats.org/officeDocument/2006/relationships/tags" Target="../tags/tag221.xml"/><Relationship Id="rId2" Type="http://schemas.openxmlformats.org/officeDocument/2006/relationships/image" Target="../media/image2.png"/><Relationship Id="rId19" Type="http://schemas.openxmlformats.org/officeDocument/2006/relationships/image" Target="../media/image89.wmf"/><Relationship Id="rId18" Type="http://schemas.openxmlformats.org/officeDocument/2006/relationships/oleObject" Target="../embeddings/oleObject89.bin"/><Relationship Id="rId17" Type="http://schemas.openxmlformats.org/officeDocument/2006/relationships/tags" Target="../tags/tag220.xml"/><Relationship Id="rId16" Type="http://schemas.openxmlformats.org/officeDocument/2006/relationships/image" Target="../media/image88.wmf"/><Relationship Id="rId15" Type="http://schemas.openxmlformats.org/officeDocument/2006/relationships/oleObject" Target="../embeddings/oleObject88.bin"/><Relationship Id="rId14" Type="http://schemas.openxmlformats.org/officeDocument/2006/relationships/tags" Target="../tags/tag219.xml"/><Relationship Id="rId13" Type="http://schemas.openxmlformats.org/officeDocument/2006/relationships/image" Target="../media/image87.wmf"/><Relationship Id="rId12" Type="http://schemas.openxmlformats.org/officeDocument/2006/relationships/oleObject" Target="../embeddings/oleObject87.bin"/><Relationship Id="rId11" Type="http://schemas.openxmlformats.org/officeDocument/2006/relationships/tags" Target="../tags/tag218.xml"/><Relationship Id="rId10" Type="http://schemas.openxmlformats.org/officeDocument/2006/relationships/tags" Target="../tags/tag217.xml"/><Relationship Id="rId1" Type="http://schemas.openxmlformats.org/officeDocument/2006/relationships/image" Target="../media/image1.png"/></Relationships>
</file>

<file path=ppt/slides/_rels/slide32.xml.rels><?xml version="1.0" encoding="UTF-8" standalone="yes"?>
<Relationships xmlns="http://schemas.openxmlformats.org/package/2006/relationships"><Relationship Id="rId9" Type="http://schemas.openxmlformats.org/officeDocument/2006/relationships/tags" Target="../tags/tag264.xml"/><Relationship Id="rId8" Type="http://schemas.openxmlformats.org/officeDocument/2006/relationships/tags" Target="../tags/tag263.xml"/><Relationship Id="rId7" Type="http://schemas.openxmlformats.org/officeDocument/2006/relationships/tags" Target="../tags/tag262.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1" Type="http://schemas.openxmlformats.org/officeDocument/2006/relationships/vmlDrawing" Target="../drawings/vmlDrawing26.vml"/><Relationship Id="rId20" Type="http://schemas.openxmlformats.org/officeDocument/2006/relationships/slideLayout" Target="../slideLayouts/slideLayout7.xml"/><Relationship Id="rId2" Type="http://schemas.openxmlformats.org/officeDocument/2006/relationships/image" Target="../media/image2.png"/><Relationship Id="rId19" Type="http://schemas.openxmlformats.org/officeDocument/2006/relationships/image" Target="../media/image98.wmf"/><Relationship Id="rId18" Type="http://schemas.openxmlformats.org/officeDocument/2006/relationships/oleObject" Target="../embeddings/oleObject103.bin"/><Relationship Id="rId17" Type="http://schemas.openxmlformats.org/officeDocument/2006/relationships/tags" Target="../tags/tag268.xml"/><Relationship Id="rId16" Type="http://schemas.openxmlformats.org/officeDocument/2006/relationships/image" Target="../media/image97.wmf"/><Relationship Id="rId15" Type="http://schemas.openxmlformats.org/officeDocument/2006/relationships/oleObject" Target="../embeddings/oleObject102.bin"/><Relationship Id="rId14" Type="http://schemas.openxmlformats.org/officeDocument/2006/relationships/tags" Target="../tags/tag267.xml"/><Relationship Id="rId13" Type="http://schemas.openxmlformats.org/officeDocument/2006/relationships/image" Target="../media/image96.wmf"/><Relationship Id="rId12" Type="http://schemas.openxmlformats.org/officeDocument/2006/relationships/oleObject" Target="../embeddings/oleObject101.bin"/><Relationship Id="rId11" Type="http://schemas.openxmlformats.org/officeDocument/2006/relationships/tags" Target="../tags/tag266.xml"/><Relationship Id="rId10" Type="http://schemas.openxmlformats.org/officeDocument/2006/relationships/tags" Target="../tags/tag265.xml"/><Relationship Id="rId1" Type="http://schemas.openxmlformats.org/officeDocument/2006/relationships/image" Target="../media/image1.png"/></Relationships>
</file>

<file path=ppt/slides/_rels/slide33.xml.rels><?xml version="1.0" encoding="UTF-8" standalone="yes"?>
<Relationships xmlns="http://schemas.openxmlformats.org/package/2006/relationships"><Relationship Id="rId9" Type="http://schemas.openxmlformats.org/officeDocument/2006/relationships/tags" Target="../tags/tag271.xml"/><Relationship Id="rId8" Type="http://schemas.openxmlformats.org/officeDocument/2006/relationships/tags" Target="../tags/tag270.xml"/><Relationship Id="rId7" Type="http://schemas.openxmlformats.org/officeDocument/2006/relationships/tags" Target="../tags/tag269.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7" Type="http://schemas.openxmlformats.org/officeDocument/2006/relationships/vmlDrawing" Target="../drawings/vmlDrawing27.vml"/><Relationship Id="rId26" Type="http://schemas.openxmlformats.org/officeDocument/2006/relationships/slideLayout" Target="../slideLayouts/slideLayout7.xml"/><Relationship Id="rId25" Type="http://schemas.openxmlformats.org/officeDocument/2006/relationships/image" Target="../media/image96.wmf"/><Relationship Id="rId24" Type="http://schemas.openxmlformats.org/officeDocument/2006/relationships/oleObject" Target="../embeddings/oleObject108.bin"/><Relationship Id="rId23" Type="http://schemas.openxmlformats.org/officeDocument/2006/relationships/tags" Target="../tags/tag277.xml"/><Relationship Id="rId22" Type="http://schemas.openxmlformats.org/officeDocument/2006/relationships/image" Target="../media/image102.wmf"/><Relationship Id="rId21" Type="http://schemas.openxmlformats.org/officeDocument/2006/relationships/oleObject" Target="../embeddings/oleObject107.bin"/><Relationship Id="rId20" Type="http://schemas.openxmlformats.org/officeDocument/2006/relationships/tags" Target="../tags/tag276.xml"/><Relationship Id="rId2" Type="http://schemas.openxmlformats.org/officeDocument/2006/relationships/image" Target="../media/image2.png"/><Relationship Id="rId19" Type="http://schemas.openxmlformats.org/officeDocument/2006/relationships/image" Target="../media/image101.wmf"/><Relationship Id="rId18" Type="http://schemas.openxmlformats.org/officeDocument/2006/relationships/oleObject" Target="../embeddings/oleObject106.bin"/><Relationship Id="rId17" Type="http://schemas.openxmlformats.org/officeDocument/2006/relationships/tags" Target="../tags/tag275.xml"/><Relationship Id="rId16" Type="http://schemas.openxmlformats.org/officeDocument/2006/relationships/image" Target="../media/image100.wmf"/><Relationship Id="rId15" Type="http://schemas.openxmlformats.org/officeDocument/2006/relationships/oleObject" Target="../embeddings/oleObject105.bin"/><Relationship Id="rId14" Type="http://schemas.openxmlformats.org/officeDocument/2006/relationships/tags" Target="../tags/tag274.xml"/><Relationship Id="rId13" Type="http://schemas.openxmlformats.org/officeDocument/2006/relationships/image" Target="../media/image99.wmf"/><Relationship Id="rId12" Type="http://schemas.openxmlformats.org/officeDocument/2006/relationships/oleObject" Target="../embeddings/oleObject104.bin"/><Relationship Id="rId11" Type="http://schemas.openxmlformats.org/officeDocument/2006/relationships/tags" Target="../tags/tag273.xml"/><Relationship Id="rId10" Type="http://schemas.openxmlformats.org/officeDocument/2006/relationships/tags" Target="../tags/tag272.xml"/><Relationship Id="rId1" Type="http://schemas.openxmlformats.org/officeDocument/2006/relationships/image" Target="../media/image1.png"/></Relationships>
</file>

<file path=ppt/slides/_rels/slide34.xml.rels><?xml version="1.0" encoding="UTF-8" standalone="yes"?>
<Relationships xmlns="http://schemas.openxmlformats.org/package/2006/relationships"><Relationship Id="rId9" Type="http://schemas.openxmlformats.org/officeDocument/2006/relationships/tags" Target="../tags/tag280.xml"/><Relationship Id="rId8" Type="http://schemas.openxmlformats.org/officeDocument/2006/relationships/tags" Target="../tags/tag279.xml"/><Relationship Id="rId7" Type="http://schemas.openxmlformats.org/officeDocument/2006/relationships/tags" Target="../tags/tag278.xml"/><Relationship Id="rId69" Type="http://schemas.openxmlformats.org/officeDocument/2006/relationships/vmlDrawing" Target="../drawings/vmlDrawing28.vml"/><Relationship Id="rId68" Type="http://schemas.openxmlformats.org/officeDocument/2006/relationships/slideLayout" Target="../slideLayouts/slideLayout7.xml"/><Relationship Id="rId67" Type="http://schemas.openxmlformats.org/officeDocument/2006/relationships/tags" Target="../tags/tag324.xml"/><Relationship Id="rId66" Type="http://schemas.openxmlformats.org/officeDocument/2006/relationships/tags" Target="../tags/tag323.xml"/><Relationship Id="rId65" Type="http://schemas.openxmlformats.org/officeDocument/2006/relationships/tags" Target="../tags/tag322.xml"/><Relationship Id="rId64" Type="http://schemas.openxmlformats.org/officeDocument/2006/relationships/tags" Target="../tags/tag321.xml"/><Relationship Id="rId63" Type="http://schemas.openxmlformats.org/officeDocument/2006/relationships/image" Target="../media/image109.wmf"/><Relationship Id="rId62" Type="http://schemas.openxmlformats.org/officeDocument/2006/relationships/oleObject" Target="../embeddings/oleObject115.bin"/><Relationship Id="rId61" Type="http://schemas.openxmlformats.org/officeDocument/2006/relationships/tags" Target="../tags/tag320.xml"/><Relationship Id="rId60" Type="http://schemas.openxmlformats.org/officeDocument/2006/relationships/image" Target="../media/image108.wmf"/><Relationship Id="rId6" Type="http://schemas.openxmlformats.org/officeDocument/2006/relationships/image" Target="../media/image7.png"/><Relationship Id="rId59" Type="http://schemas.openxmlformats.org/officeDocument/2006/relationships/oleObject" Target="../embeddings/oleObject114.bin"/><Relationship Id="rId58" Type="http://schemas.openxmlformats.org/officeDocument/2006/relationships/tags" Target="../tags/tag319.xml"/><Relationship Id="rId57" Type="http://schemas.openxmlformats.org/officeDocument/2006/relationships/image" Target="../media/image107.wmf"/><Relationship Id="rId56" Type="http://schemas.openxmlformats.org/officeDocument/2006/relationships/oleObject" Target="../embeddings/oleObject113.bin"/><Relationship Id="rId55" Type="http://schemas.openxmlformats.org/officeDocument/2006/relationships/tags" Target="../tags/tag318.xml"/><Relationship Id="rId54" Type="http://schemas.openxmlformats.org/officeDocument/2006/relationships/image" Target="../media/image106.wmf"/><Relationship Id="rId53" Type="http://schemas.openxmlformats.org/officeDocument/2006/relationships/oleObject" Target="../embeddings/oleObject112.bin"/><Relationship Id="rId52" Type="http://schemas.openxmlformats.org/officeDocument/2006/relationships/tags" Target="../tags/tag317.xml"/><Relationship Id="rId51" Type="http://schemas.openxmlformats.org/officeDocument/2006/relationships/image" Target="../media/image105.wmf"/><Relationship Id="rId50" Type="http://schemas.openxmlformats.org/officeDocument/2006/relationships/oleObject" Target="../embeddings/oleObject111.bin"/><Relationship Id="rId5" Type="http://schemas.openxmlformats.org/officeDocument/2006/relationships/image" Target="../media/image5.png"/><Relationship Id="rId49" Type="http://schemas.openxmlformats.org/officeDocument/2006/relationships/tags" Target="../tags/tag316.xml"/><Relationship Id="rId48" Type="http://schemas.openxmlformats.org/officeDocument/2006/relationships/tags" Target="../tags/tag315.xml"/><Relationship Id="rId47" Type="http://schemas.openxmlformats.org/officeDocument/2006/relationships/tags" Target="../tags/tag314.xml"/><Relationship Id="rId46" Type="http://schemas.openxmlformats.org/officeDocument/2006/relationships/tags" Target="../tags/tag313.xml"/><Relationship Id="rId45" Type="http://schemas.openxmlformats.org/officeDocument/2006/relationships/tags" Target="../tags/tag312.xml"/><Relationship Id="rId44" Type="http://schemas.openxmlformats.org/officeDocument/2006/relationships/tags" Target="../tags/tag311.xml"/><Relationship Id="rId43" Type="http://schemas.openxmlformats.org/officeDocument/2006/relationships/tags" Target="../tags/tag310.xml"/><Relationship Id="rId42" Type="http://schemas.openxmlformats.org/officeDocument/2006/relationships/tags" Target="../tags/tag309.xml"/><Relationship Id="rId41" Type="http://schemas.openxmlformats.org/officeDocument/2006/relationships/tags" Target="../tags/tag308.xml"/><Relationship Id="rId40" Type="http://schemas.openxmlformats.org/officeDocument/2006/relationships/tags" Target="../tags/tag307.xml"/><Relationship Id="rId4" Type="http://schemas.openxmlformats.org/officeDocument/2006/relationships/image" Target="../media/image4.png"/><Relationship Id="rId39" Type="http://schemas.openxmlformats.org/officeDocument/2006/relationships/tags" Target="../tags/tag306.xml"/><Relationship Id="rId38" Type="http://schemas.openxmlformats.org/officeDocument/2006/relationships/tags" Target="../tags/tag305.xml"/><Relationship Id="rId37" Type="http://schemas.openxmlformats.org/officeDocument/2006/relationships/tags" Target="../tags/tag304.xml"/><Relationship Id="rId36" Type="http://schemas.openxmlformats.org/officeDocument/2006/relationships/tags" Target="../tags/tag303.xml"/><Relationship Id="rId35" Type="http://schemas.openxmlformats.org/officeDocument/2006/relationships/tags" Target="../tags/tag302.xml"/><Relationship Id="rId34" Type="http://schemas.openxmlformats.org/officeDocument/2006/relationships/tags" Target="../tags/tag301.xml"/><Relationship Id="rId33" Type="http://schemas.openxmlformats.org/officeDocument/2006/relationships/tags" Target="../tags/tag300.xml"/><Relationship Id="rId32" Type="http://schemas.openxmlformats.org/officeDocument/2006/relationships/tags" Target="../tags/tag299.xml"/><Relationship Id="rId31" Type="http://schemas.openxmlformats.org/officeDocument/2006/relationships/tags" Target="../tags/tag298.xml"/><Relationship Id="rId30" Type="http://schemas.openxmlformats.org/officeDocument/2006/relationships/tags" Target="../tags/tag297.xml"/><Relationship Id="rId3" Type="http://schemas.openxmlformats.org/officeDocument/2006/relationships/image" Target="../media/image3.png"/><Relationship Id="rId29" Type="http://schemas.openxmlformats.org/officeDocument/2006/relationships/tags" Target="../tags/tag296.xml"/><Relationship Id="rId28" Type="http://schemas.openxmlformats.org/officeDocument/2006/relationships/tags" Target="../tags/tag295.xml"/><Relationship Id="rId27" Type="http://schemas.openxmlformats.org/officeDocument/2006/relationships/tags" Target="../tags/tag294.xml"/><Relationship Id="rId26" Type="http://schemas.openxmlformats.org/officeDocument/2006/relationships/tags" Target="../tags/tag293.xml"/><Relationship Id="rId25" Type="http://schemas.openxmlformats.org/officeDocument/2006/relationships/tags" Target="../tags/tag292.xml"/><Relationship Id="rId24" Type="http://schemas.openxmlformats.org/officeDocument/2006/relationships/tags" Target="../tags/tag291.xml"/><Relationship Id="rId23" Type="http://schemas.openxmlformats.org/officeDocument/2006/relationships/tags" Target="../tags/tag290.xml"/><Relationship Id="rId22" Type="http://schemas.openxmlformats.org/officeDocument/2006/relationships/tags" Target="../tags/tag289.xml"/><Relationship Id="rId21" Type="http://schemas.openxmlformats.org/officeDocument/2006/relationships/tags" Target="../tags/tag288.xml"/><Relationship Id="rId20" Type="http://schemas.openxmlformats.org/officeDocument/2006/relationships/tags" Target="../tags/tag287.xml"/><Relationship Id="rId2" Type="http://schemas.openxmlformats.org/officeDocument/2006/relationships/image" Target="../media/image2.png"/><Relationship Id="rId19" Type="http://schemas.openxmlformats.org/officeDocument/2006/relationships/tags" Target="../tags/tag286.xml"/><Relationship Id="rId18" Type="http://schemas.openxmlformats.org/officeDocument/2006/relationships/tags" Target="../tags/tag285.xml"/><Relationship Id="rId17" Type="http://schemas.openxmlformats.org/officeDocument/2006/relationships/tags" Target="../tags/tag284.xml"/><Relationship Id="rId16" Type="http://schemas.openxmlformats.org/officeDocument/2006/relationships/image" Target="../media/image104.wmf"/><Relationship Id="rId15" Type="http://schemas.openxmlformats.org/officeDocument/2006/relationships/oleObject" Target="../embeddings/oleObject110.bin"/><Relationship Id="rId14" Type="http://schemas.openxmlformats.org/officeDocument/2006/relationships/tags" Target="../tags/tag283.xml"/><Relationship Id="rId13" Type="http://schemas.openxmlformats.org/officeDocument/2006/relationships/image" Target="../media/image103.wmf"/><Relationship Id="rId12" Type="http://schemas.openxmlformats.org/officeDocument/2006/relationships/oleObject" Target="../embeddings/oleObject109.bin"/><Relationship Id="rId11" Type="http://schemas.openxmlformats.org/officeDocument/2006/relationships/tags" Target="../tags/tag282.xml"/><Relationship Id="rId10" Type="http://schemas.openxmlformats.org/officeDocument/2006/relationships/tags" Target="../tags/tag281.xml"/><Relationship Id="rId1" Type="http://schemas.openxmlformats.org/officeDocument/2006/relationships/image" Target="../media/image1.png"/></Relationships>
</file>

<file path=ppt/slides/_rels/slide35.xml.rels><?xml version="1.0" encoding="UTF-8" standalone="yes"?>
<Relationships xmlns="http://schemas.openxmlformats.org/package/2006/relationships"><Relationship Id="rId9" Type="http://schemas.openxmlformats.org/officeDocument/2006/relationships/tags" Target="../tags/tag327.xml"/><Relationship Id="rId8" Type="http://schemas.openxmlformats.org/officeDocument/2006/relationships/tags" Target="../tags/tag326.xml"/><Relationship Id="rId7" Type="http://schemas.openxmlformats.org/officeDocument/2006/relationships/tags" Target="../tags/tag325.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7" Type="http://schemas.openxmlformats.org/officeDocument/2006/relationships/vmlDrawing" Target="../drawings/vmlDrawing29.vml"/><Relationship Id="rId26" Type="http://schemas.openxmlformats.org/officeDocument/2006/relationships/slideLayout" Target="../slideLayouts/slideLayout7.xml"/><Relationship Id="rId25" Type="http://schemas.openxmlformats.org/officeDocument/2006/relationships/image" Target="../media/image114.wmf"/><Relationship Id="rId24" Type="http://schemas.openxmlformats.org/officeDocument/2006/relationships/oleObject" Target="../embeddings/oleObject120.bin"/><Relationship Id="rId23" Type="http://schemas.openxmlformats.org/officeDocument/2006/relationships/tags" Target="../tags/tag333.xml"/><Relationship Id="rId22" Type="http://schemas.openxmlformats.org/officeDocument/2006/relationships/image" Target="../media/image113.wmf"/><Relationship Id="rId21" Type="http://schemas.openxmlformats.org/officeDocument/2006/relationships/oleObject" Target="../embeddings/oleObject119.bin"/><Relationship Id="rId20" Type="http://schemas.openxmlformats.org/officeDocument/2006/relationships/tags" Target="../tags/tag332.xml"/><Relationship Id="rId2" Type="http://schemas.openxmlformats.org/officeDocument/2006/relationships/image" Target="../media/image2.png"/><Relationship Id="rId19" Type="http://schemas.openxmlformats.org/officeDocument/2006/relationships/image" Target="../media/image112.wmf"/><Relationship Id="rId18" Type="http://schemas.openxmlformats.org/officeDocument/2006/relationships/oleObject" Target="../embeddings/oleObject118.bin"/><Relationship Id="rId17" Type="http://schemas.openxmlformats.org/officeDocument/2006/relationships/tags" Target="../tags/tag331.xml"/><Relationship Id="rId16" Type="http://schemas.openxmlformats.org/officeDocument/2006/relationships/image" Target="../media/image111.wmf"/><Relationship Id="rId15" Type="http://schemas.openxmlformats.org/officeDocument/2006/relationships/oleObject" Target="../embeddings/oleObject117.bin"/><Relationship Id="rId14" Type="http://schemas.openxmlformats.org/officeDocument/2006/relationships/tags" Target="../tags/tag330.xml"/><Relationship Id="rId13" Type="http://schemas.openxmlformats.org/officeDocument/2006/relationships/image" Target="../media/image110.wmf"/><Relationship Id="rId12" Type="http://schemas.openxmlformats.org/officeDocument/2006/relationships/oleObject" Target="../embeddings/oleObject116.bin"/><Relationship Id="rId11" Type="http://schemas.openxmlformats.org/officeDocument/2006/relationships/tags" Target="../tags/tag329.xml"/><Relationship Id="rId10" Type="http://schemas.openxmlformats.org/officeDocument/2006/relationships/tags" Target="../tags/tag328.xml"/><Relationship Id="rId1" Type="http://schemas.openxmlformats.org/officeDocument/2006/relationships/image" Target="../media/image1.png"/></Relationships>
</file>

<file path=ppt/slides/_rels/slide36.xml.rels><?xml version="1.0" encoding="UTF-8" standalone="yes"?>
<Relationships xmlns="http://schemas.openxmlformats.org/package/2006/relationships"><Relationship Id="rId9" Type="http://schemas.openxmlformats.org/officeDocument/2006/relationships/tags" Target="../tags/tag336.xml"/><Relationship Id="rId8" Type="http://schemas.openxmlformats.org/officeDocument/2006/relationships/tags" Target="../tags/tag335.xml"/><Relationship Id="rId7" Type="http://schemas.openxmlformats.org/officeDocument/2006/relationships/tags" Target="../tags/tag334.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9" Type="http://schemas.openxmlformats.org/officeDocument/2006/relationships/vmlDrawing" Target="../drawings/vmlDrawing30.vml"/><Relationship Id="rId28" Type="http://schemas.openxmlformats.org/officeDocument/2006/relationships/slideLayout" Target="../slideLayouts/slideLayout7.xml"/><Relationship Id="rId27" Type="http://schemas.openxmlformats.org/officeDocument/2006/relationships/tags" Target="../tags/tag344.xml"/><Relationship Id="rId26" Type="http://schemas.openxmlformats.org/officeDocument/2006/relationships/image" Target="../media/image119.wmf"/><Relationship Id="rId25" Type="http://schemas.openxmlformats.org/officeDocument/2006/relationships/oleObject" Target="../embeddings/oleObject125.bin"/><Relationship Id="rId24" Type="http://schemas.openxmlformats.org/officeDocument/2006/relationships/tags" Target="../tags/tag343.xml"/><Relationship Id="rId23" Type="http://schemas.openxmlformats.org/officeDocument/2006/relationships/image" Target="../media/image118.wmf"/><Relationship Id="rId22" Type="http://schemas.openxmlformats.org/officeDocument/2006/relationships/oleObject" Target="../embeddings/oleObject124.bin"/><Relationship Id="rId21" Type="http://schemas.openxmlformats.org/officeDocument/2006/relationships/tags" Target="../tags/tag342.xml"/><Relationship Id="rId20" Type="http://schemas.openxmlformats.org/officeDocument/2006/relationships/tags" Target="../tags/tag341.xml"/><Relationship Id="rId2" Type="http://schemas.openxmlformats.org/officeDocument/2006/relationships/image" Target="../media/image2.png"/><Relationship Id="rId19" Type="http://schemas.openxmlformats.org/officeDocument/2006/relationships/image" Target="../media/image117.wmf"/><Relationship Id="rId18" Type="http://schemas.openxmlformats.org/officeDocument/2006/relationships/oleObject" Target="../embeddings/oleObject123.bin"/><Relationship Id="rId17" Type="http://schemas.openxmlformats.org/officeDocument/2006/relationships/tags" Target="../tags/tag340.xml"/><Relationship Id="rId16" Type="http://schemas.openxmlformats.org/officeDocument/2006/relationships/image" Target="../media/image116.wmf"/><Relationship Id="rId15" Type="http://schemas.openxmlformats.org/officeDocument/2006/relationships/oleObject" Target="../embeddings/oleObject122.bin"/><Relationship Id="rId14" Type="http://schemas.openxmlformats.org/officeDocument/2006/relationships/tags" Target="../tags/tag339.xml"/><Relationship Id="rId13" Type="http://schemas.openxmlformats.org/officeDocument/2006/relationships/image" Target="../media/image115.wmf"/><Relationship Id="rId12" Type="http://schemas.openxmlformats.org/officeDocument/2006/relationships/oleObject" Target="../embeddings/oleObject121.bin"/><Relationship Id="rId11" Type="http://schemas.openxmlformats.org/officeDocument/2006/relationships/tags" Target="../tags/tag338.xml"/><Relationship Id="rId10" Type="http://schemas.openxmlformats.org/officeDocument/2006/relationships/tags" Target="../tags/tag337.xml"/><Relationship Id="rId1" Type="http://schemas.openxmlformats.org/officeDocument/2006/relationships/image" Target="../media/image1.png"/></Relationships>
</file>

<file path=ppt/slides/_rels/slide37.xml.rels><?xml version="1.0" encoding="UTF-8" standalone="yes"?>
<Relationships xmlns="http://schemas.openxmlformats.org/package/2006/relationships"><Relationship Id="rId9" Type="http://schemas.openxmlformats.org/officeDocument/2006/relationships/tags" Target="../tags/tag347.xml"/><Relationship Id="rId8" Type="http://schemas.openxmlformats.org/officeDocument/2006/relationships/tags" Target="../tags/tag346.xml"/><Relationship Id="rId7" Type="http://schemas.openxmlformats.org/officeDocument/2006/relationships/tags" Target="../tags/tag345.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4" Type="http://schemas.openxmlformats.org/officeDocument/2006/relationships/vmlDrawing" Target="../drawings/vmlDrawing31.vml"/><Relationship Id="rId23" Type="http://schemas.openxmlformats.org/officeDocument/2006/relationships/slideLayout" Target="../slideLayouts/slideLayout7.xml"/><Relationship Id="rId22" Type="http://schemas.openxmlformats.org/officeDocument/2006/relationships/image" Target="../media/image123.wmf"/><Relationship Id="rId21" Type="http://schemas.openxmlformats.org/officeDocument/2006/relationships/oleObject" Target="../embeddings/oleObject129.bin"/><Relationship Id="rId20" Type="http://schemas.openxmlformats.org/officeDocument/2006/relationships/tags" Target="../tags/tag352.xml"/><Relationship Id="rId2" Type="http://schemas.openxmlformats.org/officeDocument/2006/relationships/image" Target="../media/image2.png"/><Relationship Id="rId19" Type="http://schemas.openxmlformats.org/officeDocument/2006/relationships/image" Target="../media/image122.wmf"/><Relationship Id="rId18" Type="http://schemas.openxmlformats.org/officeDocument/2006/relationships/oleObject" Target="../embeddings/oleObject128.bin"/><Relationship Id="rId17" Type="http://schemas.openxmlformats.org/officeDocument/2006/relationships/tags" Target="../tags/tag351.xml"/><Relationship Id="rId16" Type="http://schemas.openxmlformats.org/officeDocument/2006/relationships/image" Target="../media/image121.wmf"/><Relationship Id="rId15" Type="http://schemas.openxmlformats.org/officeDocument/2006/relationships/oleObject" Target="../embeddings/oleObject127.bin"/><Relationship Id="rId14" Type="http://schemas.openxmlformats.org/officeDocument/2006/relationships/tags" Target="../tags/tag350.xml"/><Relationship Id="rId13" Type="http://schemas.openxmlformats.org/officeDocument/2006/relationships/image" Target="../media/image120.wmf"/><Relationship Id="rId12" Type="http://schemas.openxmlformats.org/officeDocument/2006/relationships/oleObject" Target="../embeddings/oleObject126.bin"/><Relationship Id="rId11" Type="http://schemas.openxmlformats.org/officeDocument/2006/relationships/tags" Target="../tags/tag349.xml"/><Relationship Id="rId10" Type="http://schemas.openxmlformats.org/officeDocument/2006/relationships/tags" Target="../tags/tag348.xml"/><Relationship Id="rId1" Type="http://schemas.openxmlformats.org/officeDocument/2006/relationships/image" Target="../media/image1.png"/></Relationships>
</file>

<file path=ppt/slides/_rels/slide38.xml.rels><?xml version="1.0" encoding="UTF-8" standalone="yes"?>
<Relationships xmlns="http://schemas.openxmlformats.org/package/2006/relationships"><Relationship Id="rId9" Type="http://schemas.openxmlformats.org/officeDocument/2006/relationships/tags" Target="../tags/tag355.xml"/><Relationship Id="rId8" Type="http://schemas.openxmlformats.org/officeDocument/2006/relationships/tags" Target="../tags/tag354.xml"/><Relationship Id="rId7" Type="http://schemas.openxmlformats.org/officeDocument/2006/relationships/tags" Target="../tags/tag353.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7" Type="http://schemas.openxmlformats.org/officeDocument/2006/relationships/vmlDrawing" Target="../drawings/vmlDrawing32.vml"/><Relationship Id="rId26" Type="http://schemas.openxmlformats.org/officeDocument/2006/relationships/slideLayout" Target="../slideLayouts/slideLayout7.xml"/><Relationship Id="rId25" Type="http://schemas.openxmlformats.org/officeDocument/2006/relationships/image" Target="../media/image128.wmf"/><Relationship Id="rId24" Type="http://schemas.openxmlformats.org/officeDocument/2006/relationships/oleObject" Target="../embeddings/oleObject134.bin"/><Relationship Id="rId23" Type="http://schemas.openxmlformats.org/officeDocument/2006/relationships/tags" Target="../tags/tag361.xml"/><Relationship Id="rId22" Type="http://schemas.openxmlformats.org/officeDocument/2006/relationships/image" Target="../media/image127.wmf"/><Relationship Id="rId21" Type="http://schemas.openxmlformats.org/officeDocument/2006/relationships/oleObject" Target="../embeddings/oleObject133.bin"/><Relationship Id="rId20" Type="http://schemas.openxmlformats.org/officeDocument/2006/relationships/tags" Target="../tags/tag360.xml"/><Relationship Id="rId2" Type="http://schemas.openxmlformats.org/officeDocument/2006/relationships/image" Target="../media/image2.png"/><Relationship Id="rId19" Type="http://schemas.openxmlformats.org/officeDocument/2006/relationships/image" Target="../media/image126.wmf"/><Relationship Id="rId18" Type="http://schemas.openxmlformats.org/officeDocument/2006/relationships/oleObject" Target="../embeddings/oleObject132.bin"/><Relationship Id="rId17" Type="http://schemas.openxmlformats.org/officeDocument/2006/relationships/tags" Target="../tags/tag359.xml"/><Relationship Id="rId16" Type="http://schemas.openxmlformats.org/officeDocument/2006/relationships/image" Target="../media/image125.wmf"/><Relationship Id="rId15" Type="http://schemas.openxmlformats.org/officeDocument/2006/relationships/oleObject" Target="../embeddings/oleObject131.bin"/><Relationship Id="rId14" Type="http://schemas.openxmlformats.org/officeDocument/2006/relationships/tags" Target="../tags/tag358.xml"/><Relationship Id="rId13" Type="http://schemas.openxmlformats.org/officeDocument/2006/relationships/image" Target="../media/image124.wmf"/><Relationship Id="rId12" Type="http://schemas.openxmlformats.org/officeDocument/2006/relationships/oleObject" Target="../embeddings/oleObject130.bin"/><Relationship Id="rId11" Type="http://schemas.openxmlformats.org/officeDocument/2006/relationships/tags" Target="../tags/tag357.xml"/><Relationship Id="rId10" Type="http://schemas.openxmlformats.org/officeDocument/2006/relationships/tags" Target="../tags/tag356.xml"/><Relationship Id="rId1" Type="http://schemas.openxmlformats.org/officeDocument/2006/relationships/image" Target="../media/image1.png"/></Relationships>
</file>

<file path=ppt/slides/_rels/slide39.xml.rels><?xml version="1.0" encoding="UTF-8" standalone="yes"?>
<Relationships xmlns="http://schemas.openxmlformats.org/package/2006/relationships"><Relationship Id="rId9" Type="http://schemas.openxmlformats.org/officeDocument/2006/relationships/tags" Target="../tags/tag364.xml"/><Relationship Id="rId8" Type="http://schemas.openxmlformats.org/officeDocument/2006/relationships/tags" Target="../tags/tag363.xml"/><Relationship Id="rId7" Type="http://schemas.openxmlformats.org/officeDocument/2006/relationships/tags" Target="../tags/tag362.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8" Type="http://schemas.openxmlformats.org/officeDocument/2006/relationships/vmlDrawing" Target="../drawings/vmlDrawing33.vml"/><Relationship Id="rId17" Type="http://schemas.openxmlformats.org/officeDocument/2006/relationships/slideLayout" Target="../slideLayouts/slideLayout7.xml"/><Relationship Id="rId16" Type="http://schemas.openxmlformats.org/officeDocument/2006/relationships/image" Target="../media/image130.wmf"/><Relationship Id="rId15" Type="http://schemas.openxmlformats.org/officeDocument/2006/relationships/oleObject" Target="../embeddings/oleObject136.bin"/><Relationship Id="rId14" Type="http://schemas.openxmlformats.org/officeDocument/2006/relationships/tags" Target="../tags/tag367.xml"/><Relationship Id="rId13" Type="http://schemas.openxmlformats.org/officeDocument/2006/relationships/image" Target="../media/image129.wmf"/><Relationship Id="rId12" Type="http://schemas.openxmlformats.org/officeDocument/2006/relationships/oleObject" Target="../embeddings/oleObject135.bin"/><Relationship Id="rId11" Type="http://schemas.openxmlformats.org/officeDocument/2006/relationships/tags" Target="../tags/tag366.xml"/><Relationship Id="rId10" Type="http://schemas.openxmlformats.org/officeDocument/2006/relationships/tags" Target="../tags/tag365.xml"/><Relationship Id="rId1" Type="http://schemas.openxmlformats.org/officeDocument/2006/relationships/image" Target="../media/image1.png"/></Relationships>
</file>

<file path=ppt/slides/_rels/slide4.xml.rels><?xml version="1.0" encoding="UTF-8" standalone="yes"?>
<Relationships xmlns="http://schemas.openxmlformats.org/package/2006/relationships"><Relationship Id="rId9" Type="http://schemas.openxmlformats.org/officeDocument/2006/relationships/tags" Target="../tags/tag15.xml"/><Relationship Id="rId8" Type="http://schemas.openxmlformats.org/officeDocument/2006/relationships/tags" Target="../tags/tag14.xml"/><Relationship Id="rId7" Type="http://schemas.openxmlformats.org/officeDocument/2006/relationships/tags" Target="../tags/tag13.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7" Type="http://schemas.openxmlformats.org/officeDocument/2006/relationships/vmlDrawing" Target="../drawings/vmlDrawing2.vml"/><Relationship Id="rId26" Type="http://schemas.openxmlformats.org/officeDocument/2006/relationships/slideLayout" Target="../slideLayouts/slideLayout7.xml"/><Relationship Id="rId25" Type="http://schemas.openxmlformats.org/officeDocument/2006/relationships/image" Target="../media/image17.wmf"/><Relationship Id="rId24" Type="http://schemas.openxmlformats.org/officeDocument/2006/relationships/oleObject" Target="../embeddings/oleObject9.bin"/><Relationship Id="rId23" Type="http://schemas.openxmlformats.org/officeDocument/2006/relationships/tags" Target="../tags/tag21.xml"/><Relationship Id="rId22" Type="http://schemas.openxmlformats.org/officeDocument/2006/relationships/image" Target="../media/image16.wmf"/><Relationship Id="rId21" Type="http://schemas.openxmlformats.org/officeDocument/2006/relationships/oleObject" Target="../embeddings/oleObject8.bin"/><Relationship Id="rId20" Type="http://schemas.openxmlformats.org/officeDocument/2006/relationships/tags" Target="../tags/tag20.xml"/><Relationship Id="rId2" Type="http://schemas.openxmlformats.org/officeDocument/2006/relationships/image" Target="../media/image2.png"/><Relationship Id="rId19" Type="http://schemas.openxmlformats.org/officeDocument/2006/relationships/image" Target="../media/image15.wmf"/><Relationship Id="rId18" Type="http://schemas.openxmlformats.org/officeDocument/2006/relationships/oleObject" Target="../embeddings/oleObject7.bin"/><Relationship Id="rId17" Type="http://schemas.openxmlformats.org/officeDocument/2006/relationships/tags" Target="../tags/tag19.xml"/><Relationship Id="rId16" Type="http://schemas.openxmlformats.org/officeDocument/2006/relationships/image" Target="../media/image14.wmf"/><Relationship Id="rId15" Type="http://schemas.openxmlformats.org/officeDocument/2006/relationships/oleObject" Target="../embeddings/oleObject6.bin"/><Relationship Id="rId14" Type="http://schemas.openxmlformats.org/officeDocument/2006/relationships/tags" Target="../tags/tag18.xml"/><Relationship Id="rId13" Type="http://schemas.openxmlformats.org/officeDocument/2006/relationships/image" Target="../media/image13.wmf"/><Relationship Id="rId12" Type="http://schemas.openxmlformats.org/officeDocument/2006/relationships/oleObject" Target="../embeddings/oleObject5.bin"/><Relationship Id="rId11" Type="http://schemas.openxmlformats.org/officeDocument/2006/relationships/tags" Target="../tags/tag17.xml"/><Relationship Id="rId10" Type="http://schemas.openxmlformats.org/officeDocument/2006/relationships/tags" Target="../tags/tag16.xml"/><Relationship Id="rId1" Type="http://schemas.openxmlformats.org/officeDocument/2006/relationships/image" Target="../media/image1.png"/></Relationships>
</file>

<file path=ppt/slides/_rels/slide40.xml.rels><?xml version="1.0" encoding="UTF-8" standalone="yes"?>
<Relationships xmlns="http://schemas.openxmlformats.org/package/2006/relationships"><Relationship Id="rId9" Type="http://schemas.openxmlformats.org/officeDocument/2006/relationships/tags" Target="../tags/tag370.xml"/><Relationship Id="rId8" Type="http://schemas.openxmlformats.org/officeDocument/2006/relationships/tags" Target="../tags/tag369.xml"/><Relationship Id="rId7" Type="http://schemas.openxmlformats.org/officeDocument/2006/relationships/tags" Target="../tags/tag368.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9" Type="http://schemas.openxmlformats.org/officeDocument/2006/relationships/vmlDrawing" Target="../drawings/vmlDrawing34.vml"/><Relationship Id="rId18" Type="http://schemas.openxmlformats.org/officeDocument/2006/relationships/slideLayout" Target="../slideLayouts/slideLayout7.xml"/><Relationship Id="rId17" Type="http://schemas.openxmlformats.org/officeDocument/2006/relationships/image" Target="../media/image132.emf"/><Relationship Id="rId16" Type="http://schemas.openxmlformats.org/officeDocument/2006/relationships/tags" Target="../tags/tag374.xml"/><Relationship Id="rId15" Type="http://schemas.openxmlformats.org/officeDocument/2006/relationships/image" Target="../media/image131.emf"/><Relationship Id="rId14" Type="http://schemas.openxmlformats.org/officeDocument/2006/relationships/tags" Target="../tags/tag373.xml"/><Relationship Id="rId13" Type="http://schemas.openxmlformats.org/officeDocument/2006/relationships/image" Target="../media/image72.wmf"/><Relationship Id="rId12" Type="http://schemas.openxmlformats.org/officeDocument/2006/relationships/oleObject" Target="../embeddings/oleObject137.bin"/><Relationship Id="rId11" Type="http://schemas.openxmlformats.org/officeDocument/2006/relationships/tags" Target="../tags/tag372.xml"/><Relationship Id="rId10" Type="http://schemas.openxmlformats.org/officeDocument/2006/relationships/tags" Target="../tags/tag371.xml"/><Relationship Id="rId1" Type="http://schemas.openxmlformats.org/officeDocument/2006/relationships/image" Target="../media/image1.png"/></Relationships>
</file>

<file path=ppt/slides/_rels/slide41.xml.rels><?xml version="1.0" encoding="UTF-8" standalone="yes"?>
<Relationships xmlns="http://schemas.openxmlformats.org/package/2006/relationships"><Relationship Id="rId9" Type="http://schemas.openxmlformats.org/officeDocument/2006/relationships/tags" Target="../tags/tag376.xml"/><Relationship Id="rId8" Type="http://schemas.openxmlformats.org/officeDocument/2006/relationships/image" Target="../media/image7.png"/><Relationship Id="rId7" Type="http://schemas.openxmlformats.org/officeDocument/2006/relationships/image" Target="../media/image5.png"/><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3" Type="http://schemas.openxmlformats.org/officeDocument/2006/relationships/image" Target="../media/image1.png"/><Relationship Id="rId2" Type="http://schemas.openxmlformats.org/officeDocument/2006/relationships/image" Target="../media/image133.png"/><Relationship Id="rId13" Type="http://schemas.openxmlformats.org/officeDocument/2006/relationships/slideLayout" Target="../slideLayouts/slideLayout7.xml"/><Relationship Id="rId12" Type="http://schemas.openxmlformats.org/officeDocument/2006/relationships/tags" Target="../tags/tag379.xml"/><Relationship Id="rId11" Type="http://schemas.openxmlformats.org/officeDocument/2006/relationships/tags" Target="../tags/tag378.xml"/><Relationship Id="rId10" Type="http://schemas.openxmlformats.org/officeDocument/2006/relationships/tags" Target="../tags/tag377.xml"/><Relationship Id="rId1" Type="http://schemas.openxmlformats.org/officeDocument/2006/relationships/tags" Target="../tags/tag375.xml"/></Relationships>
</file>

<file path=ppt/slides/_rels/slide42.xml.rels><?xml version="1.0" encoding="UTF-8" standalone="yes"?>
<Relationships xmlns="http://schemas.openxmlformats.org/package/2006/relationships"><Relationship Id="rId9" Type="http://schemas.openxmlformats.org/officeDocument/2006/relationships/tags" Target="../tags/tag382.xml"/><Relationship Id="rId8" Type="http://schemas.openxmlformats.org/officeDocument/2006/relationships/tags" Target="../tags/tag381.xml"/><Relationship Id="rId7" Type="http://schemas.openxmlformats.org/officeDocument/2006/relationships/tags" Target="../tags/tag380.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3" Type="http://schemas.openxmlformats.org/officeDocument/2006/relationships/slideLayout" Target="../slideLayouts/slideLayout7.xml"/><Relationship Id="rId12" Type="http://schemas.openxmlformats.org/officeDocument/2006/relationships/image" Target="../media/image134.emf"/><Relationship Id="rId11" Type="http://schemas.openxmlformats.org/officeDocument/2006/relationships/tags" Target="../tags/tag384.xml"/><Relationship Id="rId10" Type="http://schemas.openxmlformats.org/officeDocument/2006/relationships/tags" Target="../tags/tag383.xml"/><Relationship Id="rId1" Type="http://schemas.openxmlformats.org/officeDocument/2006/relationships/image" Target="../media/image1.png"/></Relationships>
</file>

<file path=ppt/slides/_rels/slide43.xml.rels><?xml version="1.0" encoding="UTF-8" standalone="yes"?>
<Relationships xmlns="http://schemas.openxmlformats.org/package/2006/relationships"><Relationship Id="rId9" Type="http://schemas.openxmlformats.org/officeDocument/2006/relationships/tags" Target="../tags/tag387.xml"/><Relationship Id="rId8" Type="http://schemas.openxmlformats.org/officeDocument/2006/relationships/tags" Target="../tags/tag386.xml"/><Relationship Id="rId7" Type="http://schemas.openxmlformats.org/officeDocument/2006/relationships/tags" Target="../tags/tag385.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3" Type="http://schemas.openxmlformats.org/officeDocument/2006/relationships/slideLayout" Target="../slideLayouts/slideLayout7.xml"/><Relationship Id="rId12" Type="http://schemas.openxmlformats.org/officeDocument/2006/relationships/image" Target="../media/image135.emf"/><Relationship Id="rId11" Type="http://schemas.openxmlformats.org/officeDocument/2006/relationships/tags" Target="../tags/tag389.xml"/><Relationship Id="rId10" Type="http://schemas.openxmlformats.org/officeDocument/2006/relationships/tags" Target="../tags/tag388.xml"/><Relationship Id="rId1" Type="http://schemas.openxmlformats.org/officeDocument/2006/relationships/image" Target="../media/image1.png"/></Relationships>
</file>

<file path=ppt/slides/_rels/slide44.xml.rels><?xml version="1.0" encoding="UTF-8" standalone="yes"?>
<Relationships xmlns="http://schemas.openxmlformats.org/package/2006/relationships"><Relationship Id="rId9" Type="http://schemas.openxmlformats.org/officeDocument/2006/relationships/tags" Target="../tags/tag392.xml"/><Relationship Id="rId8" Type="http://schemas.openxmlformats.org/officeDocument/2006/relationships/tags" Target="../tags/tag391.xml"/><Relationship Id="rId7" Type="http://schemas.openxmlformats.org/officeDocument/2006/relationships/tags" Target="../tags/tag390.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3" Type="http://schemas.openxmlformats.org/officeDocument/2006/relationships/slideLayout" Target="../slideLayouts/slideLayout7.xml"/><Relationship Id="rId12" Type="http://schemas.openxmlformats.org/officeDocument/2006/relationships/image" Target="../media/image136.emf"/><Relationship Id="rId11" Type="http://schemas.openxmlformats.org/officeDocument/2006/relationships/tags" Target="../tags/tag394.xml"/><Relationship Id="rId10" Type="http://schemas.openxmlformats.org/officeDocument/2006/relationships/tags" Target="../tags/tag393.xml"/><Relationship Id="rId1" Type="http://schemas.openxmlformats.org/officeDocument/2006/relationships/image" Target="../media/image1.png"/></Relationships>
</file>

<file path=ppt/slides/_rels/slide45.xml.rels><?xml version="1.0" encoding="UTF-8" standalone="yes"?>
<Relationships xmlns="http://schemas.openxmlformats.org/package/2006/relationships"><Relationship Id="rId9" Type="http://schemas.openxmlformats.org/officeDocument/2006/relationships/tags" Target="../tags/tag397.xml"/><Relationship Id="rId8" Type="http://schemas.openxmlformats.org/officeDocument/2006/relationships/tags" Target="../tags/tag396.xml"/><Relationship Id="rId7" Type="http://schemas.openxmlformats.org/officeDocument/2006/relationships/tags" Target="../tags/tag395.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3" Type="http://schemas.openxmlformats.org/officeDocument/2006/relationships/slideLayout" Target="../slideLayouts/slideLayout7.xml"/><Relationship Id="rId12" Type="http://schemas.openxmlformats.org/officeDocument/2006/relationships/image" Target="../media/image137.png"/><Relationship Id="rId11" Type="http://schemas.openxmlformats.org/officeDocument/2006/relationships/tags" Target="../tags/tag399.xml"/><Relationship Id="rId10" Type="http://schemas.openxmlformats.org/officeDocument/2006/relationships/tags" Target="../tags/tag398.xml"/><Relationship Id="rId1" Type="http://schemas.openxmlformats.org/officeDocument/2006/relationships/image" Target="../media/image1.png"/></Relationships>
</file>

<file path=ppt/slides/_rels/slide46.xml.rels><?xml version="1.0" encoding="UTF-8" standalone="yes"?>
<Relationships xmlns="http://schemas.openxmlformats.org/package/2006/relationships"><Relationship Id="rId9" Type="http://schemas.openxmlformats.org/officeDocument/2006/relationships/tags" Target="../tags/tag402.xml"/><Relationship Id="rId8" Type="http://schemas.openxmlformats.org/officeDocument/2006/relationships/tags" Target="../tags/tag401.xml"/><Relationship Id="rId7" Type="http://schemas.openxmlformats.org/officeDocument/2006/relationships/tags" Target="../tags/tag400.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3" Type="http://schemas.openxmlformats.org/officeDocument/2006/relationships/slideLayout" Target="../slideLayouts/slideLayout7.xml"/><Relationship Id="rId12" Type="http://schemas.openxmlformats.org/officeDocument/2006/relationships/image" Target="../media/image138.png"/><Relationship Id="rId11" Type="http://schemas.openxmlformats.org/officeDocument/2006/relationships/tags" Target="../tags/tag404.xml"/><Relationship Id="rId10" Type="http://schemas.openxmlformats.org/officeDocument/2006/relationships/tags" Target="../tags/tag403.xml"/><Relationship Id="rId1" Type="http://schemas.openxmlformats.org/officeDocument/2006/relationships/image" Target="../media/image1.png"/></Relationships>
</file>

<file path=ppt/slides/_rels/slide47.xml.rels><?xml version="1.0" encoding="UTF-8" standalone="yes"?>
<Relationships xmlns="http://schemas.openxmlformats.org/package/2006/relationships"><Relationship Id="rId9" Type="http://schemas.openxmlformats.org/officeDocument/2006/relationships/tags" Target="../tags/tag407.xml"/><Relationship Id="rId8" Type="http://schemas.openxmlformats.org/officeDocument/2006/relationships/tags" Target="../tags/tag406.xml"/><Relationship Id="rId7" Type="http://schemas.openxmlformats.org/officeDocument/2006/relationships/tags" Target="../tags/tag405.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3" Type="http://schemas.openxmlformats.org/officeDocument/2006/relationships/slideLayout" Target="../slideLayouts/slideLayout7.xml"/><Relationship Id="rId12" Type="http://schemas.openxmlformats.org/officeDocument/2006/relationships/image" Target="../media/image139.png"/><Relationship Id="rId11" Type="http://schemas.openxmlformats.org/officeDocument/2006/relationships/tags" Target="../tags/tag409.xml"/><Relationship Id="rId10" Type="http://schemas.openxmlformats.org/officeDocument/2006/relationships/tags" Target="../tags/tag408.xml"/><Relationship Id="rId1" Type="http://schemas.openxmlformats.org/officeDocument/2006/relationships/image" Target="../media/image1.png"/></Relationships>
</file>

<file path=ppt/slides/_rels/slide48.xml.rels><?xml version="1.0" encoding="UTF-8" standalone="yes"?>
<Relationships xmlns="http://schemas.openxmlformats.org/package/2006/relationships"><Relationship Id="rId9" Type="http://schemas.openxmlformats.org/officeDocument/2006/relationships/tags" Target="../tags/tag412.xml"/><Relationship Id="rId8" Type="http://schemas.openxmlformats.org/officeDocument/2006/relationships/tags" Target="../tags/tag411.xml"/><Relationship Id="rId7" Type="http://schemas.openxmlformats.org/officeDocument/2006/relationships/tags" Target="../tags/tag410.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8" Type="http://schemas.openxmlformats.org/officeDocument/2006/relationships/vmlDrawing" Target="../drawings/vmlDrawing35.vml"/><Relationship Id="rId17" Type="http://schemas.openxmlformats.org/officeDocument/2006/relationships/slideLayout" Target="../slideLayouts/slideLayout7.xml"/><Relationship Id="rId16" Type="http://schemas.openxmlformats.org/officeDocument/2006/relationships/image" Target="../media/image142.emf"/><Relationship Id="rId15" Type="http://schemas.openxmlformats.org/officeDocument/2006/relationships/tags" Target="../tags/tag414.xml"/><Relationship Id="rId14" Type="http://schemas.openxmlformats.org/officeDocument/2006/relationships/image" Target="../media/image141.wmf"/><Relationship Id="rId13" Type="http://schemas.openxmlformats.org/officeDocument/2006/relationships/oleObject" Target="../embeddings/oleObject139.bin"/><Relationship Id="rId12" Type="http://schemas.openxmlformats.org/officeDocument/2006/relationships/image" Target="../media/image140.wmf"/><Relationship Id="rId11" Type="http://schemas.openxmlformats.org/officeDocument/2006/relationships/oleObject" Target="../embeddings/oleObject138.bin"/><Relationship Id="rId10" Type="http://schemas.openxmlformats.org/officeDocument/2006/relationships/tags" Target="../tags/tag413.xml"/><Relationship Id="rId1" Type="http://schemas.openxmlformats.org/officeDocument/2006/relationships/image" Target="../media/image1.png"/></Relationships>
</file>

<file path=ppt/slides/_rels/slide49.xml.rels><?xml version="1.0" encoding="UTF-8" standalone="yes"?>
<Relationships xmlns="http://schemas.openxmlformats.org/package/2006/relationships"><Relationship Id="rId9" Type="http://schemas.openxmlformats.org/officeDocument/2006/relationships/tags" Target="../tags/tag417.xml"/><Relationship Id="rId8" Type="http://schemas.openxmlformats.org/officeDocument/2006/relationships/tags" Target="../tags/tag416.xml"/><Relationship Id="rId7" Type="http://schemas.openxmlformats.org/officeDocument/2006/relationships/tags" Target="../tags/tag415.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3" Type="http://schemas.openxmlformats.org/officeDocument/2006/relationships/slideLayout" Target="../slideLayouts/slideLayout7.xml"/><Relationship Id="rId12" Type="http://schemas.openxmlformats.org/officeDocument/2006/relationships/image" Target="../media/image143.png"/><Relationship Id="rId11" Type="http://schemas.openxmlformats.org/officeDocument/2006/relationships/tags" Target="../tags/tag419.xml"/><Relationship Id="rId10" Type="http://schemas.openxmlformats.org/officeDocument/2006/relationships/tags" Target="../tags/tag418.xml"/><Relationship Id="rId1" Type="http://schemas.openxmlformats.org/officeDocument/2006/relationships/image" Target="../media/image1.png"/></Relationships>
</file>

<file path=ppt/slides/_rels/slide5.xml.rels><?xml version="1.0" encoding="UTF-8" standalone="yes"?>
<Relationships xmlns="http://schemas.openxmlformats.org/package/2006/relationships"><Relationship Id="rId9" Type="http://schemas.openxmlformats.org/officeDocument/2006/relationships/tags" Target="../tags/tag24.xml"/><Relationship Id="rId8" Type="http://schemas.openxmlformats.org/officeDocument/2006/relationships/tags" Target="../tags/tag23.xml"/><Relationship Id="rId7" Type="http://schemas.openxmlformats.org/officeDocument/2006/relationships/tags" Target="../tags/tag22.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7" Type="http://schemas.openxmlformats.org/officeDocument/2006/relationships/vmlDrawing" Target="../drawings/vmlDrawing3.vml"/><Relationship Id="rId16" Type="http://schemas.openxmlformats.org/officeDocument/2006/relationships/slideLayout" Target="../slideLayouts/slideLayout7.xml"/><Relationship Id="rId15" Type="http://schemas.openxmlformats.org/officeDocument/2006/relationships/image" Target="../media/image13.wmf"/><Relationship Id="rId14" Type="http://schemas.openxmlformats.org/officeDocument/2006/relationships/oleObject" Target="../embeddings/oleObject10.bin"/><Relationship Id="rId13" Type="http://schemas.openxmlformats.org/officeDocument/2006/relationships/tags" Target="../tags/tag27.xml"/><Relationship Id="rId12" Type="http://schemas.openxmlformats.org/officeDocument/2006/relationships/image" Target="../media/image18.png"/><Relationship Id="rId11" Type="http://schemas.openxmlformats.org/officeDocument/2006/relationships/tags" Target="../tags/tag26.xml"/><Relationship Id="rId10" Type="http://schemas.openxmlformats.org/officeDocument/2006/relationships/tags" Target="../tags/tag25.xml"/><Relationship Id="rId1" Type="http://schemas.openxmlformats.org/officeDocument/2006/relationships/image" Target="../media/image1.png"/></Relationships>
</file>

<file path=ppt/slides/_rels/slide50.xml.rels><?xml version="1.0" encoding="UTF-8" standalone="yes"?>
<Relationships xmlns="http://schemas.openxmlformats.org/package/2006/relationships"><Relationship Id="rId9" Type="http://schemas.openxmlformats.org/officeDocument/2006/relationships/tags" Target="../tags/tag422.xml"/><Relationship Id="rId8" Type="http://schemas.openxmlformats.org/officeDocument/2006/relationships/tags" Target="../tags/tag421.xml"/><Relationship Id="rId7" Type="http://schemas.openxmlformats.org/officeDocument/2006/relationships/tags" Target="../tags/tag420.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3" Type="http://schemas.openxmlformats.org/officeDocument/2006/relationships/slideLayout" Target="../slideLayouts/slideLayout7.xml"/><Relationship Id="rId12" Type="http://schemas.openxmlformats.org/officeDocument/2006/relationships/image" Target="../media/image144.png"/><Relationship Id="rId11" Type="http://schemas.openxmlformats.org/officeDocument/2006/relationships/tags" Target="../tags/tag424.xml"/><Relationship Id="rId10" Type="http://schemas.openxmlformats.org/officeDocument/2006/relationships/tags" Target="../tags/tag423.xml"/><Relationship Id="rId1" Type="http://schemas.openxmlformats.org/officeDocument/2006/relationships/image" Target="../media/image1.png"/></Relationships>
</file>

<file path=ppt/slides/_rels/slide51.xml.rels><?xml version="1.0" encoding="UTF-8" standalone="yes"?>
<Relationships xmlns="http://schemas.openxmlformats.org/package/2006/relationships"><Relationship Id="rId9" Type="http://schemas.openxmlformats.org/officeDocument/2006/relationships/tags" Target="../tags/tag427.xml"/><Relationship Id="rId8" Type="http://schemas.openxmlformats.org/officeDocument/2006/relationships/tags" Target="../tags/tag426.xml"/><Relationship Id="rId7" Type="http://schemas.openxmlformats.org/officeDocument/2006/relationships/tags" Target="../tags/tag425.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3" Type="http://schemas.openxmlformats.org/officeDocument/2006/relationships/slideLayout" Target="../slideLayouts/slideLayout7.xml"/><Relationship Id="rId12" Type="http://schemas.openxmlformats.org/officeDocument/2006/relationships/image" Target="../media/image145.emf"/><Relationship Id="rId11" Type="http://schemas.openxmlformats.org/officeDocument/2006/relationships/tags" Target="../tags/tag429.xml"/><Relationship Id="rId10" Type="http://schemas.openxmlformats.org/officeDocument/2006/relationships/tags" Target="../tags/tag428.xml"/><Relationship Id="rId1" Type="http://schemas.openxmlformats.org/officeDocument/2006/relationships/image" Target="../media/image1.png"/></Relationships>
</file>

<file path=ppt/slides/_rels/slide52.xml.rels><?xml version="1.0" encoding="UTF-8" standalone="yes"?>
<Relationships xmlns="http://schemas.openxmlformats.org/package/2006/relationships"><Relationship Id="rId9" Type="http://schemas.openxmlformats.org/officeDocument/2006/relationships/tags" Target="../tags/tag432.xml"/><Relationship Id="rId8" Type="http://schemas.openxmlformats.org/officeDocument/2006/relationships/tags" Target="../tags/tag431.xml"/><Relationship Id="rId7" Type="http://schemas.openxmlformats.org/officeDocument/2006/relationships/tags" Target="../tags/tag430.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3" Type="http://schemas.openxmlformats.org/officeDocument/2006/relationships/slideLayout" Target="../slideLayouts/slideLayout7.xml"/><Relationship Id="rId12" Type="http://schemas.openxmlformats.org/officeDocument/2006/relationships/image" Target="../media/image146.png"/><Relationship Id="rId11" Type="http://schemas.openxmlformats.org/officeDocument/2006/relationships/tags" Target="../tags/tag434.xml"/><Relationship Id="rId10" Type="http://schemas.openxmlformats.org/officeDocument/2006/relationships/tags" Target="../tags/tag433.xml"/><Relationship Id="rId1" Type="http://schemas.openxmlformats.org/officeDocument/2006/relationships/image" Target="../media/image1.png"/></Relationships>
</file>

<file path=ppt/slides/_rels/slide53.xml.rels><?xml version="1.0" encoding="UTF-8" standalone="yes"?>
<Relationships xmlns="http://schemas.openxmlformats.org/package/2006/relationships"><Relationship Id="rId9" Type="http://schemas.openxmlformats.org/officeDocument/2006/relationships/tags" Target="../tags/tag437.xml"/><Relationship Id="rId8" Type="http://schemas.openxmlformats.org/officeDocument/2006/relationships/tags" Target="../tags/tag436.xml"/><Relationship Id="rId7" Type="http://schemas.openxmlformats.org/officeDocument/2006/relationships/tags" Target="../tags/tag435.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3" Type="http://schemas.openxmlformats.org/officeDocument/2006/relationships/vmlDrawing" Target="../drawings/vmlDrawing36.vml"/><Relationship Id="rId22" Type="http://schemas.openxmlformats.org/officeDocument/2006/relationships/slideLayout" Target="../slideLayouts/slideLayout7.xml"/><Relationship Id="rId21" Type="http://schemas.openxmlformats.org/officeDocument/2006/relationships/image" Target="../media/image151.emf"/><Relationship Id="rId20" Type="http://schemas.openxmlformats.org/officeDocument/2006/relationships/tags" Target="../tags/tag441.xml"/><Relationship Id="rId2" Type="http://schemas.openxmlformats.org/officeDocument/2006/relationships/image" Target="../media/image2.png"/><Relationship Id="rId19" Type="http://schemas.openxmlformats.org/officeDocument/2006/relationships/image" Target="../media/image150.wmf"/><Relationship Id="rId18" Type="http://schemas.openxmlformats.org/officeDocument/2006/relationships/oleObject" Target="../embeddings/oleObject142.bin"/><Relationship Id="rId17" Type="http://schemas.openxmlformats.org/officeDocument/2006/relationships/tags" Target="../tags/tag440.xml"/><Relationship Id="rId16" Type="http://schemas.openxmlformats.org/officeDocument/2006/relationships/image" Target="../media/image149.wmf"/><Relationship Id="rId15" Type="http://schemas.openxmlformats.org/officeDocument/2006/relationships/oleObject" Target="../embeddings/oleObject141.bin"/><Relationship Id="rId14" Type="http://schemas.openxmlformats.org/officeDocument/2006/relationships/image" Target="../media/image148.emf"/><Relationship Id="rId13" Type="http://schemas.openxmlformats.org/officeDocument/2006/relationships/tags" Target="../tags/tag439.xml"/><Relationship Id="rId12" Type="http://schemas.openxmlformats.org/officeDocument/2006/relationships/image" Target="../media/image147.wmf"/><Relationship Id="rId11" Type="http://schemas.openxmlformats.org/officeDocument/2006/relationships/oleObject" Target="../embeddings/oleObject140.bin"/><Relationship Id="rId10" Type="http://schemas.openxmlformats.org/officeDocument/2006/relationships/tags" Target="../tags/tag438.xml"/><Relationship Id="rId1" Type="http://schemas.openxmlformats.org/officeDocument/2006/relationships/image" Target="../media/image1.png"/></Relationships>
</file>

<file path=ppt/slides/_rels/slide54.xml.rels><?xml version="1.0" encoding="UTF-8" standalone="yes"?>
<Relationships xmlns="http://schemas.openxmlformats.org/package/2006/relationships"><Relationship Id="rId9" Type="http://schemas.openxmlformats.org/officeDocument/2006/relationships/tags" Target="../tags/tag444.xml"/><Relationship Id="rId8" Type="http://schemas.openxmlformats.org/officeDocument/2006/relationships/tags" Target="../tags/tag443.xml"/><Relationship Id="rId7" Type="http://schemas.openxmlformats.org/officeDocument/2006/relationships/tags" Target="../tags/tag442.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3" Type="http://schemas.openxmlformats.org/officeDocument/2006/relationships/slideLayout" Target="../slideLayouts/slideLayout7.xml"/><Relationship Id="rId12" Type="http://schemas.openxmlformats.org/officeDocument/2006/relationships/image" Target="../media/image152.emf"/><Relationship Id="rId11" Type="http://schemas.openxmlformats.org/officeDocument/2006/relationships/tags" Target="../tags/tag446.xml"/><Relationship Id="rId10" Type="http://schemas.openxmlformats.org/officeDocument/2006/relationships/tags" Target="../tags/tag445.xml"/><Relationship Id="rId1" Type="http://schemas.openxmlformats.org/officeDocument/2006/relationships/image" Target="../media/image1.png"/></Relationships>
</file>

<file path=ppt/slides/_rels/slide55.xml.rels><?xml version="1.0" encoding="UTF-8" standalone="yes"?>
<Relationships xmlns="http://schemas.openxmlformats.org/package/2006/relationships"><Relationship Id="rId9" Type="http://schemas.openxmlformats.org/officeDocument/2006/relationships/tags" Target="../tags/tag449.xml"/><Relationship Id="rId8" Type="http://schemas.openxmlformats.org/officeDocument/2006/relationships/tags" Target="../tags/tag448.xml"/><Relationship Id="rId7" Type="http://schemas.openxmlformats.org/officeDocument/2006/relationships/tags" Target="../tags/tag447.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3" Type="http://schemas.openxmlformats.org/officeDocument/2006/relationships/slideLayout" Target="../slideLayouts/slideLayout7.xml"/><Relationship Id="rId12" Type="http://schemas.openxmlformats.org/officeDocument/2006/relationships/image" Target="../media/image153.emf"/><Relationship Id="rId11" Type="http://schemas.openxmlformats.org/officeDocument/2006/relationships/tags" Target="../tags/tag451.xml"/><Relationship Id="rId10" Type="http://schemas.openxmlformats.org/officeDocument/2006/relationships/tags" Target="../tags/tag450.xml"/><Relationship Id="rId1" Type="http://schemas.openxmlformats.org/officeDocument/2006/relationships/image" Target="../media/image1.png"/></Relationships>
</file>

<file path=ppt/slides/_rels/slide56.xml.rels><?xml version="1.0" encoding="UTF-8" standalone="yes"?>
<Relationships xmlns="http://schemas.openxmlformats.org/package/2006/relationships"><Relationship Id="rId9" Type="http://schemas.openxmlformats.org/officeDocument/2006/relationships/tags" Target="../tags/tag454.xml"/><Relationship Id="rId8" Type="http://schemas.openxmlformats.org/officeDocument/2006/relationships/tags" Target="../tags/tag453.xml"/><Relationship Id="rId7" Type="http://schemas.openxmlformats.org/officeDocument/2006/relationships/tags" Target="../tags/tag452.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2" Type="http://schemas.openxmlformats.org/officeDocument/2006/relationships/slideLayout" Target="../slideLayouts/slideLayout7.xml"/><Relationship Id="rId11" Type="http://schemas.openxmlformats.org/officeDocument/2006/relationships/image" Target="../media/image154.png"/><Relationship Id="rId10" Type="http://schemas.openxmlformats.org/officeDocument/2006/relationships/tags" Target="../tags/tag455.xml"/><Relationship Id="rId1" Type="http://schemas.openxmlformats.org/officeDocument/2006/relationships/image" Target="../media/image1.png"/></Relationships>
</file>

<file path=ppt/slides/_rels/slide57.xml.rels><?xml version="1.0" encoding="UTF-8" standalone="yes"?>
<Relationships xmlns="http://schemas.openxmlformats.org/package/2006/relationships"><Relationship Id="rId9" Type="http://schemas.openxmlformats.org/officeDocument/2006/relationships/tags" Target="../tags/tag458.xml"/><Relationship Id="rId8" Type="http://schemas.openxmlformats.org/officeDocument/2006/relationships/tags" Target="../tags/tag457.xml"/><Relationship Id="rId7" Type="http://schemas.openxmlformats.org/officeDocument/2006/relationships/tags" Target="../tags/tag456.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4.png"/><Relationship Id="rId30" Type="http://schemas.openxmlformats.org/officeDocument/2006/relationships/vmlDrawing" Target="../drawings/vmlDrawing37.vml"/><Relationship Id="rId3" Type="http://schemas.openxmlformats.org/officeDocument/2006/relationships/image" Target="../media/image3.png"/><Relationship Id="rId29" Type="http://schemas.openxmlformats.org/officeDocument/2006/relationships/slideLayout" Target="../slideLayouts/slideLayout7.xml"/><Relationship Id="rId28" Type="http://schemas.openxmlformats.org/officeDocument/2006/relationships/oleObject" Target="../embeddings/oleObject150.bin"/><Relationship Id="rId27" Type="http://schemas.openxmlformats.org/officeDocument/2006/relationships/tags" Target="../tags/tag465.xml"/><Relationship Id="rId26" Type="http://schemas.openxmlformats.org/officeDocument/2006/relationships/oleObject" Target="../embeddings/oleObject149.bin"/><Relationship Id="rId25" Type="http://schemas.openxmlformats.org/officeDocument/2006/relationships/tags" Target="../tags/tag464.xml"/><Relationship Id="rId24" Type="http://schemas.openxmlformats.org/officeDocument/2006/relationships/oleObject" Target="../embeddings/oleObject148.bin"/><Relationship Id="rId23" Type="http://schemas.openxmlformats.org/officeDocument/2006/relationships/tags" Target="../tags/tag463.xml"/><Relationship Id="rId22" Type="http://schemas.openxmlformats.org/officeDocument/2006/relationships/oleObject" Target="../embeddings/oleObject147.bin"/><Relationship Id="rId21" Type="http://schemas.openxmlformats.org/officeDocument/2006/relationships/tags" Target="../tags/tag462.xml"/><Relationship Id="rId20" Type="http://schemas.openxmlformats.org/officeDocument/2006/relationships/image" Target="../media/image158.wmf"/><Relationship Id="rId2" Type="http://schemas.openxmlformats.org/officeDocument/2006/relationships/image" Target="../media/image2.png"/><Relationship Id="rId19" Type="http://schemas.openxmlformats.org/officeDocument/2006/relationships/oleObject" Target="../embeddings/oleObject146.bin"/><Relationship Id="rId18" Type="http://schemas.openxmlformats.org/officeDocument/2006/relationships/tags" Target="../tags/tag461.xml"/><Relationship Id="rId17" Type="http://schemas.openxmlformats.org/officeDocument/2006/relationships/image" Target="../media/image157.wmf"/><Relationship Id="rId16" Type="http://schemas.openxmlformats.org/officeDocument/2006/relationships/oleObject" Target="../embeddings/oleObject145.bin"/><Relationship Id="rId15" Type="http://schemas.openxmlformats.org/officeDocument/2006/relationships/image" Target="../media/image156.wmf"/><Relationship Id="rId14" Type="http://schemas.openxmlformats.org/officeDocument/2006/relationships/oleObject" Target="../embeddings/oleObject144.bin"/><Relationship Id="rId13" Type="http://schemas.openxmlformats.org/officeDocument/2006/relationships/tags" Target="../tags/tag460.xml"/><Relationship Id="rId12" Type="http://schemas.openxmlformats.org/officeDocument/2006/relationships/image" Target="../media/image155.wmf"/><Relationship Id="rId11" Type="http://schemas.openxmlformats.org/officeDocument/2006/relationships/oleObject" Target="../embeddings/oleObject143.bin"/><Relationship Id="rId10" Type="http://schemas.openxmlformats.org/officeDocument/2006/relationships/tags" Target="../tags/tag459.xml"/><Relationship Id="rId1" Type="http://schemas.openxmlformats.org/officeDocument/2006/relationships/image" Target="../media/image1.png"/></Relationships>
</file>

<file path=ppt/slides/_rels/slide58.xml.rels><?xml version="1.0" encoding="UTF-8" standalone="yes"?>
<Relationships xmlns="http://schemas.openxmlformats.org/package/2006/relationships"><Relationship Id="rId9" Type="http://schemas.openxmlformats.org/officeDocument/2006/relationships/tags" Target="../tags/tag468.xml"/><Relationship Id="rId8" Type="http://schemas.openxmlformats.org/officeDocument/2006/relationships/tags" Target="../tags/tag467.xml"/><Relationship Id="rId7" Type="http://schemas.openxmlformats.org/officeDocument/2006/relationships/tags" Target="../tags/tag466.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9" Type="http://schemas.openxmlformats.org/officeDocument/2006/relationships/notesSlide" Target="../notesSlides/notesSlide1.xml"/><Relationship Id="rId18" Type="http://schemas.openxmlformats.org/officeDocument/2006/relationships/vmlDrawing" Target="../drawings/vmlDrawing38.vml"/><Relationship Id="rId17" Type="http://schemas.openxmlformats.org/officeDocument/2006/relationships/slideLayout" Target="../slideLayouts/slideLayout7.xml"/><Relationship Id="rId16" Type="http://schemas.openxmlformats.org/officeDocument/2006/relationships/image" Target="../media/image161.wmf"/><Relationship Id="rId15" Type="http://schemas.openxmlformats.org/officeDocument/2006/relationships/oleObject" Target="../embeddings/oleObject152.bin"/><Relationship Id="rId14" Type="http://schemas.openxmlformats.org/officeDocument/2006/relationships/image" Target="../media/image160.wmf"/><Relationship Id="rId13" Type="http://schemas.openxmlformats.org/officeDocument/2006/relationships/oleObject" Target="../embeddings/oleObject151.bin"/><Relationship Id="rId12" Type="http://schemas.openxmlformats.org/officeDocument/2006/relationships/image" Target="../media/image159.emf"/><Relationship Id="rId11" Type="http://schemas.openxmlformats.org/officeDocument/2006/relationships/tags" Target="../tags/tag470.xml"/><Relationship Id="rId10" Type="http://schemas.openxmlformats.org/officeDocument/2006/relationships/tags" Target="../tags/tag469.xml"/><Relationship Id="rId1" Type="http://schemas.openxmlformats.org/officeDocument/2006/relationships/image" Target="../media/image1.png"/></Relationships>
</file>

<file path=ppt/slides/_rels/slide59.xml.rels><?xml version="1.0" encoding="UTF-8" standalone="yes"?>
<Relationships xmlns="http://schemas.openxmlformats.org/package/2006/relationships"><Relationship Id="rId9" Type="http://schemas.openxmlformats.org/officeDocument/2006/relationships/tags" Target="../tags/tag473.xml"/><Relationship Id="rId8" Type="http://schemas.openxmlformats.org/officeDocument/2006/relationships/tags" Target="../tags/tag472.xml"/><Relationship Id="rId7" Type="http://schemas.openxmlformats.org/officeDocument/2006/relationships/tags" Target="../tags/tag471.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4" Type="http://schemas.openxmlformats.org/officeDocument/2006/relationships/notesSlide" Target="../notesSlides/notesSlide2.xml"/><Relationship Id="rId13" Type="http://schemas.openxmlformats.org/officeDocument/2006/relationships/slideLayout" Target="../slideLayouts/slideLayout7.xml"/><Relationship Id="rId12" Type="http://schemas.openxmlformats.org/officeDocument/2006/relationships/image" Target="../media/image162.emf"/><Relationship Id="rId11" Type="http://schemas.openxmlformats.org/officeDocument/2006/relationships/tags" Target="../tags/tag475.xml"/><Relationship Id="rId10" Type="http://schemas.openxmlformats.org/officeDocument/2006/relationships/tags" Target="../tags/tag474.xml"/><Relationship Id="rId1" Type="http://schemas.openxmlformats.org/officeDocument/2006/relationships/image" Target="../media/image1.png"/></Relationships>
</file>

<file path=ppt/slides/_rels/slide6.xml.rels><?xml version="1.0" encoding="UTF-8" standalone="yes"?>
<Relationships xmlns="http://schemas.openxmlformats.org/package/2006/relationships"><Relationship Id="rId9" Type="http://schemas.openxmlformats.org/officeDocument/2006/relationships/tags" Target="../tags/tag30.xml"/><Relationship Id="rId8" Type="http://schemas.openxmlformats.org/officeDocument/2006/relationships/tags" Target="../tags/tag29.xml"/><Relationship Id="rId7" Type="http://schemas.openxmlformats.org/officeDocument/2006/relationships/tags" Target="../tags/tag28.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1" Type="http://schemas.openxmlformats.org/officeDocument/2006/relationships/vmlDrawing" Target="../drawings/vmlDrawing4.vml"/><Relationship Id="rId20" Type="http://schemas.openxmlformats.org/officeDocument/2006/relationships/slideLayout" Target="../slideLayouts/slideLayout7.xml"/><Relationship Id="rId2" Type="http://schemas.openxmlformats.org/officeDocument/2006/relationships/image" Target="../media/image2.png"/><Relationship Id="rId19" Type="http://schemas.openxmlformats.org/officeDocument/2006/relationships/image" Target="../media/image21.wmf"/><Relationship Id="rId18" Type="http://schemas.openxmlformats.org/officeDocument/2006/relationships/oleObject" Target="../embeddings/oleObject13.bin"/><Relationship Id="rId17" Type="http://schemas.openxmlformats.org/officeDocument/2006/relationships/tags" Target="../tags/tag34.xml"/><Relationship Id="rId16" Type="http://schemas.openxmlformats.org/officeDocument/2006/relationships/image" Target="../media/image20.wmf"/><Relationship Id="rId15" Type="http://schemas.openxmlformats.org/officeDocument/2006/relationships/oleObject" Target="../embeddings/oleObject12.bin"/><Relationship Id="rId14" Type="http://schemas.openxmlformats.org/officeDocument/2006/relationships/tags" Target="../tags/tag33.xml"/><Relationship Id="rId13" Type="http://schemas.openxmlformats.org/officeDocument/2006/relationships/image" Target="../media/image19.wmf"/><Relationship Id="rId12" Type="http://schemas.openxmlformats.org/officeDocument/2006/relationships/oleObject" Target="../embeddings/oleObject11.bin"/><Relationship Id="rId11" Type="http://schemas.openxmlformats.org/officeDocument/2006/relationships/tags" Target="../tags/tag32.xml"/><Relationship Id="rId10" Type="http://schemas.openxmlformats.org/officeDocument/2006/relationships/tags" Target="../tags/tag31.xml"/><Relationship Id="rId1" Type="http://schemas.openxmlformats.org/officeDocument/2006/relationships/image" Target="../media/image1.png"/></Relationships>
</file>

<file path=ppt/slides/_rels/slide60.xml.rels><?xml version="1.0" encoding="UTF-8" standalone="yes"?>
<Relationships xmlns="http://schemas.openxmlformats.org/package/2006/relationships"><Relationship Id="rId9" Type="http://schemas.openxmlformats.org/officeDocument/2006/relationships/tags" Target="../tags/tag478.xml"/><Relationship Id="rId8" Type="http://schemas.openxmlformats.org/officeDocument/2006/relationships/tags" Target="../tags/tag477.xml"/><Relationship Id="rId7" Type="http://schemas.openxmlformats.org/officeDocument/2006/relationships/tags" Target="../tags/tag476.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4" Type="http://schemas.openxmlformats.org/officeDocument/2006/relationships/notesSlide" Target="../notesSlides/notesSlide3.xml"/><Relationship Id="rId13" Type="http://schemas.openxmlformats.org/officeDocument/2006/relationships/slideLayout" Target="../slideLayouts/slideLayout7.xml"/><Relationship Id="rId12" Type="http://schemas.openxmlformats.org/officeDocument/2006/relationships/image" Target="../media/image162.emf"/><Relationship Id="rId11" Type="http://schemas.openxmlformats.org/officeDocument/2006/relationships/tags" Target="../tags/tag480.xml"/><Relationship Id="rId10" Type="http://schemas.openxmlformats.org/officeDocument/2006/relationships/tags" Target="../tags/tag479.xml"/><Relationship Id="rId1" Type="http://schemas.openxmlformats.org/officeDocument/2006/relationships/image" Target="../media/image1.png"/></Relationships>
</file>

<file path=ppt/slides/_rels/slide61.xml.rels><?xml version="1.0" encoding="UTF-8" standalone="yes"?>
<Relationships xmlns="http://schemas.openxmlformats.org/package/2006/relationships"><Relationship Id="rId9" Type="http://schemas.openxmlformats.org/officeDocument/2006/relationships/tags" Target="../tags/tag483.xml"/><Relationship Id="rId8" Type="http://schemas.openxmlformats.org/officeDocument/2006/relationships/tags" Target="../tags/tag482.xml"/><Relationship Id="rId7" Type="http://schemas.openxmlformats.org/officeDocument/2006/relationships/tags" Target="../tags/tag481.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4" Type="http://schemas.openxmlformats.org/officeDocument/2006/relationships/notesSlide" Target="../notesSlides/notesSlide4.xml"/><Relationship Id="rId13" Type="http://schemas.openxmlformats.org/officeDocument/2006/relationships/slideLayout" Target="../slideLayouts/slideLayout7.xml"/><Relationship Id="rId12" Type="http://schemas.openxmlformats.org/officeDocument/2006/relationships/image" Target="../media/image163.emf"/><Relationship Id="rId11" Type="http://schemas.openxmlformats.org/officeDocument/2006/relationships/tags" Target="../tags/tag485.xml"/><Relationship Id="rId10" Type="http://schemas.openxmlformats.org/officeDocument/2006/relationships/tags" Target="../tags/tag484.xml"/><Relationship Id="rId1" Type="http://schemas.openxmlformats.org/officeDocument/2006/relationships/image" Target="../media/image1.png"/></Relationships>
</file>

<file path=ppt/slides/_rels/slide62.xml.rels><?xml version="1.0" encoding="UTF-8" standalone="yes"?>
<Relationships xmlns="http://schemas.openxmlformats.org/package/2006/relationships"><Relationship Id="rId9" Type="http://schemas.openxmlformats.org/officeDocument/2006/relationships/tags" Target="../tags/tag488.xml"/><Relationship Id="rId8" Type="http://schemas.openxmlformats.org/officeDocument/2006/relationships/tags" Target="../tags/tag487.xml"/><Relationship Id="rId7" Type="http://schemas.openxmlformats.org/officeDocument/2006/relationships/tags" Target="../tags/tag486.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8" Type="http://schemas.openxmlformats.org/officeDocument/2006/relationships/notesSlide" Target="../notesSlides/notesSlide5.xml"/><Relationship Id="rId17" Type="http://schemas.openxmlformats.org/officeDocument/2006/relationships/slideLayout" Target="../slideLayouts/slideLayout7.xml"/><Relationship Id="rId16" Type="http://schemas.openxmlformats.org/officeDocument/2006/relationships/image" Target="../media/image166.emf"/><Relationship Id="rId15" Type="http://schemas.openxmlformats.org/officeDocument/2006/relationships/tags" Target="../tags/tag492.xml"/><Relationship Id="rId14" Type="http://schemas.openxmlformats.org/officeDocument/2006/relationships/image" Target="../media/image165.emf"/><Relationship Id="rId13" Type="http://schemas.openxmlformats.org/officeDocument/2006/relationships/tags" Target="../tags/tag491.xml"/><Relationship Id="rId12" Type="http://schemas.openxmlformats.org/officeDocument/2006/relationships/image" Target="../media/image164.emf"/><Relationship Id="rId11" Type="http://schemas.openxmlformats.org/officeDocument/2006/relationships/tags" Target="../tags/tag490.xml"/><Relationship Id="rId10" Type="http://schemas.openxmlformats.org/officeDocument/2006/relationships/tags" Target="../tags/tag489.xml"/><Relationship Id="rId1" Type="http://schemas.openxmlformats.org/officeDocument/2006/relationships/image" Target="../media/image1.png"/></Relationships>
</file>

<file path=ppt/slides/_rels/slide63.xml.rels><?xml version="1.0" encoding="UTF-8" standalone="yes"?>
<Relationships xmlns="http://schemas.openxmlformats.org/package/2006/relationships"><Relationship Id="rId9" Type="http://schemas.openxmlformats.org/officeDocument/2006/relationships/tags" Target="../tags/tag495.xml"/><Relationship Id="rId8" Type="http://schemas.openxmlformats.org/officeDocument/2006/relationships/tags" Target="../tags/tag494.xml"/><Relationship Id="rId7" Type="http://schemas.openxmlformats.org/officeDocument/2006/relationships/tags" Target="../tags/tag493.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4" Type="http://schemas.openxmlformats.org/officeDocument/2006/relationships/notesSlide" Target="../notesSlides/notesSlide6.xml"/><Relationship Id="rId13" Type="http://schemas.openxmlformats.org/officeDocument/2006/relationships/slideLayout" Target="../slideLayouts/slideLayout7.xml"/><Relationship Id="rId12" Type="http://schemas.openxmlformats.org/officeDocument/2006/relationships/image" Target="../media/image167.png"/><Relationship Id="rId11" Type="http://schemas.openxmlformats.org/officeDocument/2006/relationships/tags" Target="../tags/tag497.xml"/><Relationship Id="rId10" Type="http://schemas.openxmlformats.org/officeDocument/2006/relationships/tags" Target="../tags/tag496.xml"/><Relationship Id="rId1" Type="http://schemas.openxmlformats.org/officeDocument/2006/relationships/image" Target="../media/image1.png"/></Relationships>
</file>

<file path=ppt/slides/_rels/slide64.xml.rels><?xml version="1.0" encoding="UTF-8" standalone="yes"?>
<Relationships xmlns="http://schemas.openxmlformats.org/package/2006/relationships"><Relationship Id="rId9" Type="http://schemas.openxmlformats.org/officeDocument/2006/relationships/tags" Target="../tags/tag500.xml"/><Relationship Id="rId8" Type="http://schemas.openxmlformats.org/officeDocument/2006/relationships/tags" Target="../tags/tag499.xml"/><Relationship Id="rId7" Type="http://schemas.openxmlformats.org/officeDocument/2006/relationships/tags" Target="../tags/tag498.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4" Type="http://schemas.openxmlformats.org/officeDocument/2006/relationships/notesSlide" Target="../notesSlides/notesSlide7.xml"/><Relationship Id="rId13" Type="http://schemas.openxmlformats.org/officeDocument/2006/relationships/slideLayout" Target="../slideLayouts/slideLayout7.xml"/><Relationship Id="rId12" Type="http://schemas.openxmlformats.org/officeDocument/2006/relationships/image" Target="../media/image168.png"/><Relationship Id="rId11" Type="http://schemas.openxmlformats.org/officeDocument/2006/relationships/tags" Target="../tags/tag502.xml"/><Relationship Id="rId10" Type="http://schemas.openxmlformats.org/officeDocument/2006/relationships/tags" Target="../tags/tag501.xml"/><Relationship Id="rId1" Type="http://schemas.openxmlformats.org/officeDocument/2006/relationships/image" Target="../media/image1.png"/></Relationships>
</file>

<file path=ppt/slides/_rels/slide65.xml.rels><?xml version="1.0" encoding="UTF-8" standalone="yes"?>
<Relationships xmlns="http://schemas.openxmlformats.org/package/2006/relationships"><Relationship Id="rId9" Type="http://schemas.openxmlformats.org/officeDocument/2006/relationships/tags" Target="../tags/tag505.xml"/><Relationship Id="rId8" Type="http://schemas.openxmlformats.org/officeDocument/2006/relationships/tags" Target="../tags/tag504.xml"/><Relationship Id="rId7" Type="http://schemas.openxmlformats.org/officeDocument/2006/relationships/tags" Target="../tags/tag503.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5" Type="http://schemas.openxmlformats.org/officeDocument/2006/relationships/vmlDrawing" Target="../drawings/vmlDrawing39.vml"/><Relationship Id="rId24" Type="http://schemas.openxmlformats.org/officeDocument/2006/relationships/slideLayout" Target="../slideLayouts/slideLayout7.xml"/><Relationship Id="rId23" Type="http://schemas.openxmlformats.org/officeDocument/2006/relationships/image" Target="../media/image171.wmf"/><Relationship Id="rId22" Type="http://schemas.openxmlformats.org/officeDocument/2006/relationships/oleObject" Target="../embeddings/oleObject155.bin"/><Relationship Id="rId21" Type="http://schemas.openxmlformats.org/officeDocument/2006/relationships/tags" Target="../tags/tag510.xml"/><Relationship Id="rId20" Type="http://schemas.openxmlformats.org/officeDocument/2006/relationships/image" Target="../media/image170.wmf"/><Relationship Id="rId2" Type="http://schemas.openxmlformats.org/officeDocument/2006/relationships/image" Target="../media/image2.png"/><Relationship Id="rId19" Type="http://schemas.openxmlformats.org/officeDocument/2006/relationships/oleObject" Target="../embeddings/oleObject154.bin"/><Relationship Id="rId18" Type="http://schemas.openxmlformats.org/officeDocument/2006/relationships/tags" Target="../tags/tag509.xml"/><Relationship Id="rId17" Type="http://schemas.openxmlformats.org/officeDocument/2006/relationships/image" Target="../media/image155.wmf"/><Relationship Id="rId16" Type="http://schemas.openxmlformats.org/officeDocument/2006/relationships/oleObject" Target="../embeddings/oleObject153.bin"/><Relationship Id="rId15" Type="http://schemas.openxmlformats.org/officeDocument/2006/relationships/tags" Target="../tags/tag508.xml"/><Relationship Id="rId14" Type="http://schemas.openxmlformats.org/officeDocument/2006/relationships/tags" Target="../tags/tag507.xml"/><Relationship Id="rId13" Type="http://schemas.openxmlformats.org/officeDocument/2006/relationships/image" Target="../media/image169.png"/><Relationship Id="rId12" Type="http://schemas.microsoft.com/office/2007/relationships/media" Target="../media/media1.avi"/><Relationship Id="rId11" Type="http://schemas.openxmlformats.org/officeDocument/2006/relationships/video" Target="../media/media1.avi"/><Relationship Id="rId10" Type="http://schemas.openxmlformats.org/officeDocument/2006/relationships/tags" Target="../tags/tag506.xml"/><Relationship Id="rId1" Type="http://schemas.openxmlformats.org/officeDocument/2006/relationships/image" Target="../media/image1.png"/></Relationships>
</file>

<file path=ppt/slides/_rels/slide66.xml.rels><?xml version="1.0" encoding="UTF-8" standalone="yes"?>
<Relationships xmlns="http://schemas.openxmlformats.org/package/2006/relationships"><Relationship Id="rId9" Type="http://schemas.openxmlformats.org/officeDocument/2006/relationships/tags" Target="../tags/tag513.xml"/><Relationship Id="rId8" Type="http://schemas.openxmlformats.org/officeDocument/2006/relationships/tags" Target="../tags/tag512.xml"/><Relationship Id="rId7" Type="http://schemas.openxmlformats.org/officeDocument/2006/relationships/tags" Target="../tags/tag511.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4" Type="http://schemas.openxmlformats.org/officeDocument/2006/relationships/slideLayout" Target="../slideLayouts/slideLayout7.xml"/><Relationship Id="rId13" Type="http://schemas.openxmlformats.org/officeDocument/2006/relationships/image" Target="../media/image172.emf"/><Relationship Id="rId12" Type="http://schemas.openxmlformats.org/officeDocument/2006/relationships/tags" Target="../tags/tag516.xml"/><Relationship Id="rId11" Type="http://schemas.openxmlformats.org/officeDocument/2006/relationships/tags" Target="../tags/tag515.xml"/><Relationship Id="rId10" Type="http://schemas.openxmlformats.org/officeDocument/2006/relationships/tags" Target="../tags/tag514.xml"/><Relationship Id="rId1" Type="http://schemas.openxmlformats.org/officeDocument/2006/relationships/image" Target="../media/image1.png"/></Relationships>
</file>

<file path=ppt/slides/_rels/slide67.xml.rels><?xml version="1.0" encoding="UTF-8" standalone="yes"?>
<Relationships xmlns="http://schemas.openxmlformats.org/package/2006/relationships"><Relationship Id="rId9" Type="http://schemas.openxmlformats.org/officeDocument/2006/relationships/tags" Target="../tags/tag519.xml"/><Relationship Id="rId8" Type="http://schemas.openxmlformats.org/officeDocument/2006/relationships/tags" Target="../tags/tag518.xml"/><Relationship Id="rId7" Type="http://schemas.openxmlformats.org/officeDocument/2006/relationships/tags" Target="../tags/tag517.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4" Type="http://schemas.openxmlformats.org/officeDocument/2006/relationships/slideLayout" Target="../slideLayouts/slideLayout7.xml"/><Relationship Id="rId13" Type="http://schemas.openxmlformats.org/officeDocument/2006/relationships/image" Target="../media/image173.png"/><Relationship Id="rId12" Type="http://schemas.openxmlformats.org/officeDocument/2006/relationships/tags" Target="../tags/tag522.xml"/><Relationship Id="rId11" Type="http://schemas.openxmlformats.org/officeDocument/2006/relationships/tags" Target="../tags/tag521.xml"/><Relationship Id="rId10" Type="http://schemas.openxmlformats.org/officeDocument/2006/relationships/tags" Target="../tags/tag520.xml"/><Relationship Id="rId1" Type="http://schemas.openxmlformats.org/officeDocument/2006/relationships/image" Target="../media/image1.png"/></Relationships>
</file>

<file path=ppt/slides/_rels/slide68.xml.rels><?xml version="1.0" encoding="UTF-8" standalone="yes"?>
<Relationships xmlns="http://schemas.openxmlformats.org/package/2006/relationships"><Relationship Id="rId9" Type="http://schemas.openxmlformats.org/officeDocument/2006/relationships/tags" Target="../tags/tag525.xml"/><Relationship Id="rId8" Type="http://schemas.openxmlformats.org/officeDocument/2006/relationships/tags" Target="../tags/tag524.xml"/><Relationship Id="rId7" Type="http://schemas.openxmlformats.org/officeDocument/2006/relationships/tags" Target="../tags/tag523.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6" Type="http://schemas.openxmlformats.org/officeDocument/2006/relationships/slideLayout" Target="../slideLayouts/slideLayout7.xml"/><Relationship Id="rId15" Type="http://schemas.openxmlformats.org/officeDocument/2006/relationships/image" Target="../media/image175.png"/><Relationship Id="rId14" Type="http://schemas.openxmlformats.org/officeDocument/2006/relationships/tags" Target="../tags/tag529.xml"/><Relationship Id="rId13" Type="http://schemas.openxmlformats.org/officeDocument/2006/relationships/image" Target="../media/image174.png"/><Relationship Id="rId12" Type="http://schemas.openxmlformats.org/officeDocument/2006/relationships/tags" Target="../tags/tag528.xml"/><Relationship Id="rId11" Type="http://schemas.openxmlformats.org/officeDocument/2006/relationships/tags" Target="../tags/tag527.xml"/><Relationship Id="rId10" Type="http://schemas.openxmlformats.org/officeDocument/2006/relationships/tags" Target="../tags/tag526.xml"/><Relationship Id="rId1" Type="http://schemas.openxmlformats.org/officeDocument/2006/relationships/image" Target="../media/image1.png"/></Relationships>
</file>

<file path=ppt/slides/_rels/slide69.xml.rels><?xml version="1.0" encoding="UTF-8" standalone="yes"?>
<Relationships xmlns="http://schemas.openxmlformats.org/package/2006/relationships"><Relationship Id="rId9" Type="http://schemas.openxmlformats.org/officeDocument/2006/relationships/tags" Target="../tags/tag532.xml"/><Relationship Id="rId8" Type="http://schemas.openxmlformats.org/officeDocument/2006/relationships/tags" Target="../tags/tag531.xml"/><Relationship Id="rId7" Type="http://schemas.openxmlformats.org/officeDocument/2006/relationships/tags" Target="../tags/tag530.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4" Type="http://schemas.openxmlformats.org/officeDocument/2006/relationships/slideLayout" Target="../slideLayouts/slideLayout7.xml"/><Relationship Id="rId13" Type="http://schemas.openxmlformats.org/officeDocument/2006/relationships/image" Target="../media/image176.png"/><Relationship Id="rId12" Type="http://schemas.openxmlformats.org/officeDocument/2006/relationships/tags" Target="../tags/tag535.xml"/><Relationship Id="rId11" Type="http://schemas.openxmlformats.org/officeDocument/2006/relationships/tags" Target="../tags/tag534.xml"/><Relationship Id="rId10" Type="http://schemas.openxmlformats.org/officeDocument/2006/relationships/tags" Target="../tags/tag533.xml"/><Relationship Id="rId1" Type="http://schemas.openxmlformats.org/officeDocument/2006/relationships/image" Target="../media/image1.png"/></Relationships>
</file>

<file path=ppt/slides/_rels/slide7.xml.rels><?xml version="1.0" encoding="UTF-8" standalone="yes"?>
<Relationships xmlns="http://schemas.openxmlformats.org/package/2006/relationships"><Relationship Id="rId9" Type="http://schemas.openxmlformats.org/officeDocument/2006/relationships/tags" Target="../tags/tag37.xml"/><Relationship Id="rId8" Type="http://schemas.openxmlformats.org/officeDocument/2006/relationships/tags" Target="../tags/tag36.xml"/><Relationship Id="rId7" Type="http://schemas.openxmlformats.org/officeDocument/2006/relationships/tags" Target="../tags/tag35.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7" Type="http://schemas.openxmlformats.org/officeDocument/2006/relationships/vmlDrawing" Target="../drawings/vmlDrawing5.vml"/><Relationship Id="rId26" Type="http://schemas.openxmlformats.org/officeDocument/2006/relationships/slideLayout" Target="../slideLayouts/slideLayout7.xml"/><Relationship Id="rId25" Type="http://schemas.openxmlformats.org/officeDocument/2006/relationships/image" Target="../media/image26.wmf"/><Relationship Id="rId24" Type="http://schemas.openxmlformats.org/officeDocument/2006/relationships/oleObject" Target="../embeddings/oleObject18.bin"/><Relationship Id="rId23" Type="http://schemas.openxmlformats.org/officeDocument/2006/relationships/tags" Target="../tags/tag43.xml"/><Relationship Id="rId22" Type="http://schemas.openxmlformats.org/officeDocument/2006/relationships/image" Target="../media/image25.wmf"/><Relationship Id="rId21" Type="http://schemas.openxmlformats.org/officeDocument/2006/relationships/oleObject" Target="../embeddings/oleObject17.bin"/><Relationship Id="rId20" Type="http://schemas.openxmlformats.org/officeDocument/2006/relationships/tags" Target="../tags/tag42.xml"/><Relationship Id="rId2" Type="http://schemas.openxmlformats.org/officeDocument/2006/relationships/image" Target="../media/image2.png"/><Relationship Id="rId19" Type="http://schemas.openxmlformats.org/officeDocument/2006/relationships/image" Target="../media/image24.wmf"/><Relationship Id="rId18" Type="http://schemas.openxmlformats.org/officeDocument/2006/relationships/oleObject" Target="../embeddings/oleObject16.bin"/><Relationship Id="rId17" Type="http://schemas.openxmlformats.org/officeDocument/2006/relationships/tags" Target="../tags/tag41.xml"/><Relationship Id="rId16" Type="http://schemas.openxmlformats.org/officeDocument/2006/relationships/image" Target="../media/image23.wmf"/><Relationship Id="rId15" Type="http://schemas.openxmlformats.org/officeDocument/2006/relationships/oleObject" Target="../embeddings/oleObject15.bin"/><Relationship Id="rId14" Type="http://schemas.openxmlformats.org/officeDocument/2006/relationships/tags" Target="../tags/tag40.xml"/><Relationship Id="rId13" Type="http://schemas.openxmlformats.org/officeDocument/2006/relationships/image" Target="../media/image22.wmf"/><Relationship Id="rId12" Type="http://schemas.openxmlformats.org/officeDocument/2006/relationships/oleObject" Target="../embeddings/oleObject14.bin"/><Relationship Id="rId11" Type="http://schemas.openxmlformats.org/officeDocument/2006/relationships/tags" Target="../tags/tag39.xml"/><Relationship Id="rId10" Type="http://schemas.openxmlformats.org/officeDocument/2006/relationships/tags" Target="../tags/tag38.xml"/><Relationship Id="rId1" Type="http://schemas.openxmlformats.org/officeDocument/2006/relationships/image" Target="../media/image1.png"/></Relationships>
</file>

<file path=ppt/slides/_rels/slide70.xml.rels><?xml version="1.0" encoding="UTF-8" standalone="yes"?>
<Relationships xmlns="http://schemas.openxmlformats.org/package/2006/relationships"><Relationship Id="rId9" Type="http://schemas.openxmlformats.org/officeDocument/2006/relationships/tags" Target="../tags/tag538.xml"/><Relationship Id="rId8" Type="http://schemas.openxmlformats.org/officeDocument/2006/relationships/tags" Target="../tags/tag537.xml"/><Relationship Id="rId7" Type="http://schemas.openxmlformats.org/officeDocument/2006/relationships/tags" Target="../tags/tag536.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4" Type="http://schemas.openxmlformats.org/officeDocument/2006/relationships/slideLayout" Target="../slideLayouts/slideLayout7.xml"/><Relationship Id="rId13" Type="http://schemas.openxmlformats.org/officeDocument/2006/relationships/image" Target="../media/image177.emf"/><Relationship Id="rId12" Type="http://schemas.openxmlformats.org/officeDocument/2006/relationships/tags" Target="../tags/tag541.xml"/><Relationship Id="rId11" Type="http://schemas.openxmlformats.org/officeDocument/2006/relationships/tags" Target="../tags/tag540.xml"/><Relationship Id="rId10" Type="http://schemas.openxmlformats.org/officeDocument/2006/relationships/tags" Target="../tags/tag539.xml"/><Relationship Id="rId1" Type="http://schemas.openxmlformats.org/officeDocument/2006/relationships/image" Target="../media/image1.png"/></Relationships>
</file>

<file path=ppt/slides/_rels/slide71.xml.rels><?xml version="1.0" encoding="UTF-8" standalone="yes"?>
<Relationships xmlns="http://schemas.openxmlformats.org/package/2006/relationships"><Relationship Id="rId9" Type="http://schemas.openxmlformats.org/officeDocument/2006/relationships/tags" Target="../tags/tag543.xml"/><Relationship Id="rId8" Type="http://schemas.openxmlformats.org/officeDocument/2006/relationships/image" Target="../media/image7.png"/><Relationship Id="rId7" Type="http://schemas.openxmlformats.org/officeDocument/2006/relationships/image" Target="../media/image5.png"/><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3" Type="http://schemas.openxmlformats.org/officeDocument/2006/relationships/image" Target="../media/image1.png"/><Relationship Id="rId2" Type="http://schemas.openxmlformats.org/officeDocument/2006/relationships/image" Target="../media/image178.png"/><Relationship Id="rId16" Type="http://schemas.openxmlformats.org/officeDocument/2006/relationships/slideLayout" Target="../slideLayouts/slideLayout7.xml"/><Relationship Id="rId15" Type="http://schemas.openxmlformats.org/officeDocument/2006/relationships/image" Target="../media/image179.png"/><Relationship Id="rId14" Type="http://schemas.openxmlformats.org/officeDocument/2006/relationships/tags" Target="../tags/tag548.xml"/><Relationship Id="rId13" Type="http://schemas.openxmlformats.org/officeDocument/2006/relationships/tags" Target="../tags/tag547.xml"/><Relationship Id="rId12" Type="http://schemas.openxmlformats.org/officeDocument/2006/relationships/tags" Target="../tags/tag546.xml"/><Relationship Id="rId11" Type="http://schemas.openxmlformats.org/officeDocument/2006/relationships/tags" Target="../tags/tag545.xml"/><Relationship Id="rId10" Type="http://schemas.openxmlformats.org/officeDocument/2006/relationships/tags" Target="../tags/tag544.xml"/><Relationship Id="rId1" Type="http://schemas.openxmlformats.org/officeDocument/2006/relationships/tags" Target="../tags/tag542.xml"/></Relationships>
</file>

<file path=ppt/slides/_rels/slide72.xml.rels><?xml version="1.0" encoding="UTF-8" standalone="yes"?>
<Relationships xmlns="http://schemas.openxmlformats.org/package/2006/relationships"><Relationship Id="rId9" Type="http://schemas.openxmlformats.org/officeDocument/2006/relationships/tags" Target="../tags/tag551.xml"/><Relationship Id="rId8" Type="http://schemas.openxmlformats.org/officeDocument/2006/relationships/tags" Target="../tags/tag550.xml"/><Relationship Id="rId7" Type="http://schemas.openxmlformats.org/officeDocument/2006/relationships/tags" Target="../tags/tag549.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4" Type="http://schemas.openxmlformats.org/officeDocument/2006/relationships/slideLayout" Target="../slideLayouts/slideLayout7.xml"/><Relationship Id="rId13" Type="http://schemas.openxmlformats.org/officeDocument/2006/relationships/image" Target="../media/image180.png"/><Relationship Id="rId12" Type="http://schemas.openxmlformats.org/officeDocument/2006/relationships/tags" Target="../tags/tag554.xml"/><Relationship Id="rId11" Type="http://schemas.openxmlformats.org/officeDocument/2006/relationships/tags" Target="../tags/tag553.xml"/><Relationship Id="rId10" Type="http://schemas.openxmlformats.org/officeDocument/2006/relationships/tags" Target="../tags/tag552.xml"/><Relationship Id="rId1" Type="http://schemas.openxmlformats.org/officeDocument/2006/relationships/image" Target="../media/image1.png"/></Relationships>
</file>

<file path=ppt/slides/_rels/slide73.xml.rels><?xml version="1.0" encoding="UTF-8" standalone="yes"?>
<Relationships xmlns="http://schemas.openxmlformats.org/package/2006/relationships"><Relationship Id="rId9" Type="http://schemas.openxmlformats.org/officeDocument/2006/relationships/tags" Target="../tags/tag557.xml"/><Relationship Id="rId8" Type="http://schemas.openxmlformats.org/officeDocument/2006/relationships/tags" Target="../tags/tag556.xml"/><Relationship Id="rId7" Type="http://schemas.openxmlformats.org/officeDocument/2006/relationships/tags" Target="../tags/tag555.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6" Type="http://schemas.openxmlformats.org/officeDocument/2006/relationships/slideLayout" Target="../slideLayouts/slideLayout7.xml"/><Relationship Id="rId15" Type="http://schemas.openxmlformats.org/officeDocument/2006/relationships/image" Target="../media/image182.png"/><Relationship Id="rId14" Type="http://schemas.openxmlformats.org/officeDocument/2006/relationships/tags" Target="../tags/tag561.xml"/><Relationship Id="rId13" Type="http://schemas.openxmlformats.org/officeDocument/2006/relationships/image" Target="../media/image181.emf"/><Relationship Id="rId12" Type="http://schemas.openxmlformats.org/officeDocument/2006/relationships/tags" Target="../tags/tag560.xml"/><Relationship Id="rId11" Type="http://schemas.openxmlformats.org/officeDocument/2006/relationships/tags" Target="../tags/tag559.xml"/><Relationship Id="rId10" Type="http://schemas.openxmlformats.org/officeDocument/2006/relationships/tags" Target="../tags/tag558.xml"/><Relationship Id="rId1" Type="http://schemas.openxmlformats.org/officeDocument/2006/relationships/image" Target="../media/image1.png"/></Relationships>
</file>

<file path=ppt/slides/_rels/slide74.xml.rels><?xml version="1.0" encoding="UTF-8" standalone="yes"?>
<Relationships xmlns="http://schemas.openxmlformats.org/package/2006/relationships"><Relationship Id="rId9" Type="http://schemas.openxmlformats.org/officeDocument/2006/relationships/tags" Target="../tags/tag564.xml"/><Relationship Id="rId8" Type="http://schemas.openxmlformats.org/officeDocument/2006/relationships/tags" Target="../tags/tag563.xml"/><Relationship Id="rId7" Type="http://schemas.openxmlformats.org/officeDocument/2006/relationships/tags" Target="../tags/tag562.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3" Type="http://schemas.openxmlformats.org/officeDocument/2006/relationships/slideLayout" Target="../slideLayouts/slideLayout7.xml"/><Relationship Id="rId12" Type="http://schemas.openxmlformats.org/officeDocument/2006/relationships/tags" Target="../tags/tag567.xml"/><Relationship Id="rId11" Type="http://schemas.openxmlformats.org/officeDocument/2006/relationships/tags" Target="../tags/tag566.xml"/><Relationship Id="rId10" Type="http://schemas.openxmlformats.org/officeDocument/2006/relationships/tags" Target="../tags/tag565.xml"/><Relationship Id="rId1" Type="http://schemas.openxmlformats.org/officeDocument/2006/relationships/image" Target="../media/image1.png"/></Relationships>
</file>

<file path=ppt/slides/_rels/slide75.xml.rels><?xml version="1.0" encoding="UTF-8" standalone="yes"?>
<Relationships xmlns="http://schemas.openxmlformats.org/package/2006/relationships"><Relationship Id="rId9" Type="http://schemas.openxmlformats.org/officeDocument/2006/relationships/tags" Target="../tags/tag570.xml"/><Relationship Id="rId8" Type="http://schemas.openxmlformats.org/officeDocument/2006/relationships/tags" Target="../tags/tag569.xml"/><Relationship Id="rId7" Type="http://schemas.openxmlformats.org/officeDocument/2006/relationships/tags" Target="../tags/tag568.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2" Type="http://schemas.openxmlformats.org/officeDocument/2006/relationships/vmlDrawing" Target="../drawings/vmlDrawing40.vml"/><Relationship Id="rId21" Type="http://schemas.openxmlformats.org/officeDocument/2006/relationships/slideLayout" Target="../slideLayouts/slideLayout7.xml"/><Relationship Id="rId20" Type="http://schemas.openxmlformats.org/officeDocument/2006/relationships/image" Target="../media/image186.wmf"/><Relationship Id="rId2" Type="http://schemas.openxmlformats.org/officeDocument/2006/relationships/image" Target="../media/image2.png"/><Relationship Id="rId19" Type="http://schemas.openxmlformats.org/officeDocument/2006/relationships/oleObject" Target="../embeddings/oleObject159.bin"/><Relationship Id="rId18" Type="http://schemas.openxmlformats.org/officeDocument/2006/relationships/image" Target="../media/image185.wmf"/><Relationship Id="rId17" Type="http://schemas.openxmlformats.org/officeDocument/2006/relationships/oleObject" Target="../embeddings/oleObject158.bin"/><Relationship Id="rId16" Type="http://schemas.openxmlformats.org/officeDocument/2006/relationships/tags" Target="../tags/tag573.xml"/><Relationship Id="rId15" Type="http://schemas.openxmlformats.org/officeDocument/2006/relationships/image" Target="../media/image184.wmf"/><Relationship Id="rId14" Type="http://schemas.openxmlformats.org/officeDocument/2006/relationships/oleObject" Target="../embeddings/oleObject157.bin"/><Relationship Id="rId13" Type="http://schemas.openxmlformats.org/officeDocument/2006/relationships/image" Target="../media/image183.wmf"/><Relationship Id="rId12" Type="http://schemas.openxmlformats.org/officeDocument/2006/relationships/oleObject" Target="../embeddings/oleObject156.bin"/><Relationship Id="rId11" Type="http://schemas.openxmlformats.org/officeDocument/2006/relationships/tags" Target="../tags/tag572.xml"/><Relationship Id="rId10" Type="http://schemas.openxmlformats.org/officeDocument/2006/relationships/tags" Target="../tags/tag571.xml"/><Relationship Id="rId1" Type="http://schemas.openxmlformats.org/officeDocument/2006/relationships/image" Target="../media/image1.png"/></Relationships>
</file>

<file path=ppt/slides/_rels/slide76.xml.rels><?xml version="1.0" encoding="UTF-8" standalone="yes"?>
<Relationships xmlns="http://schemas.openxmlformats.org/package/2006/relationships"><Relationship Id="rId9" Type="http://schemas.openxmlformats.org/officeDocument/2006/relationships/tags" Target="../tags/tag576.xml"/><Relationship Id="rId8" Type="http://schemas.openxmlformats.org/officeDocument/2006/relationships/tags" Target="../tags/tag575.xml"/><Relationship Id="rId7" Type="http://schemas.openxmlformats.org/officeDocument/2006/relationships/tags" Target="../tags/tag574.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5" Type="http://schemas.openxmlformats.org/officeDocument/2006/relationships/vmlDrawing" Target="../drawings/vmlDrawing41.vml"/><Relationship Id="rId14" Type="http://schemas.openxmlformats.org/officeDocument/2006/relationships/slideLayout" Target="../slideLayouts/slideLayout7.xml"/><Relationship Id="rId13" Type="http://schemas.openxmlformats.org/officeDocument/2006/relationships/image" Target="../media/image187.wmf"/><Relationship Id="rId12" Type="http://schemas.openxmlformats.org/officeDocument/2006/relationships/oleObject" Target="../embeddings/oleObject160.bin"/><Relationship Id="rId11" Type="http://schemas.openxmlformats.org/officeDocument/2006/relationships/tags" Target="../tags/tag578.xml"/><Relationship Id="rId10" Type="http://schemas.openxmlformats.org/officeDocument/2006/relationships/tags" Target="../tags/tag577.xml"/><Relationship Id="rId1" Type="http://schemas.openxmlformats.org/officeDocument/2006/relationships/image" Target="../media/image1.png"/></Relationships>
</file>

<file path=ppt/slides/_rels/slide77.xml.rels><?xml version="1.0" encoding="UTF-8" standalone="yes"?>
<Relationships xmlns="http://schemas.openxmlformats.org/package/2006/relationships"><Relationship Id="rId9" Type="http://schemas.openxmlformats.org/officeDocument/2006/relationships/tags" Target="../tags/tag581.xml"/><Relationship Id="rId8" Type="http://schemas.openxmlformats.org/officeDocument/2006/relationships/tags" Target="../tags/tag580.xml"/><Relationship Id="rId7" Type="http://schemas.openxmlformats.org/officeDocument/2006/relationships/tags" Target="../tags/tag579.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3" Type="http://schemas.openxmlformats.org/officeDocument/2006/relationships/slideLayout" Target="../slideLayouts/slideLayout7.xml"/><Relationship Id="rId12" Type="http://schemas.openxmlformats.org/officeDocument/2006/relationships/tags" Target="../tags/tag584.xml"/><Relationship Id="rId11" Type="http://schemas.openxmlformats.org/officeDocument/2006/relationships/tags" Target="../tags/tag583.xml"/><Relationship Id="rId10" Type="http://schemas.openxmlformats.org/officeDocument/2006/relationships/tags" Target="../tags/tag582.xml"/><Relationship Id="rId1" Type="http://schemas.openxmlformats.org/officeDocument/2006/relationships/image" Target="../media/image1.png"/></Relationships>
</file>

<file path=ppt/slides/_rels/slide78.xml.rels><?xml version="1.0" encoding="UTF-8" standalone="yes"?>
<Relationships xmlns="http://schemas.openxmlformats.org/package/2006/relationships"><Relationship Id="rId9" Type="http://schemas.openxmlformats.org/officeDocument/2006/relationships/tags" Target="../tags/tag587.xml"/><Relationship Id="rId8" Type="http://schemas.openxmlformats.org/officeDocument/2006/relationships/tags" Target="../tags/tag586.xml"/><Relationship Id="rId7" Type="http://schemas.openxmlformats.org/officeDocument/2006/relationships/tags" Target="../tags/tag585.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7" Type="http://schemas.openxmlformats.org/officeDocument/2006/relationships/vmlDrawing" Target="../drawings/vmlDrawing42.vml"/><Relationship Id="rId26" Type="http://schemas.openxmlformats.org/officeDocument/2006/relationships/slideLayout" Target="../slideLayouts/slideLayout7.xml"/><Relationship Id="rId25" Type="http://schemas.openxmlformats.org/officeDocument/2006/relationships/oleObject" Target="../embeddings/oleObject166.bin"/><Relationship Id="rId24" Type="http://schemas.openxmlformats.org/officeDocument/2006/relationships/tags" Target="../tags/tag592.xml"/><Relationship Id="rId23" Type="http://schemas.openxmlformats.org/officeDocument/2006/relationships/image" Target="../media/image192.wmf"/><Relationship Id="rId22" Type="http://schemas.openxmlformats.org/officeDocument/2006/relationships/oleObject" Target="../embeddings/oleObject165.bin"/><Relationship Id="rId21" Type="http://schemas.openxmlformats.org/officeDocument/2006/relationships/image" Target="../media/image191.wmf"/><Relationship Id="rId20" Type="http://schemas.openxmlformats.org/officeDocument/2006/relationships/oleObject" Target="../embeddings/oleObject164.bin"/><Relationship Id="rId2" Type="http://schemas.openxmlformats.org/officeDocument/2006/relationships/image" Target="../media/image2.png"/><Relationship Id="rId19" Type="http://schemas.openxmlformats.org/officeDocument/2006/relationships/tags" Target="../tags/tag591.xml"/><Relationship Id="rId18" Type="http://schemas.openxmlformats.org/officeDocument/2006/relationships/image" Target="../media/image190.wmf"/><Relationship Id="rId17" Type="http://schemas.openxmlformats.org/officeDocument/2006/relationships/oleObject" Target="../embeddings/oleObject163.bin"/><Relationship Id="rId16" Type="http://schemas.openxmlformats.org/officeDocument/2006/relationships/tags" Target="../tags/tag590.xml"/><Relationship Id="rId15" Type="http://schemas.openxmlformats.org/officeDocument/2006/relationships/image" Target="../media/image189.wmf"/><Relationship Id="rId14" Type="http://schemas.openxmlformats.org/officeDocument/2006/relationships/oleObject" Target="../embeddings/oleObject162.bin"/><Relationship Id="rId13" Type="http://schemas.openxmlformats.org/officeDocument/2006/relationships/image" Target="../media/image188.wmf"/><Relationship Id="rId12" Type="http://schemas.openxmlformats.org/officeDocument/2006/relationships/oleObject" Target="../embeddings/oleObject161.bin"/><Relationship Id="rId11" Type="http://schemas.openxmlformats.org/officeDocument/2006/relationships/tags" Target="../tags/tag589.xml"/><Relationship Id="rId10" Type="http://schemas.openxmlformats.org/officeDocument/2006/relationships/tags" Target="../tags/tag588.xml"/><Relationship Id="rId1" Type="http://schemas.openxmlformats.org/officeDocument/2006/relationships/image" Target="../media/image1.png"/></Relationships>
</file>

<file path=ppt/slides/_rels/slide79.xml.rels><?xml version="1.0" encoding="UTF-8" standalone="yes"?>
<Relationships xmlns="http://schemas.openxmlformats.org/package/2006/relationships"><Relationship Id="rId9" Type="http://schemas.openxmlformats.org/officeDocument/2006/relationships/tags" Target="../tags/tag595.xml"/><Relationship Id="rId8" Type="http://schemas.openxmlformats.org/officeDocument/2006/relationships/tags" Target="../tags/tag594.xml"/><Relationship Id="rId7" Type="http://schemas.openxmlformats.org/officeDocument/2006/relationships/tags" Target="../tags/tag593.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6" Type="http://schemas.openxmlformats.org/officeDocument/2006/relationships/slideLayout" Target="../slideLayouts/slideLayout7.xml"/><Relationship Id="rId15" Type="http://schemas.openxmlformats.org/officeDocument/2006/relationships/image" Target="../media/image194.emf"/><Relationship Id="rId14" Type="http://schemas.openxmlformats.org/officeDocument/2006/relationships/tags" Target="../tags/tag599.xml"/><Relationship Id="rId13" Type="http://schemas.openxmlformats.org/officeDocument/2006/relationships/image" Target="../media/image193.emf"/><Relationship Id="rId12" Type="http://schemas.openxmlformats.org/officeDocument/2006/relationships/tags" Target="../tags/tag598.xml"/><Relationship Id="rId11" Type="http://schemas.openxmlformats.org/officeDocument/2006/relationships/tags" Target="../tags/tag597.xml"/><Relationship Id="rId10" Type="http://schemas.openxmlformats.org/officeDocument/2006/relationships/tags" Target="../tags/tag596.xml"/><Relationship Id="rId1" Type="http://schemas.openxmlformats.org/officeDocument/2006/relationships/image" Target="../media/image1.png"/></Relationships>
</file>

<file path=ppt/slides/_rels/slide8.xml.rels><?xml version="1.0" encoding="UTF-8" standalone="yes"?>
<Relationships xmlns="http://schemas.openxmlformats.org/package/2006/relationships"><Relationship Id="rId9" Type="http://schemas.openxmlformats.org/officeDocument/2006/relationships/tags" Target="../tags/tag46.xml"/><Relationship Id="rId8" Type="http://schemas.openxmlformats.org/officeDocument/2006/relationships/tags" Target="../tags/tag45.xml"/><Relationship Id="rId7" Type="http://schemas.openxmlformats.org/officeDocument/2006/relationships/tags" Target="../tags/tag44.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1" Type="http://schemas.openxmlformats.org/officeDocument/2006/relationships/vmlDrawing" Target="../drawings/vmlDrawing6.vml"/><Relationship Id="rId20" Type="http://schemas.openxmlformats.org/officeDocument/2006/relationships/slideLayout" Target="../slideLayouts/slideLayout7.xml"/><Relationship Id="rId2" Type="http://schemas.openxmlformats.org/officeDocument/2006/relationships/image" Target="../media/image2.png"/><Relationship Id="rId19" Type="http://schemas.openxmlformats.org/officeDocument/2006/relationships/image" Target="../media/image29.wmf"/><Relationship Id="rId18" Type="http://schemas.openxmlformats.org/officeDocument/2006/relationships/oleObject" Target="../embeddings/oleObject21.bin"/><Relationship Id="rId17" Type="http://schemas.openxmlformats.org/officeDocument/2006/relationships/tags" Target="../tags/tag50.xml"/><Relationship Id="rId16" Type="http://schemas.openxmlformats.org/officeDocument/2006/relationships/image" Target="../media/image28.wmf"/><Relationship Id="rId15" Type="http://schemas.openxmlformats.org/officeDocument/2006/relationships/oleObject" Target="../embeddings/oleObject20.bin"/><Relationship Id="rId14" Type="http://schemas.openxmlformats.org/officeDocument/2006/relationships/tags" Target="../tags/tag49.xml"/><Relationship Id="rId13" Type="http://schemas.openxmlformats.org/officeDocument/2006/relationships/image" Target="../media/image27.wmf"/><Relationship Id="rId12" Type="http://schemas.openxmlformats.org/officeDocument/2006/relationships/oleObject" Target="../embeddings/oleObject19.bin"/><Relationship Id="rId11" Type="http://schemas.openxmlformats.org/officeDocument/2006/relationships/tags" Target="../tags/tag48.xml"/><Relationship Id="rId10" Type="http://schemas.openxmlformats.org/officeDocument/2006/relationships/tags" Target="../tags/tag47.xml"/><Relationship Id="rId1" Type="http://schemas.openxmlformats.org/officeDocument/2006/relationships/image" Target="../media/image1.png"/></Relationships>
</file>

<file path=ppt/slides/_rels/slide80.xml.rels><?xml version="1.0" encoding="UTF-8" standalone="yes"?>
<Relationships xmlns="http://schemas.openxmlformats.org/package/2006/relationships"><Relationship Id="rId9" Type="http://schemas.openxmlformats.org/officeDocument/2006/relationships/tags" Target="../tags/tag602.xml"/><Relationship Id="rId8" Type="http://schemas.openxmlformats.org/officeDocument/2006/relationships/tags" Target="../tags/tag601.xml"/><Relationship Id="rId7" Type="http://schemas.openxmlformats.org/officeDocument/2006/relationships/tags" Target="../tags/tag600.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3" Type="http://schemas.openxmlformats.org/officeDocument/2006/relationships/vmlDrawing" Target="../drawings/vmlDrawing43.vml"/><Relationship Id="rId22" Type="http://schemas.openxmlformats.org/officeDocument/2006/relationships/slideLayout" Target="../slideLayouts/slideLayout7.xml"/><Relationship Id="rId21" Type="http://schemas.openxmlformats.org/officeDocument/2006/relationships/image" Target="../media/image198.wmf"/><Relationship Id="rId20" Type="http://schemas.openxmlformats.org/officeDocument/2006/relationships/oleObject" Target="../embeddings/oleObject170.bin"/><Relationship Id="rId2" Type="http://schemas.openxmlformats.org/officeDocument/2006/relationships/image" Target="../media/image2.png"/><Relationship Id="rId19" Type="http://schemas.openxmlformats.org/officeDocument/2006/relationships/tags" Target="../tags/tag606.xml"/><Relationship Id="rId18" Type="http://schemas.openxmlformats.org/officeDocument/2006/relationships/image" Target="../media/image197.wmf"/><Relationship Id="rId17" Type="http://schemas.openxmlformats.org/officeDocument/2006/relationships/oleObject" Target="../embeddings/oleObject169.bin"/><Relationship Id="rId16" Type="http://schemas.openxmlformats.org/officeDocument/2006/relationships/image" Target="../media/image196.wmf"/><Relationship Id="rId15" Type="http://schemas.openxmlformats.org/officeDocument/2006/relationships/oleObject" Target="../embeddings/oleObject168.bin"/><Relationship Id="rId14" Type="http://schemas.openxmlformats.org/officeDocument/2006/relationships/image" Target="../media/image195.wmf"/><Relationship Id="rId13" Type="http://schemas.openxmlformats.org/officeDocument/2006/relationships/oleObject" Target="../embeddings/oleObject167.bin"/><Relationship Id="rId12" Type="http://schemas.openxmlformats.org/officeDocument/2006/relationships/tags" Target="../tags/tag605.xml"/><Relationship Id="rId11" Type="http://schemas.openxmlformats.org/officeDocument/2006/relationships/tags" Target="../tags/tag604.xml"/><Relationship Id="rId10" Type="http://schemas.openxmlformats.org/officeDocument/2006/relationships/tags" Target="../tags/tag603.xml"/><Relationship Id="rId1" Type="http://schemas.openxmlformats.org/officeDocument/2006/relationships/image" Target="../media/image1.png"/></Relationships>
</file>

<file path=ppt/slides/_rels/slide81.xml.rels><?xml version="1.0" encoding="UTF-8" standalone="yes"?>
<Relationships xmlns="http://schemas.openxmlformats.org/package/2006/relationships"><Relationship Id="rId9" Type="http://schemas.openxmlformats.org/officeDocument/2006/relationships/tags" Target="../tags/tag609.xml"/><Relationship Id="rId8" Type="http://schemas.openxmlformats.org/officeDocument/2006/relationships/tags" Target="../tags/tag608.xml"/><Relationship Id="rId7" Type="http://schemas.openxmlformats.org/officeDocument/2006/relationships/tags" Target="../tags/tag607.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9" Type="http://schemas.openxmlformats.org/officeDocument/2006/relationships/vmlDrawing" Target="../drawings/vmlDrawing44.vml"/><Relationship Id="rId18" Type="http://schemas.openxmlformats.org/officeDocument/2006/relationships/slideLayout" Target="../slideLayouts/slideLayout7.xml"/><Relationship Id="rId17" Type="http://schemas.openxmlformats.org/officeDocument/2006/relationships/image" Target="../media/image201.emf"/><Relationship Id="rId16" Type="http://schemas.openxmlformats.org/officeDocument/2006/relationships/tags" Target="../tags/tag613.xml"/><Relationship Id="rId15" Type="http://schemas.openxmlformats.org/officeDocument/2006/relationships/image" Target="../media/image200.emf"/><Relationship Id="rId14" Type="http://schemas.openxmlformats.org/officeDocument/2006/relationships/tags" Target="../tags/tag612.xml"/><Relationship Id="rId13" Type="http://schemas.openxmlformats.org/officeDocument/2006/relationships/image" Target="../media/image199.wmf"/><Relationship Id="rId12" Type="http://schemas.openxmlformats.org/officeDocument/2006/relationships/oleObject" Target="../embeddings/oleObject171.bin"/><Relationship Id="rId11" Type="http://schemas.openxmlformats.org/officeDocument/2006/relationships/tags" Target="../tags/tag611.xml"/><Relationship Id="rId10" Type="http://schemas.openxmlformats.org/officeDocument/2006/relationships/tags" Target="../tags/tag610.xml"/><Relationship Id="rId1" Type="http://schemas.openxmlformats.org/officeDocument/2006/relationships/image" Target="../media/image1.png"/></Relationships>
</file>

<file path=ppt/slides/_rels/slide9.xml.rels><?xml version="1.0" encoding="UTF-8" standalone="yes"?>
<Relationships xmlns="http://schemas.openxmlformats.org/package/2006/relationships"><Relationship Id="rId9" Type="http://schemas.openxmlformats.org/officeDocument/2006/relationships/tags" Target="../tags/tag53.xml"/><Relationship Id="rId8" Type="http://schemas.openxmlformats.org/officeDocument/2006/relationships/tags" Target="../tags/tag52.xml"/><Relationship Id="rId7" Type="http://schemas.openxmlformats.org/officeDocument/2006/relationships/tags" Target="../tags/tag51.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7" Type="http://schemas.openxmlformats.org/officeDocument/2006/relationships/vmlDrawing" Target="../drawings/vmlDrawing7.vml"/><Relationship Id="rId26" Type="http://schemas.openxmlformats.org/officeDocument/2006/relationships/slideLayout" Target="../slideLayouts/slideLayout7.xml"/><Relationship Id="rId25" Type="http://schemas.openxmlformats.org/officeDocument/2006/relationships/image" Target="../media/image34.wmf"/><Relationship Id="rId24" Type="http://schemas.openxmlformats.org/officeDocument/2006/relationships/oleObject" Target="../embeddings/oleObject26.bin"/><Relationship Id="rId23" Type="http://schemas.openxmlformats.org/officeDocument/2006/relationships/tags" Target="../tags/tag59.xml"/><Relationship Id="rId22" Type="http://schemas.openxmlformats.org/officeDocument/2006/relationships/image" Target="../media/image33.wmf"/><Relationship Id="rId21" Type="http://schemas.openxmlformats.org/officeDocument/2006/relationships/oleObject" Target="../embeddings/oleObject25.bin"/><Relationship Id="rId20" Type="http://schemas.openxmlformats.org/officeDocument/2006/relationships/tags" Target="../tags/tag58.xml"/><Relationship Id="rId2" Type="http://schemas.openxmlformats.org/officeDocument/2006/relationships/image" Target="../media/image2.png"/><Relationship Id="rId19" Type="http://schemas.openxmlformats.org/officeDocument/2006/relationships/image" Target="../media/image32.wmf"/><Relationship Id="rId18" Type="http://schemas.openxmlformats.org/officeDocument/2006/relationships/oleObject" Target="../embeddings/oleObject24.bin"/><Relationship Id="rId17" Type="http://schemas.openxmlformats.org/officeDocument/2006/relationships/tags" Target="../tags/tag57.xml"/><Relationship Id="rId16" Type="http://schemas.openxmlformats.org/officeDocument/2006/relationships/image" Target="../media/image31.wmf"/><Relationship Id="rId15" Type="http://schemas.openxmlformats.org/officeDocument/2006/relationships/oleObject" Target="../embeddings/oleObject23.bin"/><Relationship Id="rId14" Type="http://schemas.openxmlformats.org/officeDocument/2006/relationships/tags" Target="../tags/tag56.xml"/><Relationship Id="rId13" Type="http://schemas.openxmlformats.org/officeDocument/2006/relationships/image" Target="../media/image30.wmf"/><Relationship Id="rId12" Type="http://schemas.openxmlformats.org/officeDocument/2006/relationships/oleObject" Target="../embeddings/oleObject22.bin"/><Relationship Id="rId11" Type="http://schemas.openxmlformats.org/officeDocument/2006/relationships/tags" Target="../tags/tag55.xml"/><Relationship Id="rId10" Type="http://schemas.openxmlformats.org/officeDocument/2006/relationships/tags" Target="../tags/tag54.xml"/><Relationship Id="rId1"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6350" y="6454485"/>
            <a:ext cx="12192000" cy="415497"/>
            <a:chOff x="0" y="6477345"/>
            <a:chExt cx="12192000" cy="415497"/>
          </a:xfrm>
        </p:grpSpPr>
        <p:sp>
          <p:nvSpPr>
            <p:cNvPr id="2" name="文本框 1"/>
            <p:cNvSpPr txBox="1"/>
            <p:nvPr/>
          </p:nvSpPr>
          <p:spPr>
            <a:xfrm>
              <a:off x="0" y="6477345"/>
              <a:ext cx="12192000" cy="400109"/>
            </a:xfrm>
            <a:prstGeom prst="rect">
              <a:avLst/>
            </a:prstGeom>
            <a:solidFill>
              <a:schemeClr val="accent5">
                <a:lumMod val="50000"/>
              </a:schemeClr>
            </a:solidFill>
            <a:ln>
              <a:noFill/>
            </a:ln>
          </p:spPr>
          <p:txBody>
            <a:bodyPr wrap="square" rtlCol="0">
              <a:spAutoFit/>
            </a:bodyPr>
            <a:lstStyle/>
            <a:p>
              <a:endParaRPr lang="zh-CN" altLang="en-US" dirty="0"/>
            </a:p>
          </p:txBody>
        </p:sp>
        <p:grpSp>
          <p:nvGrpSpPr>
            <p:cNvPr id="24" name="组合 23"/>
            <p:cNvGrpSpPr/>
            <p:nvPr/>
          </p:nvGrpSpPr>
          <p:grpSpPr>
            <a:xfrm>
              <a:off x="5284670" y="6492733"/>
              <a:ext cx="1843236" cy="400109"/>
              <a:chOff x="76140" y="6477345"/>
              <a:chExt cx="1947504" cy="400109"/>
            </a:xfrm>
          </p:grpSpPr>
          <p:pic>
            <p:nvPicPr>
              <p:cNvPr id="12" name="图片 11"/>
              <p:cNvPicPr>
                <a:picLocks noChangeAspect="1"/>
              </p:cNvPicPr>
              <p:nvPr/>
            </p:nvPicPr>
            <p:blipFill>
              <a:blip r:embed="rId1" cstate="print">
                <a:biLevel thresh="25000"/>
                <a:extLst>
                  <a:ext uri="{28A0092B-C50C-407E-A947-70E740481C1C}">
                    <a14:useLocalDpi xmlns:a14="http://schemas.microsoft.com/office/drawing/2010/main" val="0"/>
                  </a:ext>
                </a:extLst>
              </a:blip>
              <a:stretch>
                <a:fillRect/>
              </a:stretch>
            </p:blipFill>
            <p:spPr>
              <a:xfrm>
                <a:off x="76140" y="6477345"/>
                <a:ext cx="400109" cy="400109"/>
              </a:xfrm>
              <a:prstGeom prst="rect">
                <a:avLst/>
              </a:prstGeom>
            </p:spPr>
          </p:pic>
          <p:pic>
            <p:nvPicPr>
              <p:cNvPr id="14" name="图片 13"/>
              <p:cNvPicPr>
                <a:picLocks noChangeAspect="1"/>
              </p:cNvPicPr>
              <p:nvPr/>
            </p:nvPicPr>
            <p:blipFill rotWithShape="1">
              <a:blip r:embed="rId2">
                <a:biLevel thresh="25000"/>
              </a:blip>
              <a:srcRect l="1" t="6582" r="-25334" b="26979"/>
              <a:stretch>
                <a:fillRect/>
              </a:stretch>
            </p:blipFill>
            <p:spPr>
              <a:xfrm rot="200163">
                <a:off x="414610" y="6477345"/>
                <a:ext cx="724874" cy="380655"/>
              </a:xfrm>
              <a:prstGeom prst="rect">
                <a:avLst/>
              </a:prstGeom>
            </p:spPr>
          </p:pic>
          <p:pic>
            <p:nvPicPr>
              <p:cNvPr id="16" name="图片 15"/>
              <p:cNvPicPr>
                <a:picLocks noChangeAspect="1"/>
              </p:cNvPicPr>
              <p:nvPr/>
            </p:nvPicPr>
            <p:blipFill rotWithShape="1">
              <a:blip r:embed="rId3">
                <a:biLevel thresh="25000"/>
                <a:extLst>
                  <a:ext uri="{28A0092B-C50C-407E-A947-70E740481C1C}">
                    <a14:useLocalDpi xmlns:a14="http://schemas.microsoft.com/office/drawing/2010/main" val="0"/>
                  </a:ext>
                </a:extLst>
              </a:blip>
              <a:srcRect l="32814" t="12432" r="55484" b="78542"/>
              <a:stretch>
                <a:fillRect/>
              </a:stretch>
            </p:blipFill>
            <p:spPr>
              <a:xfrm rot="1259126">
                <a:off x="895509" y="6508504"/>
                <a:ext cx="402920" cy="310802"/>
              </a:xfrm>
              <a:prstGeom prst="rect">
                <a:avLst/>
              </a:prstGeom>
            </p:spPr>
          </p:pic>
          <p:pic>
            <p:nvPicPr>
              <p:cNvPr id="20" name="图片 19"/>
              <p:cNvPicPr>
                <a:picLocks noChangeAspect="1"/>
              </p:cNvPicPr>
              <p:nvPr/>
            </p:nvPicPr>
            <p:blipFill rotWithShape="1">
              <a:blip r:embed="rId4" cstate="print"/>
              <a:srcRect t="-1" b="16526"/>
              <a:stretch>
                <a:fillRect/>
              </a:stretch>
            </p:blipFill>
            <p:spPr>
              <a:xfrm rot="436491">
                <a:off x="1256498" y="6481317"/>
                <a:ext cx="388026" cy="326437"/>
              </a:xfrm>
              <a:prstGeom prst="rect">
                <a:avLst/>
              </a:prstGeom>
            </p:spPr>
          </p:pic>
          <p:pic>
            <p:nvPicPr>
              <p:cNvPr id="23" name="图片 22"/>
              <p:cNvPicPr>
                <a:picLocks noChangeAspect="1"/>
              </p:cNvPicPr>
              <p:nvPr/>
            </p:nvPicPr>
            <p:blipFill rotWithShape="1">
              <a:blip r:embed="rId5" cstate="print"/>
              <a:srcRect t="18211" b="8984"/>
              <a:stretch>
                <a:fillRect/>
              </a:stretch>
            </p:blipFill>
            <p:spPr>
              <a:xfrm>
                <a:off x="1554468" y="6496881"/>
                <a:ext cx="469176" cy="341581"/>
              </a:xfrm>
              <a:prstGeom prst="rect">
                <a:avLst/>
              </a:prstGeom>
            </p:spPr>
          </p:pic>
        </p:grpSp>
      </p:grpSp>
      <p:sp>
        <p:nvSpPr>
          <p:cNvPr id="3" name="文本框 2"/>
          <p:cNvSpPr txBox="1"/>
          <p:nvPr/>
        </p:nvSpPr>
        <p:spPr>
          <a:xfrm>
            <a:off x="3590925" y="2745105"/>
            <a:ext cx="5435600" cy="858520"/>
          </a:xfrm>
          <a:prstGeom prst="rect">
            <a:avLst/>
          </a:prstGeom>
          <a:noFill/>
        </p:spPr>
        <p:txBody>
          <a:bodyPr wrap="square" rtlCol="0">
            <a:noAutofit/>
          </a:bodyPr>
          <a:p>
            <a:pPr algn="ctr"/>
            <a:r>
              <a:rPr lang="zh-CN" altLang="en-US" sz="3600" b="1"/>
              <a:t>第</a:t>
            </a:r>
            <a:r>
              <a:rPr lang="en-US" altLang="zh-CN" sz="3600" b="1"/>
              <a:t>7</a:t>
            </a:r>
            <a:r>
              <a:rPr lang="zh-CN" altLang="en-US" sz="3600" b="1"/>
              <a:t>章</a:t>
            </a:r>
            <a:r>
              <a:rPr lang="en-US" altLang="zh-CN" sz="3600" b="1"/>
              <a:t> </a:t>
            </a:r>
            <a:endParaRPr lang="zh-CN" altLang="en-US" sz="3600" b="1"/>
          </a:p>
          <a:p>
            <a:pPr algn="ctr"/>
            <a:endParaRPr lang="zh-CN" altLang="en-US" sz="3600" b="1"/>
          </a:p>
          <a:p>
            <a:pPr algn="ctr"/>
            <a:r>
              <a:rPr lang="zh-CN" altLang="en-US" sz="3600" b="1"/>
              <a:t>电磁波的辐射</a:t>
            </a:r>
            <a:r>
              <a:rPr lang="en-US" altLang="zh-CN" sz="3600" b="1"/>
              <a:t> </a:t>
            </a:r>
            <a:endParaRPr lang="en-US" altLang="zh-CN" sz="3600" b="1"/>
          </a:p>
        </p:txBody>
      </p:sp>
      <p:pic>
        <p:nvPicPr>
          <p:cNvPr id="5" name="图片 4"/>
          <p:cNvPicPr>
            <a:picLocks noChangeAspect="1"/>
          </p:cNvPicPr>
          <p:nvPr>
            <p:custDataLst>
              <p:tags r:id="rId6"/>
            </p:custDataLst>
          </p:nvPr>
        </p:nvPicPr>
        <p:blipFill>
          <a:blip r:embed="rId7">
            <a:extLst>
              <a:ext uri="{28A0092B-C50C-407E-A947-70E740481C1C}">
                <a14:useLocalDpi xmlns:a14="http://schemas.microsoft.com/office/drawing/2010/main" val="0"/>
              </a:ext>
            </a:extLst>
          </a:blip>
          <a:stretch>
            <a:fillRect/>
          </a:stretch>
        </p:blipFill>
        <p:spPr>
          <a:xfrm>
            <a:off x="0" y="-13970"/>
            <a:ext cx="12197715" cy="2656205"/>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0" y="624143"/>
            <a:ext cx="12192000" cy="0"/>
          </a:xfrm>
          <a:prstGeom prst="line">
            <a:avLst/>
          </a:prstGeom>
          <a:ln w="15875">
            <a:solidFill>
              <a:srgbClr val="1F4E79"/>
            </a:solidFil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0" y="6316082"/>
            <a:ext cx="12192000" cy="580723"/>
          </a:xfrm>
          <a:prstGeom prst="rect">
            <a:avLst/>
          </a:prstGeom>
          <a:solidFill>
            <a:schemeClr val="accent5">
              <a:lumMod val="50000"/>
            </a:schemeClr>
          </a:solidFill>
          <a:ln>
            <a:noFill/>
          </a:ln>
        </p:spPr>
        <p:txBody>
          <a:bodyPr wrap="square" rtlCol="0">
            <a:spAutoFit/>
          </a:bodyPr>
          <a:lstStyle/>
          <a:p>
            <a:endParaRPr lang="zh-CN" altLang="en-US" dirty="0"/>
          </a:p>
        </p:txBody>
      </p:sp>
      <p:grpSp>
        <p:nvGrpSpPr>
          <p:cNvPr id="9" name="组合 8"/>
          <p:cNvGrpSpPr/>
          <p:nvPr/>
        </p:nvGrpSpPr>
        <p:grpSpPr>
          <a:xfrm>
            <a:off x="5311303" y="6457891"/>
            <a:ext cx="1843236" cy="400109"/>
            <a:chOff x="76140" y="6477345"/>
            <a:chExt cx="1947504" cy="400109"/>
          </a:xfrm>
        </p:grpSpPr>
        <p:pic>
          <p:nvPicPr>
            <p:cNvPr id="10" name="图片 9"/>
            <p:cNvPicPr>
              <a:picLocks noChangeAspect="1"/>
            </p:cNvPicPr>
            <p:nvPr/>
          </p:nvPicPr>
          <p:blipFill>
            <a:blip r:embed="rId1" cstate="print">
              <a:biLevel thresh="25000"/>
              <a:extLst>
                <a:ext uri="{28A0092B-C50C-407E-A947-70E740481C1C}">
                  <a14:useLocalDpi xmlns:a14="http://schemas.microsoft.com/office/drawing/2010/main" val="0"/>
                </a:ext>
              </a:extLst>
            </a:blip>
            <a:stretch>
              <a:fillRect/>
            </a:stretch>
          </p:blipFill>
          <p:spPr>
            <a:xfrm>
              <a:off x="76140" y="6477345"/>
              <a:ext cx="400109" cy="400109"/>
            </a:xfrm>
            <a:prstGeom prst="rect">
              <a:avLst/>
            </a:prstGeom>
          </p:spPr>
        </p:pic>
        <p:pic>
          <p:nvPicPr>
            <p:cNvPr id="11" name="图片 10"/>
            <p:cNvPicPr>
              <a:picLocks noChangeAspect="1"/>
            </p:cNvPicPr>
            <p:nvPr/>
          </p:nvPicPr>
          <p:blipFill rotWithShape="1">
            <a:blip r:embed="rId2">
              <a:biLevel thresh="25000"/>
            </a:blip>
            <a:srcRect l="1" t="6582" r="-25334" b="26979"/>
            <a:stretch>
              <a:fillRect/>
            </a:stretch>
          </p:blipFill>
          <p:spPr>
            <a:xfrm>
              <a:off x="414611" y="6477345"/>
              <a:ext cx="724874" cy="380655"/>
            </a:xfrm>
            <a:prstGeom prst="rect">
              <a:avLst/>
            </a:prstGeom>
          </p:spPr>
        </p:pic>
        <p:pic>
          <p:nvPicPr>
            <p:cNvPr id="12" name="图片 11"/>
            <p:cNvPicPr>
              <a:picLocks noChangeAspect="1"/>
            </p:cNvPicPr>
            <p:nvPr/>
          </p:nvPicPr>
          <p:blipFill rotWithShape="1">
            <a:blip r:embed="rId3">
              <a:biLevel thresh="25000"/>
              <a:extLst>
                <a:ext uri="{28A0092B-C50C-407E-A947-70E740481C1C}">
                  <a14:useLocalDpi xmlns:a14="http://schemas.microsoft.com/office/drawing/2010/main" val="0"/>
                </a:ext>
              </a:extLst>
            </a:blip>
            <a:srcRect l="32814" t="12432" r="55484" b="78542"/>
            <a:stretch>
              <a:fillRect/>
            </a:stretch>
          </p:blipFill>
          <p:spPr>
            <a:xfrm rot="1259126">
              <a:off x="895509" y="6508504"/>
              <a:ext cx="402920" cy="310802"/>
            </a:xfrm>
            <a:prstGeom prst="rect">
              <a:avLst/>
            </a:prstGeom>
          </p:spPr>
        </p:pic>
        <p:pic>
          <p:nvPicPr>
            <p:cNvPr id="13" name="图片 12"/>
            <p:cNvPicPr>
              <a:picLocks noChangeAspect="1"/>
            </p:cNvPicPr>
            <p:nvPr/>
          </p:nvPicPr>
          <p:blipFill rotWithShape="1">
            <a:blip r:embed="rId4" cstate="print"/>
            <a:srcRect t="-1" b="16526"/>
            <a:stretch>
              <a:fillRect/>
            </a:stretch>
          </p:blipFill>
          <p:spPr>
            <a:xfrm rot="589386">
              <a:off x="1256498" y="6481317"/>
              <a:ext cx="388026" cy="326437"/>
            </a:xfrm>
            <a:prstGeom prst="rect">
              <a:avLst/>
            </a:prstGeom>
          </p:spPr>
        </p:pic>
        <p:pic>
          <p:nvPicPr>
            <p:cNvPr id="14" name="图片 13"/>
            <p:cNvPicPr>
              <a:picLocks noChangeAspect="1"/>
            </p:cNvPicPr>
            <p:nvPr/>
          </p:nvPicPr>
          <p:blipFill rotWithShape="1">
            <a:blip r:embed="rId5" cstate="print"/>
            <a:srcRect t="18211" b="8984"/>
            <a:stretch>
              <a:fillRect/>
            </a:stretch>
          </p:blipFill>
          <p:spPr>
            <a:xfrm>
              <a:off x="1554468" y="6496881"/>
              <a:ext cx="469176" cy="341581"/>
            </a:xfrm>
            <a:prstGeom prst="rect">
              <a:avLst/>
            </a:prstGeom>
          </p:spPr>
        </p:pic>
      </p:grpSp>
      <p:pic>
        <p:nvPicPr>
          <p:cNvPr id="15" name="图片 14"/>
          <p:cNvPicPr>
            <a:picLocks noChangeAspect="1"/>
          </p:cNvPicPr>
          <p:nvPr/>
        </p:nvPicPr>
        <p:blipFill>
          <a:blip r:embed="rId6" cstate="print"/>
          <a:srcRect t="6230"/>
          <a:stretch>
            <a:fillRect/>
          </a:stretch>
        </p:blipFill>
        <p:spPr>
          <a:xfrm>
            <a:off x="10743565" y="137160"/>
            <a:ext cx="1291590" cy="544830"/>
          </a:xfrm>
          <a:prstGeom prst="rect">
            <a:avLst/>
          </a:prstGeom>
        </p:spPr>
      </p:pic>
      <p:sp>
        <p:nvSpPr>
          <p:cNvPr id="3" name="Text Box 2"/>
          <p:cNvSpPr txBox="1">
            <a:spLocks noGrp="1" noChangeArrowheads="1"/>
          </p:cNvSpPr>
          <p:nvPr>
            <p:custDataLst>
              <p:tags r:id="rId7"/>
            </p:custDataLst>
          </p:nvPr>
        </p:nvSpPr>
        <p:spPr>
          <a:xfrm>
            <a:off x="857250" y="500540"/>
            <a:ext cx="7561263" cy="645160"/>
          </a:xfrm>
          <a:prstGeom prst="rect">
            <a:avLst/>
          </a:prstGeom>
          <a:noFill/>
          <a:ln w="9525">
            <a:noFill/>
            <a:miter lim="800000"/>
          </a:ln>
          <a:effectLst/>
        </p:spPr>
        <p:txBody>
          <a:bodyPr vert="horz" wrap="square" lIns="91440" tIns="45720" rIns="91440" bIns="45720" numCol="1" anchor="ctr" anchorCtr="0" compatLnSpc="1">
            <a:spAutoFit/>
          </a:bodyPr>
          <a:lstStyle>
            <a:lvl1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2pPr>
            <a:lvl3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3pPr>
            <a:lvl4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4pPr>
            <a:lvl5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5pPr>
            <a:lvl6pPr marL="4572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6pPr>
            <a:lvl7pPr marL="9144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7pPr>
            <a:lvl8pPr marL="13716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8pPr>
            <a:lvl9pPr marL="18288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9pPr>
          </a:lstStyle>
          <a:p>
            <a:pPr marL="0" marR="0" lvl="0" indent="0" algn="ctr" defTabSz="914400" rtl="0" eaLnBrk="0" fontAlgn="base" latinLnBrk="0" hangingPunct="0">
              <a:lnSpc>
                <a:spcPct val="100000"/>
              </a:lnSpc>
              <a:spcBef>
                <a:spcPct val="50000"/>
              </a:spcBef>
              <a:spcAft>
                <a:spcPct val="0"/>
              </a:spcAft>
              <a:buClrTx/>
              <a:buSzTx/>
              <a:buFontTx/>
              <a:buNone/>
              <a:defRPr/>
            </a:pPr>
            <a:r>
              <a:rPr kumimoji="0" lang="en-US" alt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r>
              <a:rPr kumimoji="0" 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endParaRPr kumimoji="0" lang="zh-CN" sz="3600" b="1" i="0" u="none" strike="noStrike" kern="0" cap="none" spc="0" normalizeH="0" baseline="0" noProof="0" dirty="0">
              <a:ln>
                <a:noFill/>
              </a:ln>
              <a:solidFill>
                <a:srgbClr val="FF0000"/>
              </a:solidFill>
              <a:effectLst/>
              <a:uLnTx/>
              <a:uFillTx/>
              <a:latin typeface="华文楷体" panose="02010600040101010101" pitchFamily="2" charset="-122"/>
              <a:ea typeface="楷体_GB2312"/>
              <a:cs typeface="+mj-cs"/>
            </a:endParaRPr>
          </a:p>
        </p:txBody>
      </p:sp>
      <p:sp>
        <p:nvSpPr>
          <p:cNvPr id="16" name="文本框 15"/>
          <p:cNvSpPr txBox="1"/>
          <p:nvPr>
            <p:custDataLst>
              <p:tags r:id="rId8"/>
            </p:custDataLst>
          </p:nvPr>
        </p:nvSpPr>
        <p:spPr>
          <a:xfrm>
            <a:off x="0" y="50800"/>
            <a:ext cx="7917180" cy="521970"/>
          </a:xfrm>
          <a:prstGeom prst="rect">
            <a:avLst/>
          </a:prstGeom>
          <a:noFill/>
        </p:spPr>
        <p:txBody>
          <a:bodyPr wrap="square" rtlCol="0">
            <a:spAutoFit/>
          </a:bodyPr>
          <a:p>
            <a:pPr>
              <a:buClrTx/>
              <a:buSzTx/>
              <a:buFontTx/>
            </a:pPr>
            <a:r>
              <a:rPr sz="2800" dirty="0" err="1"/>
              <a:t>7.1</a:t>
            </a:r>
            <a:r>
              <a:rPr lang="zh-CN" sz="2800" dirty="0" err="1"/>
              <a:t>、</a:t>
            </a:r>
            <a:r>
              <a:rPr sz="2800" dirty="0" err="1"/>
              <a:t> 电磁波的辐射与天线的常用电参数</a:t>
            </a:r>
            <a:endParaRPr sz="2800" dirty="0" err="1"/>
          </a:p>
        </p:txBody>
      </p:sp>
      <p:sp>
        <p:nvSpPr>
          <p:cNvPr id="17" name="文本框 16"/>
          <p:cNvSpPr txBox="1"/>
          <p:nvPr>
            <p:custDataLst>
              <p:tags r:id="rId9"/>
            </p:custDataLst>
          </p:nvPr>
        </p:nvSpPr>
        <p:spPr>
          <a:xfrm>
            <a:off x="221615" y="675640"/>
            <a:ext cx="10313670" cy="570865"/>
          </a:xfrm>
          <a:prstGeom prst="rect">
            <a:avLst/>
          </a:prstGeom>
          <a:noFill/>
        </p:spPr>
        <p:txBody>
          <a:bodyPr wrap="square" rtlCol="0" anchor="t">
            <a:spAutoFit/>
          </a:bodyPr>
          <a:p>
            <a:pPr marL="342900" marR="0" lvl="0" indent="-342900" algn="l" defTabSz="914400" rtl="0" eaLnBrk="1" fontAlgn="base" latinLnBrk="0" hangingPunct="1">
              <a:lnSpc>
                <a:spcPct val="130000"/>
              </a:lnSpc>
              <a:spcBef>
                <a:spcPct val="20000"/>
              </a:spcBef>
              <a:spcAft>
                <a:spcPct val="0"/>
              </a:spcAft>
              <a:buClrTx/>
              <a:buSzTx/>
              <a:buFont typeface="Wingdings" panose="05000000000000000000" pitchFamily="2" charset="2"/>
              <a:buNone/>
              <a:defRPr/>
            </a:pPr>
            <a:r>
              <a:rPr lang="en-US" altLang="zh-CN" sz="2400" b="1" kern="0" noProof="0" dirty="0" smtClean="0">
                <a:ln>
                  <a:noFill/>
                </a:ln>
                <a:effectLst/>
                <a:uLnTx/>
                <a:uFillTx/>
                <a:latin typeface="宋体" panose="02010600030101010101" pitchFamily="2" charset="-122"/>
                <a:ea typeface="楷体_GB2312"/>
                <a:sym typeface="+mn-ea"/>
              </a:rPr>
              <a:t>7.1.1 天线的常用电参数</a:t>
            </a:r>
            <a:endParaRPr sz="2400" b="1" kern="0">
              <a:sym typeface="+mn-ea"/>
            </a:endParaRPr>
          </a:p>
        </p:txBody>
      </p:sp>
      <p:sp>
        <p:nvSpPr>
          <p:cNvPr id="11266" name="文本占位符 11265"/>
          <p:cNvSpPr>
            <a:spLocks noGrp="1"/>
          </p:cNvSpPr>
          <p:nvPr>
            <p:custDataLst>
              <p:tags r:id="rId10"/>
            </p:custDataLst>
          </p:nvPr>
        </p:nvSpPr>
        <p:spPr>
          <a:xfrm>
            <a:off x="857250" y="1297940"/>
            <a:ext cx="11019155" cy="4800600"/>
          </a:xfrm>
          <a:prstGeom prst="rect">
            <a:avLst/>
          </a:prstGeom>
          <a:noFill/>
          <a:ln w="9525">
            <a:noFill/>
            <a:miter/>
          </a:ln>
        </p:spPr>
        <p:txBody>
          <a:bodyPr/>
          <a:lstStyle>
            <a:lvl1pPr marL="342900" lvl="0" indent="-3429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3200" b="0" i="0" u="none" kern="1200" baseline="0">
                <a:solidFill>
                  <a:schemeClr val="tx1"/>
                </a:solidFill>
                <a:effectLst>
                  <a:outerShdw blurRad="38100" dist="38100" dir="2700000">
                    <a:srgbClr val="000000"/>
                  </a:outerShdw>
                </a:effectLst>
                <a:latin typeface="+mn-lt"/>
                <a:ea typeface="+mn-ea"/>
                <a:cs typeface="+mn-cs"/>
              </a:defRPr>
            </a:lvl1pPr>
            <a:lvl2pPr marL="742950" lvl="1" indent="-285750" algn="l" defTabSz="914400" eaLnBrk="1" fontAlgn="base" latinLnBrk="0" hangingPunct="1">
              <a:spcBef>
                <a:spcPct val="20000"/>
              </a:spcBef>
              <a:spcAft>
                <a:spcPct val="0"/>
              </a:spcAft>
              <a:buClr>
                <a:schemeClr val="accent2"/>
              </a:buClr>
              <a:buSzPct val="70000"/>
              <a:buFont typeface="Wingdings" panose="05000000000000000000" pitchFamily="2" charset="2"/>
              <a:buChar char="n"/>
              <a:defRPr sz="2800" b="0" i="0" u="none" kern="1200" baseline="0">
                <a:solidFill>
                  <a:schemeClr val="tx1"/>
                </a:solidFill>
                <a:effectLst>
                  <a:outerShdw blurRad="38100" dist="38100" dir="2700000">
                    <a:srgbClr val="000000"/>
                  </a:outerShdw>
                </a:effectLst>
                <a:latin typeface="+mn-lt"/>
                <a:ea typeface="+mn-ea"/>
                <a:cs typeface="+mn-cs"/>
              </a:defRPr>
            </a:lvl2pPr>
            <a:lvl3pPr marL="1143000" lvl="2" indent="-228600" algn="l" defTabSz="914400" eaLnBrk="1" fontAlgn="base" latinLnBrk="0" hangingPunct="1">
              <a:spcBef>
                <a:spcPct val="20000"/>
              </a:spcBef>
              <a:spcAft>
                <a:spcPct val="0"/>
              </a:spcAft>
              <a:buClr>
                <a:schemeClr val="tx2"/>
              </a:buClr>
              <a:buSzPct val="70000"/>
              <a:buFont typeface="Wingdings" panose="05000000000000000000" pitchFamily="2" charset="2"/>
              <a:buChar char="n"/>
              <a:defRPr sz="2400" b="0" i="0" u="none" kern="1200" baseline="0">
                <a:solidFill>
                  <a:schemeClr val="tx1"/>
                </a:solidFill>
                <a:effectLst>
                  <a:outerShdw blurRad="38100" dist="38100" dir="2700000">
                    <a:srgbClr val="000000"/>
                  </a:outerShdw>
                </a:effectLst>
                <a:latin typeface="+mn-lt"/>
                <a:ea typeface="+mn-ea"/>
                <a:cs typeface="+mn-cs"/>
              </a:defRPr>
            </a:lvl3pPr>
            <a:lvl4pPr marL="1600200" lvl="3" indent="-228600" algn="l" defTabSz="914400" eaLnBrk="1" fontAlgn="base" latinLnBrk="0" hangingPunct="1">
              <a:spcBef>
                <a:spcPct val="20000"/>
              </a:spcBef>
              <a:spcAft>
                <a:spcPct val="0"/>
              </a:spcAft>
              <a:buClr>
                <a:schemeClr val="accent2"/>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4pPr>
            <a:lvl5pPr marL="2057400" lvl="4"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5pPr>
            <a:lvl6pPr marL="2514600" lvl="5"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6pPr>
            <a:lvl7pPr marL="2971800" lvl="6"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7pPr>
            <a:lvl8pPr marL="3429000" lvl="7"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8pPr>
            <a:lvl9pPr marL="3886200" lvl="8"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9pPr>
          </a:lstStyle>
          <a:p>
            <a:pPr marL="0" indent="0">
              <a:lnSpc>
                <a:spcPct val="150000"/>
              </a:lnSpc>
              <a:spcBef>
                <a:spcPts val="0"/>
              </a:spcBef>
              <a:buNone/>
            </a:pPr>
            <a:r>
              <a:rPr sz="2400" b="1" strike="noStrike" noProof="1" dirty="0">
                <a:effectLst/>
                <a:latin typeface="+mn-ea"/>
                <a:cs typeface="+mn-ea"/>
              </a:rPr>
              <a:t>输入阻抗</a:t>
            </a:r>
            <a:r>
              <a:rPr sz="2400" strike="noStrike" noProof="1" dirty="0">
                <a:effectLst/>
                <a:latin typeface="+mn-ea"/>
                <a:cs typeface="+mn-ea"/>
              </a:rPr>
              <a:t>是天线在馈电点的电压与电流的比值，用于天线与馈线的匹配。</a:t>
            </a:r>
            <a:endParaRPr sz="2400" strike="noStrike" noProof="1" dirty="0">
              <a:effectLst/>
              <a:latin typeface="+mn-ea"/>
              <a:cs typeface="+mn-ea"/>
            </a:endParaRPr>
          </a:p>
          <a:p>
            <a:pPr marL="0" indent="0">
              <a:lnSpc>
                <a:spcPct val="150000"/>
              </a:lnSpc>
              <a:spcBef>
                <a:spcPts val="0"/>
              </a:spcBef>
              <a:buNone/>
            </a:pPr>
            <a:endParaRPr sz="2400" strike="noStrike" noProof="1" dirty="0">
              <a:effectLst/>
              <a:latin typeface="+mn-ea"/>
              <a:cs typeface="+mn-ea"/>
            </a:endParaRPr>
          </a:p>
          <a:p>
            <a:pPr marL="0" indent="0">
              <a:lnSpc>
                <a:spcPct val="150000"/>
              </a:lnSpc>
              <a:spcBef>
                <a:spcPts val="0"/>
              </a:spcBef>
              <a:buNone/>
            </a:pPr>
            <a:r>
              <a:rPr sz="2400" b="1" strike="noStrike" noProof="1" dirty="0">
                <a:effectLst/>
                <a:latin typeface="+mn-ea"/>
                <a:cs typeface="+mn-ea"/>
              </a:rPr>
              <a:t>频带宽度</a:t>
            </a:r>
            <a:r>
              <a:rPr sz="2400" strike="noStrike" noProof="1" dirty="0">
                <a:effectLst/>
                <a:latin typeface="+mn-ea"/>
                <a:cs typeface="+mn-ea"/>
              </a:rPr>
              <a:t>表示不超过允许值工作频率范围。</a:t>
            </a:r>
            <a:endParaRPr sz="2400" strike="noStrike" noProof="1" dirty="0">
              <a:effectLst/>
              <a:latin typeface="+mn-ea"/>
              <a:cs typeface="+mn-ea"/>
            </a:endParaRPr>
          </a:p>
          <a:p>
            <a:pPr marL="0" indent="0">
              <a:lnSpc>
                <a:spcPct val="150000"/>
              </a:lnSpc>
              <a:spcBef>
                <a:spcPts val="0"/>
              </a:spcBef>
              <a:buNone/>
            </a:pPr>
            <a:endParaRPr sz="2400" strike="noStrike" noProof="1" dirty="0">
              <a:effectLst/>
              <a:latin typeface="+mn-ea"/>
              <a:cs typeface="+mn-ea"/>
            </a:endParaRPr>
          </a:p>
          <a:p>
            <a:pPr marL="0" indent="0">
              <a:lnSpc>
                <a:spcPct val="150000"/>
              </a:lnSpc>
              <a:spcBef>
                <a:spcPts val="0"/>
              </a:spcBef>
              <a:buNone/>
            </a:pPr>
            <a:r>
              <a:rPr sz="2400" b="1" strike="noStrike" noProof="1" dirty="0">
                <a:effectLst/>
                <a:latin typeface="+mn-ea"/>
                <a:cs typeface="+mn-ea"/>
              </a:rPr>
              <a:t>极化</a:t>
            </a:r>
            <a:r>
              <a:rPr sz="2400" strike="noStrike" noProof="1" dirty="0">
                <a:effectLst/>
                <a:latin typeface="+mn-ea"/>
                <a:cs typeface="+mn-ea"/>
              </a:rPr>
              <a:t>：（天线辐射）电磁波的电场垂直地面时为垂直极化，与地面平行时为水平极化；还可以为左旋和右旋（椭）圆极化等。相应天线为垂直极化天线，水平极化天线，左旋或右旋（椭）圆极化天线。接收天线和发射天线的极化必须一致。</a:t>
            </a:r>
            <a:endParaRPr sz="2400" strike="noStrike" noProof="1" dirty="0">
              <a:effectLst/>
              <a:latin typeface="+mn-ea"/>
              <a:cs typeface="+mn-ea"/>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0" y="624143"/>
            <a:ext cx="12192000" cy="0"/>
          </a:xfrm>
          <a:prstGeom prst="line">
            <a:avLst/>
          </a:prstGeom>
          <a:ln w="15875">
            <a:solidFill>
              <a:srgbClr val="1F4E79"/>
            </a:solidFil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0" y="6316082"/>
            <a:ext cx="12192000" cy="580723"/>
          </a:xfrm>
          <a:prstGeom prst="rect">
            <a:avLst/>
          </a:prstGeom>
          <a:solidFill>
            <a:schemeClr val="accent5">
              <a:lumMod val="50000"/>
            </a:schemeClr>
          </a:solidFill>
          <a:ln>
            <a:noFill/>
          </a:ln>
        </p:spPr>
        <p:txBody>
          <a:bodyPr wrap="square" rtlCol="0">
            <a:spAutoFit/>
          </a:bodyPr>
          <a:lstStyle/>
          <a:p>
            <a:endParaRPr lang="zh-CN" altLang="en-US" dirty="0"/>
          </a:p>
        </p:txBody>
      </p:sp>
      <p:grpSp>
        <p:nvGrpSpPr>
          <p:cNvPr id="9" name="组合 8"/>
          <p:cNvGrpSpPr/>
          <p:nvPr/>
        </p:nvGrpSpPr>
        <p:grpSpPr>
          <a:xfrm>
            <a:off x="5311303" y="6457891"/>
            <a:ext cx="1843236" cy="400109"/>
            <a:chOff x="76140" y="6477345"/>
            <a:chExt cx="1947504" cy="400109"/>
          </a:xfrm>
        </p:grpSpPr>
        <p:pic>
          <p:nvPicPr>
            <p:cNvPr id="10" name="图片 9"/>
            <p:cNvPicPr>
              <a:picLocks noChangeAspect="1"/>
            </p:cNvPicPr>
            <p:nvPr/>
          </p:nvPicPr>
          <p:blipFill>
            <a:blip r:embed="rId1" cstate="print">
              <a:biLevel thresh="25000"/>
              <a:extLst>
                <a:ext uri="{28A0092B-C50C-407E-A947-70E740481C1C}">
                  <a14:useLocalDpi xmlns:a14="http://schemas.microsoft.com/office/drawing/2010/main" val="0"/>
                </a:ext>
              </a:extLst>
            </a:blip>
            <a:stretch>
              <a:fillRect/>
            </a:stretch>
          </p:blipFill>
          <p:spPr>
            <a:xfrm>
              <a:off x="76140" y="6477345"/>
              <a:ext cx="400109" cy="400109"/>
            </a:xfrm>
            <a:prstGeom prst="rect">
              <a:avLst/>
            </a:prstGeom>
          </p:spPr>
        </p:pic>
        <p:pic>
          <p:nvPicPr>
            <p:cNvPr id="11" name="图片 10"/>
            <p:cNvPicPr>
              <a:picLocks noChangeAspect="1"/>
            </p:cNvPicPr>
            <p:nvPr/>
          </p:nvPicPr>
          <p:blipFill rotWithShape="1">
            <a:blip r:embed="rId2">
              <a:biLevel thresh="25000"/>
            </a:blip>
            <a:srcRect l="1" t="6582" r="-25334" b="26979"/>
            <a:stretch>
              <a:fillRect/>
            </a:stretch>
          </p:blipFill>
          <p:spPr>
            <a:xfrm>
              <a:off x="414611" y="6477345"/>
              <a:ext cx="724874" cy="380655"/>
            </a:xfrm>
            <a:prstGeom prst="rect">
              <a:avLst/>
            </a:prstGeom>
          </p:spPr>
        </p:pic>
        <p:pic>
          <p:nvPicPr>
            <p:cNvPr id="12" name="图片 11"/>
            <p:cNvPicPr>
              <a:picLocks noChangeAspect="1"/>
            </p:cNvPicPr>
            <p:nvPr/>
          </p:nvPicPr>
          <p:blipFill rotWithShape="1">
            <a:blip r:embed="rId3">
              <a:biLevel thresh="25000"/>
              <a:extLst>
                <a:ext uri="{28A0092B-C50C-407E-A947-70E740481C1C}">
                  <a14:useLocalDpi xmlns:a14="http://schemas.microsoft.com/office/drawing/2010/main" val="0"/>
                </a:ext>
              </a:extLst>
            </a:blip>
            <a:srcRect l="32814" t="12432" r="55484" b="78542"/>
            <a:stretch>
              <a:fillRect/>
            </a:stretch>
          </p:blipFill>
          <p:spPr>
            <a:xfrm rot="1259126">
              <a:off x="895509" y="6508504"/>
              <a:ext cx="402920" cy="310802"/>
            </a:xfrm>
            <a:prstGeom prst="rect">
              <a:avLst/>
            </a:prstGeom>
          </p:spPr>
        </p:pic>
        <p:pic>
          <p:nvPicPr>
            <p:cNvPr id="13" name="图片 12"/>
            <p:cNvPicPr>
              <a:picLocks noChangeAspect="1"/>
            </p:cNvPicPr>
            <p:nvPr/>
          </p:nvPicPr>
          <p:blipFill rotWithShape="1">
            <a:blip r:embed="rId4" cstate="print"/>
            <a:srcRect t="-1" b="16526"/>
            <a:stretch>
              <a:fillRect/>
            </a:stretch>
          </p:blipFill>
          <p:spPr>
            <a:xfrm rot="589386">
              <a:off x="1256498" y="6481317"/>
              <a:ext cx="388026" cy="326437"/>
            </a:xfrm>
            <a:prstGeom prst="rect">
              <a:avLst/>
            </a:prstGeom>
          </p:spPr>
        </p:pic>
        <p:pic>
          <p:nvPicPr>
            <p:cNvPr id="14" name="图片 13"/>
            <p:cNvPicPr>
              <a:picLocks noChangeAspect="1"/>
            </p:cNvPicPr>
            <p:nvPr/>
          </p:nvPicPr>
          <p:blipFill rotWithShape="1">
            <a:blip r:embed="rId5" cstate="print"/>
            <a:srcRect t="18211" b="8984"/>
            <a:stretch>
              <a:fillRect/>
            </a:stretch>
          </p:blipFill>
          <p:spPr>
            <a:xfrm>
              <a:off x="1554468" y="6496881"/>
              <a:ext cx="469176" cy="341581"/>
            </a:xfrm>
            <a:prstGeom prst="rect">
              <a:avLst/>
            </a:prstGeom>
          </p:spPr>
        </p:pic>
      </p:grpSp>
      <p:pic>
        <p:nvPicPr>
          <p:cNvPr id="15" name="图片 14"/>
          <p:cNvPicPr>
            <a:picLocks noChangeAspect="1"/>
          </p:cNvPicPr>
          <p:nvPr/>
        </p:nvPicPr>
        <p:blipFill>
          <a:blip r:embed="rId6" cstate="print"/>
          <a:srcRect t="6230"/>
          <a:stretch>
            <a:fillRect/>
          </a:stretch>
        </p:blipFill>
        <p:spPr>
          <a:xfrm>
            <a:off x="10743565" y="137160"/>
            <a:ext cx="1291590" cy="544830"/>
          </a:xfrm>
          <a:prstGeom prst="rect">
            <a:avLst/>
          </a:prstGeom>
        </p:spPr>
      </p:pic>
      <p:sp>
        <p:nvSpPr>
          <p:cNvPr id="3" name="Text Box 2"/>
          <p:cNvSpPr txBox="1">
            <a:spLocks noGrp="1" noChangeArrowheads="1"/>
          </p:cNvSpPr>
          <p:nvPr>
            <p:custDataLst>
              <p:tags r:id="rId7"/>
            </p:custDataLst>
          </p:nvPr>
        </p:nvSpPr>
        <p:spPr>
          <a:xfrm>
            <a:off x="857250" y="500540"/>
            <a:ext cx="7561263" cy="645160"/>
          </a:xfrm>
          <a:prstGeom prst="rect">
            <a:avLst/>
          </a:prstGeom>
          <a:noFill/>
          <a:ln w="9525">
            <a:noFill/>
            <a:miter lim="800000"/>
          </a:ln>
          <a:effectLst/>
        </p:spPr>
        <p:txBody>
          <a:bodyPr vert="horz" wrap="square" lIns="91440" tIns="45720" rIns="91440" bIns="45720" numCol="1" anchor="ctr" anchorCtr="0" compatLnSpc="1">
            <a:spAutoFit/>
          </a:bodyPr>
          <a:lstStyle>
            <a:lvl1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2pPr>
            <a:lvl3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3pPr>
            <a:lvl4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4pPr>
            <a:lvl5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5pPr>
            <a:lvl6pPr marL="4572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6pPr>
            <a:lvl7pPr marL="9144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7pPr>
            <a:lvl8pPr marL="13716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8pPr>
            <a:lvl9pPr marL="18288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9pPr>
          </a:lstStyle>
          <a:p>
            <a:pPr marL="0" marR="0" lvl="0" indent="0" algn="ctr" defTabSz="914400" rtl="0" eaLnBrk="0" fontAlgn="base" latinLnBrk="0" hangingPunct="0">
              <a:lnSpc>
                <a:spcPct val="100000"/>
              </a:lnSpc>
              <a:spcBef>
                <a:spcPct val="50000"/>
              </a:spcBef>
              <a:spcAft>
                <a:spcPct val="0"/>
              </a:spcAft>
              <a:buClrTx/>
              <a:buSzTx/>
              <a:buFontTx/>
              <a:buNone/>
              <a:defRPr/>
            </a:pPr>
            <a:r>
              <a:rPr kumimoji="0" lang="en-US" alt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r>
              <a:rPr kumimoji="0" 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endParaRPr kumimoji="0" lang="zh-CN" sz="3600" b="1" i="0" u="none" strike="noStrike" kern="0" cap="none" spc="0" normalizeH="0" baseline="0" noProof="0" dirty="0">
              <a:ln>
                <a:noFill/>
              </a:ln>
              <a:solidFill>
                <a:srgbClr val="FF0000"/>
              </a:solidFill>
              <a:effectLst/>
              <a:uLnTx/>
              <a:uFillTx/>
              <a:latin typeface="华文楷体" panose="02010600040101010101" pitchFamily="2" charset="-122"/>
              <a:ea typeface="楷体_GB2312"/>
              <a:cs typeface="+mj-cs"/>
            </a:endParaRPr>
          </a:p>
        </p:txBody>
      </p:sp>
      <p:sp>
        <p:nvSpPr>
          <p:cNvPr id="16" name="文本框 15"/>
          <p:cNvSpPr txBox="1"/>
          <p:nvPr>
            <p:custDataLst>
              <p:tags r:id="rId8"/>
            </p:custDataLst>
          </p:nvPr>
        </p:nvSpPr>
        <p:spPr>
          <a:xfrm>
            <a:off x="0" y="50800"/>
            <a:ext cx="7917180" cy="521970"/>
          </a:xfrm>
          <a:prstGeom prst="rect">
            <a:avLst/>
          </a:prstGeom>
          <a:noFill/>
        </p:spPr>
        <p:txBody>
          <a:bodyPr wrap="square" rtlCol="0">
            <a:spAutoFit/>
          </a:bodyPr>
          <a:p>
            <a:pPr>
              <a:buClrTx/>
              <a:buSzTx/>
              <a:buFontTx/>
            </a:pPr>
            <a:r>
              <a:rPr sz="2800" dirty="0" err="1"/>
              <a:t>7.1</a:t>
            </a:r>
            <a:r>
              <a:rPr lang="zh-CN" sz="2800" dirty="0" err="1"/>
              <a:t>、</a:t>
            </a:r>
            <a:r>
              <a:rPr sz="2800" dirty="0" err="1"/>
              <a:t> 电磁波的辐射与天线的常用电参数</a:t>
            </a:r>
            <a:endParaRPr sz="2800" dirty="0" err="1"/>
          </a:p>
        </p:txBody>
      </p:sp>
      <p:sp>
        <p:nvSpPr>
          <p:cNvPr id="17" name="文本框 16"/>
          <p:cNvSpPr txBox="1"/>
          <p:nvPr>
            <p:custDataLst>
              <p:tags r:id="rId9"/>
            </p:custDataLst>
          </p:nvPr>
        </p:nvSpPr>
        <p:spPr>
          <a:xfrm>
            <a:off x="221615" y="675640"/>
            <a:ext cx="10313670" cy="570865"/>
          </a:xfrm>
          <a:prstGeom prst="rect">
            <a:avLst/>
          </a:prstGeom>
          <a:noFill/>
        </p:spPr>
        <p:txBody>
          <a:bodyPr wrap="square" rtlCol="0" anchor="t">
            <a:spAutoFit/>
          </a:bodyPr>
          <a:p>
            <a:pPr marL="342900" marR="0" lvl="0" indent="-342900" algn="l" defTabSz="914400" rtl="0" eaLnBrk="1" fontAlgn="base" latinLnBrk="0" hangingPunct="1">
              <a:lnSpc>
                <a:spcPct val="130000"/>
              </a:lnSpc>
              <a:spcBef>
                <a:spcPct val="20000"/>
              </a:spcBef>
              <a:spcAft>
                <a:spcPct val="0"/>
              </a:spcAft>
              <a:buClrTx/>
              <a:buSzTx/>
              <a:buFont typeface="Wingdings" panose="05000000000000000000" pitchFamily="2" charset="2"/>
              <a:buNone/>
              <a:defRPr/>
            </a:pPr>
            <a:r>
              <a:rPr lang="en-US" altLang="zh-CN" sz="2400" b="1" kern="0" noProof="0" dirty="0" smtClean="0">
                <a:ln>
                  <a:noFill/>
                </a:ln>
                <a:effectLst/>
                <a:uLnTx/>
                <a:uFillTx/>
                <a:latin typeface="宋体" panose="02010600030101010101" pitchFamily="2" charset="-122"/>
                <a:ea typeface="楷体_GB2312"/>
                <a:sym typeface="+mn-ea"/>
              </a:rPr>
              <a:t>7.1.1 天线的常用电参数</a:t>
            </a:r>
            <a:endParaRPr sz="2400" b="1" kern="0">
              <a:sym typeface="+mn-ea"/>
            </a:endParaRPr>
          </a:p>
        </p:txBody>
      </p:sp>
      <p:sp>
        <p:nvSpPr>
          <p:cNvPr id="11266" name="文本占位符 11265"/>
          <p:cNvSpPr>
            <a:spLocks noGrp="1"/>
          </p:cNvSpPr>
          <p:nvPr>
            <p:custDataLst>
              <p:tags r:id="rId10"/>
            </p:custDataLst>
          </p:nvPr>
        </p:nvSpPr>
        <p:spPr>
          <a:xfrm>
            <a:off x="857250" y="1297940"/>
            <a:ext cx="11019155" cy="4800600"/>
          </a:xfrm>
          <a:prstGeom prst="rect">
            <a:avLst/>
          </a:prstGeom>
          <a:noFill/>
          <a:ln w="9525">
            <a:noFill/>
            <a:miter/>
          </a:ln>
        </p:spPr>
        <p:txBody>
          <a:bodyPr/>
          <a:lstStyle>
            <a:lvl1pPr marL="342900" lvl="0" indent="-3429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3200" b="0" i="0" u="none" kern="1200" baseline="0">
                <a:solidFill>
                  <a:schemeClr val="tx1"/>
                </a:solidFill>
                <a:effectLst>
                  <a:outerShdw blurRad="38100" dist="38100" dir="2700000">
                    <a:srgbClr val="000000"/>
                  </a:outerShdw>
                </a:effectLst>
                <a:latin typeface="+mn-lt"/>
                <a:ea typeface="+mn-ea"/>
                <a:cs typeface="+mn-cs"/>
              </a:defRPr>
            </a:lvl1pPr>
            <a:lvl2pPr marL="742950" lvl="1" indent="-285750" algn="l" defTabSz="914400" eaLnBrk="1" fontAlgn="base" latinLnBrk="0" hangingPunct="1">
              <a:spcBef>
                <a:spcPct val="20000"/>
              </a:spcBef>
              <a:spcAft>
                <a:spcPct val="0"/>
              </a:spcAft>
              <a:buClr>
                <a:schemeClr val="accent2"/>
              </a:buClr>
              <a:buSzPct val="70000"/>
              <a:buFont typeface="Wingdings" panose="05000000000000000000" pitchFamily="2" charset="2"/>
              <a:buChar char="n"/>
              <a:defRPr sz="2800" b="0" i="0" u="none" kern="1200" baseline="0">
                <a:solidFill>
                  <a:schemeClr val="tx1"/>
                </a:solidFill>
                <a:effectLst>
                  <a:outerShdw blurRad="38100" dist="38100" dir="2700000">
                    <a:srgbClr val="000000"/>
                  </a:outerShdw>
                </a:effectLst>
                <a:latin typeface="+mn-lt"/>
                <a:ea typeface="+mn-ea"/>
                <a:cs typeface="+mn-cs"/>
              </a:defRPr>
            </a:lvl2pPr>
            <a:lvl3pPr marL="1143000" lvl="2" indent="-228600" algn="l" defTabSz="914400" eaLnBrk="1" fontAlgn="base" latinLnBrk="0" hangingPunct="1">
              <a:spcBef>
                <a:spcPct val="20000"/>
              </a:spcBef>
              <a:spcAft>
                <a:spcPct val="0"/>
              </a:spcAft>
              <a:buClr>
                <a:schemeClr val="tx2"/>
              </a:buClr>
              <a:buSzPct val="70000"/>
              <a:buFont typeface="Wingdings" panose="05000000000000000000" pitchFamily="2" charset="2"/>
              <a:buChar char="n"/>
              <a:defRPr sz="2400" b="0" i="0" u="none" kern="1200" baseline="0">
                <a:solidFill>
                  <a:schemeClr val="tx1"/>
                </a:solidFill>
                <a:effectLst>
                  <a:outerShdw blurRad="38100" dist="38100" dir="2700000">
                    <a:srgbClr val="000000"/>
                  </a:outerShdw>
                </a:effectLst>
                <a:latin typeface="+mn-lt"/>
                <a:ea typeface="+mn-ea"/>
                <a:cs typeface="+mn-cs"/>
              </a:defRPr>
            </a:lvl3pPr>
            <a:lvl4pPr marL="1600200" lvl="3" indent="-228600" algn="l" defTabSz="914400" eaLnBrk="1" fontAlgn="base" latinLnBrk="0" hangingPunct="1">
              <a:spcBef>
                <a:spcPct val="20000"/>
              </a:spcBef>
              <a:spcAft>
                <a:spcPct val="0"/>
              </a:spcAft>
              <a:buClr>
                <a:schemeClr val="accent2"/>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4pPr>
            <a:lvl5pPr marL="2057400" lvl="4"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5pPr>
            <a:lvl6pPr marL="2514600" lvl="5"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6pPr>
            <a:lvl7pPr marL="2971800" lvl="6"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7pPr>
            <a:lvl8pPr marL="3429000" lvl="7"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8pPr>
            <a:lvl9pPr marL="3886200" lvl="8"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9pPr>
          </a:lstStyle>
          <a:p>
            <a:pPr marL="0" indent="0">
              <a:lnSpc>
                <a:spcPct val="150000"/>
              </a:lnSpc>
              <a:spcBef>
                <a:spcPts val="0"/>
              </a:spcBef>
              <a:buNone/>
            </a:pPr>
            <a:r>
              <a:rPr sz="2400" b="1" strike="noStrike" noProof="1" dirty="0">
                <a:effectLst/>
                <a:latin typeface="+mn-ea"/>
                <a:cs typeface="+mn-ea"/>
              </a:rPr>
              <a:t>有效长度和有效面积或有效孔径</a:t>
            </a:r>
            <a:endParaRPr sz="2400" b="1" strike="noStrike" noProof="1" dirty="0">
              <a:effectLst/>
              <a:latin typeface="+mn-ea"/>
              <a:cs typeface="+mn-ea"/>
            </a:endParaRPr>
          </a:p>
          <a:p>
            <a:pPr marL="0" indent="0">
              <a:lnSpc>
                <a:spcPct val="150000"/>
              </a:lnSpc>
              <a:spcBef>
                <a:spcPts val="0"/>
              </a:spcBef>
              <a:buNone/>
            </a:pPr>
            <a:r>
              <a:rPr lang="en-US" sz="2400" strike="noStrike" noProof="1" dirty="0">
                <a:effectLst/>
                <a:latin typeface="+mn-ea"/>
                <a:cs typeface="+mn-ea"/>
              </a:rPr>
              <a:t>        </a:t>
            </a:r>
            <a:r>
              <a:rPr sz="2400" strike="noStrike" noProof="1" dirty="0">
                <a:effectLst/>
                <a:latin typeface="+mn-ea"/>
                <a:cs typeface="+mn-ea"/>
              </a:rPr>
              <a:t>在天线辐射的最大场强相等时，实际电流非均匀分布的线天线的长度等效于电流均匀分布的线天线的长度，称为线天线的有效长度 </a:t>
            </a:r>
            <a:r>
              <a:rPr lang="en-US" sz="2400" strike="noStrike" noProof="1" dirty="0">
                <a:effectLst/>
                <a:latin typeface="+mn-ea"/>
                <a:cs typeface="+mn-ea"/>
              </a:rPr>
              <a:t>   </a:t>
            </a:r>
            <a:r>
              <a:rPr sz="2400" strike="noStrike" noProof="1" dirty="0">
                <a:effectLst/>
                <a:latin typeface="+mn-ea"/>
                <a:cs typeface="+mn-ea"/>
              </a:rPr>
              <a:t> 。</a:t>
            </a:r>
            <a:endParaRPr sz="2400" strike="noStrike" noProof="1" dirty="0">
              <a:effectLst/>
              <a:latin typeface="+mn-ea"/>
              <a:cs typeface="+mn-ea"/>
            </a:endParaRPr>
          </a:p>
          <a:p>
            <a:pPr marL="0" indent="0">
              <a:lnSpc>
                <a:spcPct val="150000"/>
              </a:lnSpc>
              <a:spcBef>
                <a:spcPts val="0"/>
              </a:spcBef>
              <a:buNone/>
            </a:pPr>
            <a:endParaRPr sz="2400" strike="noStrike" noProof="1" dirty="0">
              <a:effectLst/>
              <a:latin typeface="+mn-ea"/>
              <a:cs typeface="+mn-ea"/>
            </a:endParaRPr>
          </a:p>
          <a:p>
            <a:pPr marL="0" indent="0">
              <a:lnSpc>
                <a:spcPct val="150000"/>
              </a:lnSpc>
              <a:spcBef>
                <a:spcPts val="0"/>
              </a:spcBef>
              <a:buNone/>
            </a:pPr>
            <a:endParaRPr sz="2400" strike="noStrike" noProof="1" dirty="0">
              <a:effectLst/>
              <a:latin typeface="+mn-ea"/>
              <a:cs typeface="+mn-ea"/>
            </a:endParaRPr>
          </a:p>
        </p:txBody>
      </p:sp>
      <p:graphicFrame>
        <p:nvGraphicFramePr>
          <p:cNvPr id="18435" name="对象 27651"/>
          <p:cNvGraphicFramePr>
            <a:graphicFrameLocks noChangeAspect="1"/>
          </p:cNvGraphicFramePr>
          <p:nvPr>
            <p:custDataLst>
              <p:tags r:id="rId11"/>
            </p:custDataLst>
          </p:nvPr>
        </p:nvGraphicFramePr>
        <p:xfrm>
          <a:off x="8328025" y="2468563"/>
          <a:ext cx="336600" cy="612000"/>
        </p:xfrm>
        <a:graphic>
          <a:graphicData uri="http://schemas.openxmlformats.org/presentationml/2006/ole">
            <mc:AlternateContent xmlns:mc="http://schemas.openxmlformats.org/markup-compatibility/2006">
              <mc:Choice xmlns:v="urn:schemas-microsoft-com:vml" Requires="v">
                <p:oleObj spid="_x0000_s3101" name="" r:id="rId12" imgW="127000" imgH="229235" progId="Equation.3">
                  <p:embed/>
                </p:oleObj>
              </mc:Choice>
              <mc:Fallback>
                <p:oleObj name="" r:id="rId12" imgW="127000" imgH="229235" progId="Equation.3">
                  <p:embed/>
                  <p:pic>
                    <p:nvPicPr>
                      <p:cNvPr id="0" name="图片 3100"/>
                      <p:cNvPicPr/>
                      <p:nvPr/>
                    </p:nvPicPr>
                    <p:blipFill>
                      <a:blip r:embed="rId13"/>
                      <a:stretch>
                        <a:fillRect/>
                      </a:stretch>
                    </p:blipFill>
                    <p:spPr>
                      <a:xfrm>
                        <a:off x="8328025" y="2468563"/>
                        <a:ext cx="336600" cy="612000"/>
                      </a:xfrm>
                      <a:prstGeom prst="rect">
                        <a:avLst/>
                      </a:prstGeom>
                      <a:noFill/>
                      <a:ln w="38100">
                        <a:noFill/>
                        <a:miter/>
                      </a:ln>
                    </p:spPr>
                  </p:pic>
                </p:oleObj>
              </mc:Fallback>
            </mc:AlternateContent>
          </a:graphicData>
        </a:graphic>
      </p:graphicFrame>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0" y="624143"/>
            <a:ext cx="12192000" cy="0"/>
          </a:xfrm>
          <a:prstGeom prst="line">
            <a:avLst/>
          </a:prstGeom>
          <a:ln w="15875">
            <a:solidFill>
              <a:srgbClr val="1F4E79"/>
            </a:solidFil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0" y="6316082"/>
            <a:ext cx="12192000" cy="580723"/>
          </a:xfrm>
          <a:prstGeom prst="rect">
            <a:avLst/>
          </a:prstGeom>
          <a:solidFill>
            <a:schemeClr val="accent5">
              <a:lumMod val="50000"/>
            </a:schemeClr>
          </a:solidFill>
          <a:ln>
            <a:noFill/>
          </a:ln>
        </p:spPr>
        <p:txBody>
          <a:bodyPr wrap="square" rtlCol="0">
            <a:spAutoFit/>
          </a:bodyPr>
          <a:lstStyle/>
          <a:p>
            <a:endParaRPr lang="zh-CN" altLang="en-US" dirty="0"/>
          </a:p>
        </p:txBody>
      </p:sp>
      <p:grpSp>
        <p:nvGrpSpPr>
          <p:cNvPr id="9" name="组合 8"/>
          <p:cNvGrpSpPr/>
          <p:nvPr/>
        </p:nvGrpSpPr>
        <p:grpSpPr>
          <a:xfrm>
            <a:off x="5311303" y="6457891"/>
            <a:ext cx="1843236" cy="400109"/>
            <a:chOff x="76140" y="6477345"/>
            <a:chExt cx="1947504" cy="400109"/>
          </a:xfrm>
        </p:grpSpPr>
        <p:pic>
          <p:nvPicPr>
            <p:cNvPr id="10" name="图片 9"/>
            <p:cNvPicPr>
              <a:picLocks noChangeAspect="1"/>
            </p:cNvPicPr>
            <p:nvPr/>
          </p:nvPicPr>
          <p:blipFill>
            <a:blip r:embed="rId1" cstate="print">
              <a:biLevel thresh="25000"/>
              <a:extLst>
                <a:ext uri="{28A0092B-C50C-407E-A947-70E740481C1C}">
                  <a14:useLocalDpi xmlns:a14="http://schemas.microsoft.com/office/drawing/2010/main" val="0"/>
                </a:ext>
              </a:extLst>
            </a:blip>
            <a:stretch>
              <a:fillRect/>
            </a:stretch>
          </p:blipFill>
          <p:spPr>
            <a:xfrm>
              <a:off x="76140" y="6477345"/>
              <a:ext cx="400109" cy="400109"/>
            </a:xfrm>
            <a:prstGeom prst="rect">
              <a:avLst/>
            </a:prstGeom>
          </p:spPr>
        </p:pic>
        <p:pic>
          <p:nvPicPr>
            <p:cNvPr id="11" name="图片 10"/>
            <p:cNvPicPr>
              <a:picLocks noChangeAspect="1"/>
            </p:cNvPicPr>
            <p:nvPr/>
          </p:nvPicPr>
          <p:blipFill rotWithShape="1">
            <a:blip r:embed="rId2">
              <a:biLevel thresh="25000"/>
            </a:blip>
            <a:srcRect l="1" t="6582" r="-25334" b="26979"/>
            <a:stretch>
              <a:fillRect/>
            </a:stretch>
          </p:blipFill>
          <p:spPr>
            <a:xfrm>
              <a:off x="414611" y="6477345"/>
              <a:ext cx="724874" cy="380655"/>
            </a:xfrm>
            <a:prstGeom prst="rect">
              <a:avLst/>
            </a:prstGeom>
          </p:spPr>
        </p:pic>
        <p:pic>
          <p:nvPicPr>
            <p:cNvPr id="12" name="图片 11"/>
            <p:cNvPicPr>
              <a:picLocks noChangeAspect="1"/>
            </p:cNvPicPr>
            <p:nvPr/>
          </p:nvPicPr>
          <p:blipFill rotWithShape="1">
            <a:blip r:embed="rId3">
              <a:biLevel thresh="25000"/>
              <a:extLst>
                <a:ext uri="{28A0092B-C50C-407E-A947-70E740481C1C}">
                  <a14:useLocalDpi xmlns:a14="http://schemas.microsoft.com/office/drawing/2010/main" val="0"/>
                </a:ext>
              </a:extLst>
            </a:blip>
            <a:srcRect l="32814" t="12432" r="55484" b="78542"/>
            <a:stretch>
              <a:fillRect/>
            </a:stretch>
          </p:blipFill>
          <p:spPr>
            <a:xfrm rot="1259126">
              <a:off x="895509" y="6508504"/>
              <a:ext cx="402920" cy="310802"/>
            </a:xfrm>
            <a:prstGeom prst="rect">
              <a:avLst/>
            </a:prstGeom>
          </p:spPr>
        </p:pic>
        <p:pic>
          <p:nvPicPr>
            <p:cNvPr id="13" name="图片 12"/>
            <p:cNvPicPr>
              <a:picLocks noChangeAspect="1"/>
            </p:cNvPicPr>
            <p:nvPr/>
          </p:nvPicPr>
          <p:blipFill rotWithShape="1">
            <a:blip r:embed="rId4" cstate="print"/>
            <a:srcRect t="-1" b="16526"/>
            <a:stretch>
              <a:fillRect/>
            </a:stretch>
          </p:blipFill>
          <p:spPr>
            <a:xfrm rot="589386">
              <a:off x="1256498" y="6481317"/>
              <a:ext cx="388026" cy="326437"/>
            </a:xfrm>
            <a:prstGeom prst="rect">
              <a:avLst/>
            </a:prstGeom>
          </p:spPr>
        </p:pic>
        <p:pic>
          <p:nvPicPr>
            <p:cNvPr id="14" name="图片 13"/>
            <p:cNvPicPr>
              <a:picLocks noChangeAspect="1"/>
            </p:cNvPicPr>
            <p:nvPr/>
          </p:nvPicPr>
          <p:blipFill rotWithShape="1">
            <a:blip r:embed="rId5" cstate="print"/>
            <a:srcRect t="18211" b="8984"/>
            <a:stretch>
              <a:fillRect/>
            </a:stretch>
          </p:blipFill>
          <p:spPr>
            <a:xfrm>
              <a:off x="1554468" y="6496881"/>
              <a:ext cx="469176" cy="341581"/>
            </a:xfrm>
            <a:prstGeom prst="rect">
              <a:avLst/>
            </a:prstGeom>
          </p:spPr>
        </p:pic>
      </p:grpSp>
      <p:pic>
        <p:nvPicPr>
          <p:cNvPr id="15" name="图片 14"/>
          <p:cNvPicPr>
            <a:picLocks noChangeAspect="1"/>
          </p:cNvPicPr>
          <p:nvPr/>
        </p:nvPicPr>
        <p:blipFill>
          <a:blip r:embed="rId6" cstate="print"/>
          <a:srcRect t="6230"/>
          <a:stretch>
            <a:fillRect/>
          </a:stretch>
        </p:blipFill>
        <p:spPr>
          <a:xfrm>
            <a:off x="10743565" y="137160"/>
            <a:ext cx="1291590" cy="544830"/>
          </a:xfrm>
          <a:prstGeom prst="rect">
            <a:avLst/>
          </a:prstGeom>
        </p:spPr>
      </p:pic>
      <p:sp>
        <p:nvSpPr>
          <p:cNvPr id="3" name="Text Box 2"/>
          <p:cNvSpPr txBox="1">
            <a:spLocks noGrp="1" noChangeArrowheads="1"/>
          </p:cNvSpPr>
          <p:nvPr>
            <p:custDataLst>
              <p:tags r:id="rId7"/>
            </p:custDataLst>
          </p:nvPr>
        </p:nvSpPr>
        <p:spPr>
          <a:xfrm>
            <a:off x="857250" y="500540"/>
            <a:ext cx="7561263" cy="645160"/>
          </a:xfrm>
          <a:prstGeom prst="rect">
            <a:avLst/>
          </a:prstGeom>
          <a:noFill/>
          <a:ln w="9525">
            <a:noFill/>
            <a:miter lim="800000"/>
          </a:ln>
          <a:effectLst/>
        </p:spPr>
        <p:txBody>
          <a:bodyPr vert="horz" wrap="square" lIns="91440" tIns="45720" rIns="91440" bIns="45720" numCol="1" anchor="ctr" anchorCtr="0" compatLnSpc="1">
            <a:spAutoFit/>
          </a:bodyPr>
          <a:lstStyle>
            <a:lvl1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2pPr>
            <a:lvl3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3pPr>
            <a:lvl4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4pPr>
            <a:lvl5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5pPr>
            <a:lvl6pPr marL="4572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6pPr>
            <a:lvl7pPr marL="9144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7pPr>
            <a:lvl8pPr marL="13716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8pPr>
            <a:lvl9pPr marL="18288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9pPr>
          </a:lstStyle>
          <a:p>
            <a:pPr marL="0" marR="0" lvl="0" indent="0" algn="ctr" defTabSz="914400" rtl="0" eaLnBrk="0" fontAlgn="base" latinLnBrk="0" hangingPunct="0">
              <a:lnSpc>
                <a:spcPct val="100000"/>
              </a:lnSpc>
              <a:spcBef>
                <a:spcPct val="50000"/>
              </a:spcBef>
              <a:spcAft>
                <a:spcPct val="0"/>
              </a:spcAft>
              <a:buClrTx/>
              <a:buSzTx/>
              <a:buFontTx/>
              <a:buNone/>
              <a:defRPr/>
            </a:pPr>
            <a:r>
              <a:rPr kumimoji="0" lang="en-US" alt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r>
              <a:rPr kumimoji="0" 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endParaRPr kumimoji="0" lang="zh-CN" sz="3600" b="1" i="0" u="none" strike="noStrike" kern="0" cap="none" spc="0" normalizeH="0" baseline="0" noProof="0" dirty="0">
              <a:ln>
                <a:noFill/>
              </a:ln>
              <a:solidFill>
                <a:srgbClr val="FF0000"/>
              </a:solidFill>
              <a:effectLst/>
              <a:uLnTx/>
              <a:uFillTx/>
              <a:latin typeface="华文楷体" panose="02010600040101010101" pitchFamily="2" charset="-122"/>
              <a:ea typeface="楷体_GB2312"/>
              <a:cs typeface="+mj-cs"/>
            </a:endParaRPr>
          </a:p>
        </p:txBody>
      </p:sp>
      <p:sp>
        <p:nvSpPr>
          <p:cNvPr id="16" name="文本框 15"/>
          <p:cNvSpPr txBox="1"/>
          <p:nvPr>
            <p:custDataLst>
              <p:tags r:id="rId8"/>
            </p:custDataLst>
          </p:nvPr>
        </p:nvSpPr>
        <p:spPr>
          <a:xfrm>
            <a:off x="0" y="50800"/>
            <a:ext cx="7917180" cy="521970"/>
          </a:xfrm>
          <a:prstGeom prst="rect">
            <a:avLst/>
          </a:prstGeom>
          <a:noFill/>
        </p:spPr>
        <p:txBody>
          <a:bodyPr wrap="square" rtlCol="0">
            <a:spAutoFit/>
          </a:bodyPr>
          <a:p>
            <a:pPr>
              <a:buClrTx/>
              <a:buSzTx/>
              <a:buFontTx/>
            </a:pPr>
            <a:r>
              <a:rPr sz="2800" dirty="0" err="1"/>
              <a:t>7.1</a:t>
            </a:r>
            <a:r>
              <a:rPr lang="zh-CN" sz="2800" dirty="0" err="1"/>
              <a:t>、</a:t>
            </a:r>
            <a:r>
              <a:rPr sz="2800" dirty="0" err="1"/>
              <a:t> 电磁波的辐射与天线的常用电参数</a:t>
            </a:r>
            <a:endParaRPr sz="2800" dirty="0" err="1"/>
          </a:p>
        </p:txBody>
      </p:sp>
      <p:sp>
        <p:nvSpPr>
          <p:cNvPr id="17" name="文本框 16"/>
          <p:cNvSpPr txBox="1"/>
          <p:nvPr>
            <p:custDataLst>
              <p:tags r:id="rId9"/>
            </p:custDataLst>
          </p:nvPr>
        </p:nvSpPr>
        <p:spPr>
          <a:xfrm>
            <a:off x="221615" y="675640"/>
            <a:ext cx="10313670" cy="570865"/>
          </a:xfrm>
          <a:prstGeom prst="rect">
            <a:avLst/>
          </a:prstGeom>
          <a:noFill/>
        </p:spPr>
        <p:txBody>
          <a:bodyPr wrap="square" rtlCol="0" anchor="t">
            <a:spAutoFit/>
          </a:bodyPr>
          <a:p>
            <a:pPr marL="342900" marR="0" lvl="0" indent="-342900" algn="l" defTabSz="914400" rtl="0" eaLnBrk="1" fontAlgn="base" latinLnBrk="0" hangingPunct="1">
              <a:lnSpc>
                <a:spcPct val="130000"/>
              </a:lnSpc>
              <a:spcBef>
                <a:spcPct val="20000"/>
              </a:spcBef>
              <a:spcAft>
                <a:spcPct val="0"/>
              </a:spcAft>
              <a:buClrTx/>
              <a:buSzTx/>
              <a:buFont typeface="Wingdings" panose="05000000000000000000" pitchFamily="2" charset="2"/>
              <a:buNone/>
              <a:defRPr/>
            </a:pPr>
            <a:r>
              <a:rPr lang="en-US" altLang="zh-CN" sz="2400" b="1" kern="0" noProof="0" dirty="0" smtClean="0">
                <a:ln>
                  <a:noFill/>
                </a:ln>
                <a:effectLst/>
                <a:uLnTx/>
                <a:uFillTx/>
                <a:latin typeface="宋体" panose="02010600030101010101" pitchFamily="2" charset="-122"/>
                <a:ea typeface="楷体_GB2312"/>
                <a:sym typeface="+mn-ea"/>
              </a:rPr>
              <a:t>7.1.2 天线的</a:t>
            </a:r>
            <a:r>
              <a:rPr lang="zh-CN" altLang="en-US" sz="2400" b="1" kern="0" noProof="0" dirty="0" smtClean="0">
                <a:ln>
                  <a:noFill/>
                </a:ln>
                <a:effectLst/>
                <a:uLnTx/>
                <a:uFillTx/>
                <a:latin typeface="宋体" panose="02010600030101010101" pitchFamily="2" charset="-122"/>
                <a:ea typeface="楷体_GB2312"/>
                <a:sym typeface="+mn-ea"/>
              </a:rPr>
              <a:t>分类</a:t>
            </a:r>
            <a:endParaRPr lang="zh-CN" altLang="en-US" sz="2400" b="1" kern="0" noProof="0" dirty="0" smtClean="0">
              <a:ln>
                <a:noFill/>
              </a:ln>
              <a:effectLst/>
              <a:uLnTx/>
              <a:uFillTx/>
              <a:latin typeface="宋体" panose="02010600030101010101" pitchFamily="2" charset="-122"/>
              <a:ea typeface="楷体_GB2312"/>
              <a:sym typeface="+mn-ea"/>
            </a:endParaRPr>
          </a:p>
        </p:txBody>
      </p:sp>
      <p:sp>
        <p:nvSpPr>
          <p:cNvPr id="11266" name="文本占位符 11265"/>
          <p:cNvSpPr>
            <a:spLocks noGrp="1"/>
          </p:cNvSpPr>
          <p:nvPr>
            <p:custDataLst>
              <p:tags r:id="rId10"/>
            </p:custDataLst>
          </p:nvPr>
        </p:nvSpPr>
        <p:spPr>
          <a:xfrm>
            <a:off x="857250" y="1297940"/>
            <a:ext cx="11019155" cy="4800600"/>
          </a:xfrm>
          <a:prstGeom prst="rect">
            <a:avLst/>
          </a:prstGeom>
          <a:noFill/>
          <a:ln w="9525">
            <a:noFill/>
            <a:miter/>
          </a:ln>
        </p:spPr>
        <p:txBody>
          <a:bodyPr/>
          <a:lstStyle>
            <a:lvl1pPr marL="342900" lvl="0" indent="-3429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3200" b="0" i="0" u="none" kern="1200" baseline="0">
                <a:solidFill>
                  <a:schemeClr val="tx1"/>
                </a:solidFill>
                <a:effectLst>
                  <a:outerShdw blurRad="38100" dist="38100" dir="2700000">
                    <a:srgbClr val="000000"/>
                  </a:outerShdw>
                </a:effectLst>
                <a:latin typeface="+mn-lt"/>
                <a:ea typeface="+mn-ea"/>
                <a:cs typeface="+mn-cs"/>
              </a:defRPr>
            </a:lvl1pPr>
            <a:lvl2pPr marL="742950" lvl="1" indent="-285750" algn="l" defTabSz="914400" eaLnBrk="1" fontAlgn="base" latinLnBrk="0" hangingPunct="1">
              <a:spcBef>
                <a:spcPct val="20000"/>
              </a:spcBef>
              <a:spcAft>
                <a:spcPct val="0"/>
              </a:spcAft>
              <a:buClr>
                <a:schemeClr val="accent2"/>
              </a:buClr>
              <a:buSzPct val="70000"/>
              <a:buFont typeface="Wingdings" panose="05000000000000000000" pitchFamily="2" charset="2"/>
              <a:buChar char="n"/>
              <a:defRPr sz="2800" b="0" i="0" u="none" kern="1200" baseline="0">
                <a:solidFill>
                  <a:schemeClr val="tx1"/>
                </a:solidFill>
                <a:effectLst>
                  <a:outerShdw blurRad="38100" dist="38100" dir="2700000">
                    <a:srgbClr val="000000"/>
                  </a:outerShdw>
                </a:effectLst>
                <a:latin typeface="+mn-lt"/>
                <a:ea typeface="+mn-ea"/>
                <a:cs typeface="+mn-cs"/>
              </a:defRPr>
            </a:lvl2pPr>
            <a:lvl3pPr marL="1143000" lvl="2" indent="-228600" algn="l" defTabSz="914400" eaLnBrk="1" fontAlgn="base" latinLnBrk="0" hangingPunct="1">
              <a:spcBef>
                <a:spcPct val="20000"/>
              </a:spcBef>
              <a:spcAft>
                <a:spcPct val="0"/>
              </a:spcAft>
              <a:buClr>
                <a:schemeClr val="tx2"/>
              </a:buClr>
              <a:buSzPct val="70000"/>
              <a:buFont typeface="Wingdings" panose="05000000000000000000" pitchFamily="2" charset="2"/>
              <a:buChar char="n"/>
              <a:defRPr sz="2400" b="0" i="0" u="none" kern="1200" baseline="0">
                <a:solidFill>
                  <a:schemeClr val="tx1"/>
                </a:solidFill>
                <a:effectLst>
                  <a:outerShdw blurRad="38100" dist="38100" dir="2700000">
                    <a:srgbClr val="000000"/>
                  </a:outerShdw>
                </a:effectLst>
                <a:latin typeface="+mn-lt"/>
                <a:ea typeface="+mn-ea"/>
                <a:cs typeface="+mn-cs"/>
              </a:defRPr>
            </a:lvl3pPr>
            <a:lvl4pPr marL="1600200" lvl="3" indent="-228600" algn="l" defTabSz="914400" eaLnBrk="1" fontAlgn="base" latinLnBrk="0" hangingPunct="1">
              <a:spcBef>
                <a:spcPct val="20000"/>
              </a:spcBef>
              <a:spcAft>
                <a:spcPct val="0"/>
              </a:spcAft>
              <a:buClr>
                <a:schemeClr val="accent2"/>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4pPr>
            <a:lvl5pPr marL="2057400" lvl="4"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5pPr>
            <a:lvl6pPr marL="2514600" lvl="5"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6pPr>
            <a:lvl7pPr marL="2971800" lvl="6"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7pPr>
            <a:lvl8pPr marL="3429000" lvl="7"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8pPr>
            <a:lvl9pPr marL="3886200" lvl="8"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9pPr>
          </a:lstStyle>
          <a:p>
            <a:pPr marL="0" indent="0">
              <a:lnSpc>
                <a:spcPct val="150000"/>
              </a:lnSpc>
              <a:spcBef>
                <a:spcPts val="0"/>
              </a:spcBef>
              <a:buNone/>
            </a:pPr>
            <a:r>
              <a:rPr sz="2400" b="1" strike="noStrike" noProof="1" dirty="0">
                <a:effectLst/>
                <a:latin typeface="+mn-ea"/>
                <a:cs typeface="+mn-ea"/>
              </a:rPr>
              <a:t>(1)按结构形式分为: 线天线和面天线</a:t>
            </a:r>
            <a:endParaRPr sz="2400" b="1" strike="noStrike" noProof="1" dirty="0">
              <a:effectLst/>
              <a:latin typeface="+mn-ea"/>
              <a:cs typeface="+mn-ea"/>
            </a:endParaRPr>
          </a:p>
          <a:p>
            <a:pPr marL="0" indent="0">
              <a:lnSpc>
                <a:spcPct val="150000"/>
              </a:lnSpc>
              <a:spcBef>
                <a:spcPts val="0"/>
              </a:spcBef>
              <a:buNone/>
            </a:pPr>
            <a:r>
              <a:rPr sz="2400" strike="noStrike" noProof="1" dirty="0">
                <a:effectLst/>
                <a:latin typeface="+mn-ea"/>
                <a:cs typeface="+mn-ea"/>
              </a:rPr>
              <a:t>线天线包括赫兹振子，半波振子，环形天线，菱形天线，螺旋天线，八木天线等;</a:t>
            </a:r>
            <a:endParaRPr sz="2400" strike="noStrike" noProof="1" dirty="0">
              <a:effectLst/>
              <a:latin typeface="+mn-ea"/>
              <a:cs typeface="+mn-ea"/>
            </a:endParaRPr>
          </a:p>
          <a:p>
            <a:pPr marL="0" indent="0">
              <a:lnSpc>
                <a:spcPct val="150000"/>
              </a:lnSpc>
              <a:spcBef>
                <a:spcPts val="0"/>
              </a:spcBef>
              <a:buNone/>
            </a:pPr>
            <a:r>
              <a:rPr sz="2400" strike="noStrike" noProof="1" dirty="0">
                <a:effectLst/>
                <a:latin typeface="+mn-ea"/>
                <a:cs typeface="+mn-ea"/>
              </a:rPr>
              <a:t>面天线包括喇叭天线，裂缝天线，反射抛物面天线以及微带天线等;</a:t>
            </a:r>
            <a:endParaRPr sz="2400" strike="noStrike" noProof="1" dirty="0">
              <a:effectLst/>
              <a:latin typeface="+mn-ea"/>
              <a:cs typeface="+mn-ea"/>
            </a:endParaRPr>
          </a:p>
          <a:p>
            <a:pPr marL="0" indent="0">
              <a:lnSpc>
                <a:spcPct val="150000"/>
              </a:lnSpc>
              <a:spcBef>
                <a:spcPts val="0"/>
              </a:spcBef>
              <a:buNone/>
            </a:pPr>
            <a:r>
              <a:rPr sz="2400" b="1" strike="noStrike" noProof="1" dirty="0">
                <a:effectLst/>
                <a:latin typeface="+mn-ea"/>
                <a:cs typeface="+mn-ea"/>
              </a:rPr>
              <a:t>(2)按使用用途可分为</a:t>
            </a:r>
            <a:endParaRPr sz="2400" b="1" strike="noStrike" noProof="1" dirty="0">
              <a:effectLst/>
              <a:latin typeface="+mn-ea"/>
              <a:cs typeface="+mn-ea"/>
            </a:endParaRPr>
          </a:p>
          <a:p>
            <a:pPr marL="0" indent="0">
              <a:lnSpc>
                <a:spcPct val="150000"/>
              </a:lnSpc>
              <a:spcBef>
                <a:spcPts val="0"/>
              </a:spcBef>
              <a:buNone/>
            </a:pPr>
            <a:r>
              <a:rPr sz="2400" strike="noStrike" noProof="1" dirty="0">
                <a:effectLst/>
                <a:latin typeface="+mn-ea"/>
                <a:cs typeface="+mn-ea"/>
              </a:rPr>
              <a:t>通信天线，广播天线，电视天线，雷达天线，导航天线，卫视天线，基站天线等。</a:t>
            </a:r>
            <a:endParaRPr sz="2400" strike="noStrike" noProof="1" dirty="0">
              <a:effectLst/>
              <a:latin typeface="+mn-ea"/>
              <a:cs typeface="+mn-ea"/>
            </a:endParaRPr>
          </a:p>
          <a:p>
            <a:pPr marL="0" indent="0">
              <a:lnSpc>
                <a:spcPct val="150000"/>
              </a:lnSpc>
              <a:spcBef>
                <a:spcPts val="0"/>
              </a:spcBef>
              <a:buNone/>
            </a:pPr>
            <a:r>
              <a:rPr sz="2400" b="1" strike="noStrike" noProof="1" dirty="0">
                <a:effectLst/>
                <a:latin typeface="+mn-ea"/>
                <a:cs typeface="+mn-ea"/>
              </a:rPr>
              <a:t>(3)按工作波长(或频率)可分为</a:t>
            </a:r>
            <a:endParaRPr sz="2400" b="1" strike="noStrike" noProof="1" dirty="0">
              <a:effectLst/>
              <a:latin typeface="+mn-ea"/>
              <a:cs typeface="+mn-ea"/>
            </a:endParaRPr>
          </a:p>
          <a:p>
            <a:pPr marL="0" indent="0">
              <a:lnSpc>
                <a:spcPct val="150000"/>
              </a:lnSpc>
              <a:spcBef>
                <a:spcPts val="0"/>
              </a:spcBef>
              <a:buNone/>
            </a:pPr>
            <a:r>
              <a:rPr sz="2400" strike="noStrike" noProof="1" dirty="0">
                <a:effectLst/>
                <a:latin typeface="+mn-ea"/>
                <a:cs typeface="+mn-ea"/>
              </a:rPr>
              <a:t>长波天线  </a:t>
            </a:r>
            <a:r>
              <a:rPr lang="en-US" sz="2400" strike="noStrike" noProof="1" dirty="0">
                <a:effectLst/>
                <a:latin typeface="+mn-ea"/>
                <a:cs typeface="+mn-ea"/>
              </a:rPr>
              <a:t>  </a:t>
            </a:r>
            <a:r>
              <a:rPr sz="2400" strike="noStrike" noProof="1" dirty="0">
                <a:effectLst/>
                <a:latin typeface="+mn-ea"/>
                <a:cs typeface="+mn-ea"/>
              </a:rPr>
              <a:t>&gt; 560m</a:t>
            </a:r>
            <a:r>
              <a:rPr lang="en-US" sz="2400" strike="noStrike" noProof="1" dirty="0">
                <a:effectLst/>
                <a:latin typeface="+mn-ea"/>
                <a:cs typeface="+mn-ea"/>
              </a:rPr>
              <a:t>               </a:t>
            </a:r>
            <a:r>
              <a:rPr sz="2400" dirty="0">
                <a:effectLst/>
                <a:latin typeface="+mn-ea"/>
                <a:cs typeface="+mn-ea"/>
                <a:sym typeface="+mn-ea"/>
              </a:rPr>
              <a:t>f &lt; 535kHz</a:t>
            </a:r>
            <a:endParaRPr sz="2400" strike="noStrike" noProof="1" dirty="0">
              <a:effectLst/>
              <a:latin typeface="+mn-ea"/>
              <a:cs typeface="+mn-ea"/>
            </a:endParaRPr>
          </a:p>
          <a:p>
            <a:pPr marL="0" indent="0">
              <a:lnSpc>
                <a:spcPct val="150000"/>
              </a:lnSpc>
              <a:spcBef>
                <a:spcPts val="0"/>
              </a:spcBef>
              <a:buNone/>
            </a:pPr>
            <a:r>
              <a:rPr sz="2400" strike="noStrike" noProof="1" dirty="0">
                <a:effectLst/>
                <a:latin typeface="+mn-ea"/>
                <a:cs typeface="+mn-ea"/>
              </a:rPr>
              <a:t>中波天线 560&gt; &gt;187m 535&lt; f&lt;1605kHz短波天线 187&gt;4 &gt;10m 1.6&lt;f&lt; 30MHz超短波天线 10&gt; &gt;1m 30&lt; f&lt;300MHz微波天线 1m&gt; &gt;lmm 300 MHz &lt; f &lt; 300 GH</a:t>
            </a:r>
            <a:endParaRPr sz="2400" strike="noStrike" noProof="1" dirty="0">
              <a:effectLst/>
              <a:latin typeface="+mn-ea"/>
              <a:cs typeface="+mn-ea"/>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0" y="624143"/>
            <a:ext cx="12192000" cy="0"/>
          </a:xfrm>
          <a:prstGeom prst="line">
            <a:avLst/>
          </a:prstGeom>
          <a:ln w="15875">
            <a:solidFill>
              <a:srgbClr val="1F4E79"/>
            </a:solidFil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0" y="6316082"/>
            <a:ext cx="12192000" cy="580723"/>
          </a:xfrm>
          <a:prstGeom prst="rect">
            <a:avLst/>
          </a:prstGeom>
          <a:solidFill>
            <a:schemeClr val="accent5">
              <a:lumMod val="50000"/>
            </a:schemeClr>
          </a:solidFill>
          <a:ln>
            <a:noFill/>
          </a:ln>
        </p:spPr>
        <p:txBody>
          <a:bodyPr wrap="square" rtlCol="0">
            <a:spAutoFit/>
          </a:bodyPr>
          <a:lstStyle/>
          <a:p>
            <a:endParaRPr lang="zh-CN" altLang="en-US" dirty="0"/>
          </a:p>
        </p:txBody>
      </p:sp>
      <p:grpSp>
        <p:nvGrpSpPr>
          <p:cNvPr id="9" name="组合 8"/>
          <p:cNvGrpSpPr/>
          <p:nvPr/>
        </p:nvGrpSpPr>
        <p:grpSpPr>
          <a:xfrm>
            <a:off x="5311303" y="6457891"/>
            <a:ext cx="1843236" cy="400109"/>
            <a:chOff x="76140" y="6477345"/>
            <a:chExt cx="1947504" cy="400109"/>
          </a:xfrm>
        </p:grpSpPr>
        <p:pic>
          <p:nvPicPr>
            <p:cNvPr id="10" name="图片 9"/>
            <p:cNvPicPr>
              <a:picLocks noChangeAspect="1"/>
            </p:cNvPicPr>
            <p:nvPr/>
          </p:nvPicPr>
          <p:blipFill>
            <a:blip r:embed="rId1" cstate="print">
              <a:biLevel thresh="25000"/>
              <a:extLst>
                <a:ext uri="{28A0092B-C50C-407E-A947-70E740481C1C}">
                  <a14:useLocalDpi xmlns:a14="http://schemas.microsoft.com/office/drawing/2010/main" val="0"/>
                </a:ext>
              </a:extLst>
            </a:blip>
            <a:stretch>
              <a:fillRect/>
            </a:stretch>
          </p:blipFill>
          <p:spPr>
            <a:xfrm>
              <a:off x="76140" y="6477345"/>
              <a:ext cx="400109" cy="400109"/>
            </a:xfrm>
            <a:prstGeom prst="rect">
              <a:avLst/>
            </a:prstGeom>
          </p:spPr>
        </p:pic>
        <p:pic>
          <p:nvPicPr>
            <p:cNvPr id="11" name="图片 10"/>
            <p:cNvPicPr>
              <a:picLocks noChangeAspect="1"/>
            </p:cNvPicPr>
            <p:nvPr/>
          </p:nvPicPr>
          <p:blipFill rotWithShape="1">
            <a:blip r:embed="rId2">
              <a:biLevel thresh="25000"/>
            </a:blip>
            <a:srcRect l="1" t="6582" r="-25334" b="26979"/>
            <a:stretch>
              <a:fillRect/>
            </a:stretch>
          </p:blipFill>
          <p:spPr>
            <a:xfrm>
              <a:off x="414611" y="6477345"/>
              <a:ext cx="724874" cy="380655"/>
            </a:xfrm>
            <a:prstGeom prst="rect">
              <a:avLst/>
            </a:prstGeom>
          </p:spPr>
        </p:pic>
        <p:pic>
          <p:nvPicPr>
            <p:cNvPr id="12" name="图片 11"/>
            <p:cNvPicPr>
              <a:picLocks noChangeAspect="1"/>
            </p:cNvPicPr>
            <p:nvPr/>
          </p:nvPicPr>
          <p:blipFill rotWithShape="1">
            <a:blip r:embed="rId3">
              <a:biLevel thresh="25000"/>
              <a:extLst>
                <a:ext uri="{28A0092B-C50C-407E-A947-70E740481C1C}">
                  <a14:useLocalDpi xmlns:a14="http://schemas.microsoft.com/office/drawing/2010/main" val="0"/>
                </a:ext>
              </a:extLst>
            </a:blip>
            <a:srcRect l="32814" t="12432" r="55484" b="78542"/>
            <a:stretch>
              <a:fillRect/>
            </a:stretch>
          </p:blipFill>
          <p:spPr>
            <a:xfrm rot="1259126">
              <a:off x="895509" y="6508504"/>
              <a:ext cx="402920" cy="310802"/>
            </a:xfrm>
            <a:prstGeom prst="rect">
              <a:avLst/>
            </a:prstGeom>
          </p:spPr>
        </p:pic>
        <p:pic>
          <p:nvPicPr>
            <p:cNvPr id="13" name="图片 12"/>
            <p:cNvPicPr>
              <a:picLocks noChangeAspect="1"/>
            </p:cNvPicPr>
            <p:nvPr/>
          </p:nvPicPr>
          <p:blipFill rotWithShape="1">
            <a:blip r:embed="rId4" cstate="print"/>
            <a:srcRect t="-1" b="16526"/>
            <a:stretch>
              <a:fillRect/>
            </a:stretch>
          </p:blipFill>
          <p:spPr>
            <a:xfrm rot="589386">
              <a:off x="1256498" y="6481317"/>
              <a:ext cx="388026" cy="326437"/>
            </a:xfrm>
            <a:prstGeom prst="rect">
              <a:avLst/>
            </a:prstGeom>
          </p:spPr>
        </p:pic>
        <p:pic>
          <p:nvPicPr>
            <p:cNvPr id="14" name="图片 13"/>
            <p:cNvPicPr>
              <a:picLocks noChangeAspect="1"/>
            </p:cNvPicPr>
            <p:nvPr/>
          </p:nvPicPr>
          <p:blipFill rotWithShape="1">
            <a:blip r:embed="rId5" cstate="print"/>
            <a:srcRect t="18211" b="8984"/>
            <a:stretch>
              <a:fillRect/>
            </a:stretch>
          </p:blipFill>
          <p:spPr>
            <a:xfrm>
              <a:off x="1554468" y="6496881"/>
              <a:ext cx="469176" cy="341581"/>
            </a:xfrm>
            <a:prstGeom prst="rect">
              <a:avLst/>
            </a:prstGeom>
          </p:spPr>
        </p:pic>
      </p:grpSp>
      <p:pic>
        <p:nvPicPr>
          <p:cNvPr id="15" name="图片 14"/>
          <p:cNvPicPr>
            <a:picLocks noChangeAspect="1"/>
          </p:cNvPicPr>
          <p:nvPr/>
        </p:nvPicPr>
        <p:blipFill>
          <a:blip r:embed="rId6" cstate="print"/>
          <a:srcRect t="6230"/>
          <a:stretch>
            <a:fillRect/>
          </a:stretch>
        </p:blipFill>
        <p:spPr>
          <a:xfrm>
            <a:off x="10743565" y="137160"/>
            <a:ext cx="1291590" cy="544830"/>
          </a:xfrm>
          <a:prstGeom prst="rect">
            <a:avLst/>
          </a:prstGeom>
        </p:spPr>
      </p:pic>
      <p:sp>
        <p:nvSpPr>
          <p:cNvPr id="3" name="Text Box 2"/>
          <p:cNvSpPr txBox="1">
            <a:spLocks noGrp="1" noChangeArrowheads="1"/>
          </p:cNvSpPr>
          <p:nvPr>
            <p:custDataLst>
              <p:tags r:id="rId7"/>
            </p:custDataLst>
          </p:nvPr>
        </p:nvSpPr>
        <p:spPr>
          <a:xfrm>
            <a:off x="857250" y="500540"/>
            <a:ext cx="7561263" cy="645160"/>
          </a:xfrm>
          <a:prstGeom prst="rect">
            <a:avLst/>
          </a:prstGeom>
          <a:noFill/>
          <a:ln w="9525">
            <a:noFill/>
            <a:miter lim="800000"/>
          </a:ln>
          <a:effectLst/>
        </p:spPr>
        <p:txBody>
          <a:bodyPr vert="horz" wrap="square" lIns="91440" tIns="45720" rIns="91440" bIns="45720" numCol="1" anchor="ctr" anchorCtr="0" compatLnSpc="1">
            <a:spAutoFit/>
          </a:bodyPr>
          <a:lstStyle>
            <a:lvl1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2pPr>
            <a:lvl3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3pPr>
            <a:lvl4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4pPr>
            <a:lvl5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5pPr>
            <a:lvl6pPr marL="4572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6pPr>
            <a:lvl7pPr marL="9144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7pPr>
            <a:lvl8pPr marL="13716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8pPr>
            <a:lvl9pPr marL="18288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9pPr>
          </a:lstStyle>
          <a:p>
            <a:pPr marL="0" marR="0" lvl="0" indent="0" algn="ctr" defTabSz="914400" rtl="0" eaLnBrk="0" fontAlgn="base" latinLnBrk="0" hangingPunct="0">
              <a:lnSpc>
                <a:spcPct val="100000"/>
              </a:lnSpc>
              <a:spcBef>
                <a:spcPct val="50000"/>
              </a:spcBef>
              <a:spcAft>
                <a:spcPct val="0"/>
              </a:spcAft>
              <a:buClrTx/>
              <a:buSzTx/>
              <a:buFontTx/>
              <a:buNone/>
              <a:defRPr/>
            </a:pPr>
            <a:r>
              <a:rPr kumimoji="0" lang="en-US" alt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r>
              <a:rPr kumimoji="0" 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endParaRPr kumimoji="0" lang="zh-CN" sz="3600" b="1" i="0" u="none" strike="noStrike" kern="0" cap="none" spc="0" normalizeH="0" baseline="0" noProof="0" dirty="0">
              <a:ln>
                <a:noFill/>
              </a:ln>
              <a:solidFill>
                <a:srgbClr val="FF0000"/>
              </a:solidFill>
              <a:effectLst/>
              <a:uLnTx/>
              <a:uFillTx/>
              <a:latin typeface="华文楷体" panose="02010600040101010101" pitchFamily="2" charset="-122"/>
              <a:ea typeface="楷体_GB2312"/>
              <a:cs typeface="+mj-cs"/>
            </a:endParaRPr>
          </a:p>
        </p:txBody>
      </p:sp>
      <p:sp>
        <p:nvSpPr>
          <p:cNvPr id="16" name="文本框 15"/>
          <p:cNvSpPr txBox="1"/>
          <p:nvPr>
            <p:custDataLst>
              <p:tags r:id="rId8"/>
            </p:custDataLst>
          </p:nvPr>
        </p:nvSpPr>
        <p:spPr>
          <a:xfrm>
            <a:off x="0" y="50800"/>
            <a:ext cx="7917180" cy="521970"/>
          </a:xfrm>
          <a:prstGeom prst="rect">
            <a:avLst/>
          </a:prstGeom>
          <a:noFill/>
        </p:spPr>
        <p:txBody>
          <a:bodyPr wrap="square" rtlCol="0">
            <a:spAutoFit/>
          </a:bodyPr>
          <a:p>
            <a:pPr>
              <a:buClrTx/>
              <a:buSzTx/>
              <a:buFontTx/>
            </a:pPr>
            <a:r>
              <a:rPr sz="2800" dirty="0" err="1"/>
              <a:t>7.1</a:t>
            </a:r>
            <a:r>
              <a:rPr lang="zh-CN" sz="2800" dirty="0" err="1"/>
              <a:t>、</a:t>
            </a:r>
            <a:r>
              <a:rPr sz="2800" dirty="0" err="1"/>
              <a:t> 电磁波的辐射与天线的常用电参数</a:t>
            </a:r>
            <a:endParaRPr sz="2800" dirty="0" err="1"/>
          </a:p>
        </p:txBody>
      </p:sp>
      <p:sp>
        <p:nvSpPr>
          <p:cNvPr id="17" name="文本框 16"/>
          <p:cNvSpPr txBox="1"/>
          <p:nvPr>
            <p:custDataLst>
              <p:tags r:id="rId9"/>
            </p:custDataLst>
          </p:nvPr>
        </p:nvSpPr>
        <p:spPr>
          <a:xfrm>
            <a:off x="221615" y="675640"/>
            <a:ext cx="10313670" cy="570865"/>
          </a:xfrm>
          <a:prstGeom prst="rect">
            <a:avLst/>
          </a:prstGeom>
          <a:noFill/>
        </p:spPr>
        <p:txBody>
          <a:bodyPr wrap="square" rtlCol="0" anchor="t">
            <a:spAutoFit/>
          </a:bodyPr>
          <a:p>
            <a:pPr marL="342900" marR="0" lvl="0" indent="-342900" algn="l" defTabSz="914400" rtl="0" eaLnBrk="1" fontAlgn="base" latinLnBrk="0" hangingPunct="1">
              <a:lnSpc>
                <a:spcPct val="130000"/>
              </a:lnSpc>
              <a:spcBef>
                <a:spcPct val="20000"/>
              </a:spcBef>
              <a:spcAft>
                <a:spcPct val="0"/>
              </a:spcAft>
              <a:buClrTx/>
              <a:buSzTx/>
              <a:buFont typeface="Wingdings" panose="05000000000000000000" pitchFamily="2" charset="2"/>
              <a:buNone/>
              <a:defRPr/>
            </a:pPr>
            <a:r>
              <a:rPr lang="en-US" altLang="zh-CN" sz="2400" b="1" kern="0" noProof="0" dirty="0" smtClean="0">
                <a:ln>
                  <a:noFill/>
                </a:ln>
                <a:effectLst/>
                <a:uLnTx/>
                <a:uFillTx/>
                <a:latin typeface="宋体" panose="02010600030101010101" pitchFamily="2" charset="-122"/>
                <a:ea typeface="楷体_GB2312"/>
                <a:sym typeface="+mn-ea"/>
              </a:rPr>
              <a:t>7.1.2 天线的</a:t>
            </a:r>
            <a:r>
              <a:rPr lang="zh-CN" altLang="en-US" sz="2400" b="1" kern="0" noProof="0" dirty="0" smtClean="0">
                <a:ln>
                  <a:noFill/>
                </a:ln>
                <a:effectLst/>
                <a:uLnTx/>
                <a:uFillTx/>
                <a:latin typeface="宋体" panose="02010600030101010101" pitchFamily="2" charset="-122"/>
                <a:ea typeface="楷体_GB2312"/>
                <a:sym typeface="+mn-ea"/>
              </a:rPr>
              <a:t>分类</a:t>
            </a:r>
            <a:endParaRPr lang="zh-CN" altLang="en-US" sz="2400" b="1" kern="0" noProof="0" dirty="0" smtClean="0">
              <a:ln>
                <a:noFill/>
              </a:ln>
              <a:effectLst/>
              <a:uLnTx/>
              <a:uFillTx/>
              <a:latin typeface="宋体" panose="02010600030101010101" pitchFamily="2" charset="-122"/>
              <a:ea typeface="楷体_GB2312"/>
              <a:sym typeface="+mn-ea"/>
            </a:endParaRPr>
          </a:p>
        </p:txBody>
      </p:sp>
      <p:sp>
        <p:nvSpPr>
          <p:cNvPr id="11266" name="文本占位符 11265"/>
          <p:cNvSpPr>
            <a:spLocks noGrp="1"/>
          </p:cNvSpPr>
          <p:nvPr>
            <p:custDataLst>
              <p:tags r:id="rId10"/>
            </p:custDataLst>
          </p:nvPr>
        </p:nvSpPr>
        <p:spPr>
          <a:xfrm>
            <a:off x="857250" y="1297940"/>
            <a:ext cx="11019155" cy="4800600"/>
          </a:xfrm>
          <a:prstGeom prst="rect">
            <a:avLst/>
          </a:prstGeom>
          <a:noFill/>
          <a:ln w="9525">
            <a:noFill/>
            <a:miter/>
          </a:ln>
        </p:spPr>
        <p:txBody>
          <a:bodyPr/>
          <a:lstStyle>
            <a:lvl1pPr marL="342900" lvl="0" indent="-3429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3200" b="0" i="0" u="none" kern="1200" baseline="0">
                <a:solidFill>
                  <a:schemeClr val="tx1"/>
                </a:solidFill>
                <a:effectLst>
                  <a:outerShdw blurRad="38100" dist="38100" dir="2700000">
                    <a:srgbClr val="000000"/>
                  </a:outerShdw>
                </a:effectLst>
                <a:latin typeface="+mn-lt"/>
                <a:ea typeface="+mn-ea"/>
                <a:cs typeface="+mn-cs"/>
              </a:defRPr>
            </a:lvl1pPr>
            <a:lvl2pPr marL="742950" lvl="1" indent="-285750" algn="l" defTabSz="914400" eaLnBrk="1" fontAlgn="base" latinLnBrk="0" hangingPunct="1">
              <a:spcBef>
                <a:spcPct val="20000"/>
              </a:spcBef>
              <a:spcAft>
                <a:spcPct val="0"/>
              </a:spcAft>
              <a:buClr>
                <a:schemeClr val="accent2"/>
              </a:buClr>
              <a:buSzPct val="70000"/>
              <a:buFont typeface="Wingdings" panose="05000000000000000000" pitchFamily="2" charset="2"/>
              <a:buChar char="n"/>
              <a:defRPr sz="2800" b="0" i="0" u="none" kern="1200" baseline="0">
                <a:solidFill>
                  <a:schemeClr val="tx1"/>
                </a:solidFill>
                <a:effectLst>
                  <a:outerShdw blurRad="38100" dist="38100" dir="2700000">
                    <a:srgbClr val="000000"/>
                  </a:outerShdw>
                </a:effectLst>
                <a:latin typeface="+mn-lt"/>
                <a:ea typeface="+mn-ea"/>
                <a:cs typeface="+mn-cs"/>
              </a:defRPr>
            </a:lvl2pPr>
            <a:lvl3pPr marL="1143000" lvl="2" indent="-228600" algn="l" defTabSz="914400" eaLnBrk="1" fontAlgn="base" latinLnBrk="0" hangingPunct="1">
              <a:spcBef>
                <a:spcPct val="20000"/>
              </a:spcBef>
              <a:spcAft>
                <a:spcPct val="0"/>
              </a:spcAft>
              <a:buClr>
                <a:schemeClr val="tx2"/>
              </a:buClr>
              <a:buSzPct val="70000"/>
              <a:buFont typeface="Wingdings" panose="05000000000000000000" pitchFamily="2" charset="2"/>
              <a:buChar char="n"/>
              <a:defRPr sz="2400" b="0" i="0" u="none" kern="1200" baseline="0">
                <a:solidFill>
                  <a:schemeClr val="tx1"/>
                </a:solidFill>
                <a:effectLst>
                  <a:outerShdw blurRad="38100" dist="38100" dir="2700000">
                    <a:srgbClr val="000000"/>
                  </a:outerShdw>
                </a:effectLst>
                <a:latin typeface="+mn-lt"/>
                <a:ea typeface="+mn-ea"/>
                <a:cs typeface="+mn-cs"/>
              </a:defRPr>
            </a:lvl3pPr>
            <a:lvl4pPr marL="1600200" lvl="3" indent="-228600" algn="l" defTabSz="914400" eaLnBrk="1" fontAlgn="base" latinLnBrk="0" hangingPunct="1">
              <a:spcBef>
                <a:spcPct val="20000"/>
              </a:spcBef>
              <a:spcAft>
                <a:spcPct val="0"/>
              </a:spcAft>
              <a:buClr>
                <a:schemeClr val="accent2"/>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4pPr>
            <a:lvl5pPr marL="2057400" lvl="4"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5pPr>
            <a:lvl6pPr marL="2514600" lvl="5"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6pPr>
            <a:lvl7pPr marL="2971800" lvl="6"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7pPr>
            <a:lvl8pPr marL="3429000" lvl="7"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8pPr>
            <a:lvl9pPr marL="3886200" lvl="8"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9pPr>
          </a:lstStyle>
          <a:p>
            <a:pPr marL="0" indent="0">
              <a:lnSpc>
                <a:spcPct val="150000"/>
              </a:lnSpc>
              <a:spcBef>
                <a:spcPts val="0"/>
              </a:spcBef>
              <a:buNone/>
            </a:pPr>
            <a:r>
              <a:rPr sz="2400" b="1" strike="noStrike" noProof="1" dirty="0">
                <a:effectLst/>
                <a:latin typeface="+mn-ea"/>
                <a:cs typeface="+mn-ea"/>
              </a:rPr>
              <a:t>(3)按工作波长(或频率)可分为</a:t>
            </a:r>
            <a:endParaRPr sz="2400" b="1" strike="noStrike" noProof="1" dirty="0">
              <a:effectLst/>
              <a:latin typeface="+mn-ea"/>
              <a:cs typeface="+mn-ea"/>
            </a:endParaRPr>
          </a:p>
          <a:p>
            <a:pPr marL="0" indent="0">
              <a:lnSpc>
                <a:spcPct val="150000"/>
              </a:lnSpc>
              <a:spcBef>
                <a:spcPts val="0"/>
              </a:spcBef>
              <a:buNone/>
            </a:pPr>
            <a:r>
              <a:rPr sz="2400" strike="noStrike" noProof="1" dirty="0">
                <a:effectLst/>
                <a:latin typeface="+mn-ea"/>
                <a:cs typeface="+mn-ea"/>
              </a:rPr>
              <a:t>长波天线  </a:t>
            </a:r>
            <a:r>
              <a:rPr lang="en-US" sz="2400" strike="noStrike" noProof="1" dirty="0">
                <a:effectLst/>
                <a:latin typeface="+mn-ea"/>
                <a:cs typeface="+mn-ea"/>
              </a:rPr>
              <a:t>            </a:t>
            </a:r>
            <a:r>
              <a:rPr sz="2400" strike="noStrike" noProof="1" dirty="0">
                <a:effectLst/>
                <a:latin typeface="+mn-ea"/>
                <a:cs typeface="+mn-ea"/>
              </a:rPr>
              <a:t>&gt; 560m</a:t>
            </a:r>
            <a:r>
              <a:rPr lang="en-US" sz="2400" strike="noStrike" noProof="1" dirty="0">
                <a:effectLst/>
                <a:latin typeface="+mn-ea"/>
                <a:cs typeface="+mn-ea"/>
              </a:rPr>
              <a:t>               </a:t>
            </a:r>
            <a:r>
              <a:rPr sz="2400" i="1" dirty="0">
                <a:effectLst/>
                <a:latin typeface="+mn-ea"/>
                <a:cs typeface="+mn-ea"/>
                <a:sym typeface="+mn-ea"/>
              </a:rPr>
              <a:t> </a:t>
            </a:r>
            <a:r>
              <a:rPr sz="2400" dirty="0">
                <a:effectLst/>
                <a:latin typeface="+mn-ea"/>
                <a:cs typeface="+mn-ea"/>
                <a:sym typeface="+mn-ea"/>
              </a:rPr>
              <a:t>&lt; 535kHz</a:t>
            </a:r>
            <a:endParaRPr sz="2400" strike="noStrike" noProof="1" dirty="0">
              <a:effectLst/>
              <a:latin typeface="+mn-ea"/>
              <a:cs typeface="+mn-ea"/>
            </a:endParaRPr>
          </a:p>
          <a:p>
            <a:pPr marL="0" indent="0">
              <a:lnSpc>
                <a:spcPct val="150000"/>
              </a:lnSpc>
              <a:spcBef>
                <a:spcPts val="0"/>
              </a:spcBef>
              <a:buNone/>
            </a:pPr>
            <a:r>
              <a:rPr sz="2400" strike="noStrike" noProof="1" dirty="0">
                <a:effectLst/>
                <a:latin typeface="+mn-ea"/>
                <a:cs typeface="+mn-ea"/>
              </a:rPr>
              <a:t>中波天线</a:t>
            </a:r>
            <a:r>
              <a:rPr lang="en-US" sz="2400" strike="noStrike" noProof="1" dirty="0">
                <a:effectLst/>
                <a:latin typeface="+mn-ea"/>
                <a:cs typeface="+mn-ea"/>
              </a:rPr>
              <a:t>         </a:t>
            </a:r>
            <a:r>
              <a:rPr sz="2400" strike="noStrike" noProof="1" dirty="0">
                <a:effectLst/>
                <a:latin typeface="+mn-ea"/>
                <a:cs typeface="+mn-ea"/>
              </a:rPr>
              <a:t> 560&gt; </a:t>
            </a:r>
            <a:r>
              <a:rPr lang="en-US" sz="2400" strike="noStrike" noProof="1" dirty="0">
                <a:effectLst/>
                <a:latin typeface="+mn-ea"/>
                <a:cs typeface="+mn-ea"/>
              </a:rPr>
              <a:t>    </a:t>
            </a:r>
            <a:r>
              <a:rPr sz="2400" strike="noStrike" noProof="1" dirty="0">
                <a:effectLst/>
                <a:latin typeface="+mn-ea"/>
                <a:cs typeface="+mn-ea"/>
              </a:rPr>
              <a:t>&gt;187m 535&lt; </a:t>
            </a:r>
            <a:r>
              <a:rPr lang="en-US" sz="2400" strike="noStrike" noProof="1" dirty="0">
                <a:effectLst/>
                <a:latin typeface="+mn-ea"/>
                <a:cs typeface="+mn-ea"/>
              </a:rPr>
              <a:t>  </a:t>
            </a:r>
            <a:r>
              <a:rPr sz="2400" strike="noStrike" noProof="1" dirty="0">
                <a:effectLst/>
                <a:latin typeface="+mn-ea"/>
                <a:cs typeface="+mn-ea"/>
              </a:rPr>
              <a:t>&lt;1605kHz</a:t>
            </a:r>
            <a:endParaRPr sz="2400" strike="noStrike" noProof="1" dirty="0">
              <a:effectLst/>
              <a:latin typeface="+mn-ea"/>
              <a:cs typeface="+mn-ea"/>
            </a:endParaRPr>
          </a:p>
          <a:p>
            <a:pPr marL="0" indent="0">
              <a:lnSpc>
                <a:spcPct val="150000"/>
              </a:lnSpc>
              <a:spcBef>
                <a:spcPts val="0"/>
              </a:spcBef>
              <a:buNone/>
            </a:pPr>
            <a:r>
              <a:rPr sz="2400" strike="noStrike" noProof="1" dirty="0">
                <a:effectLst/>
                <a:latin typeface="+mn-ea"/>
                <a:cs typeface="+mn-ea"/>
              </a:rPr>
              <a:t>短波天线 </a:t>
            </a:r>
            <a:r>
              <a:rPr lang="en-US" sz="2400" strike="noStrike" noProof="1" dirty="0">
                <a:effectLst/>
                <a:latin typeface="+mn-ea"/>
                <a:cs typeface="+mn-ea"/>
              </a:rPr>
              <a:t>         </a:t>
            </a:r>
            <a:r>
              <a:rPr sz="2400" strike="noStrike" noProof="1" dirty="0">
                <a:effectLst/>
                <a:latin typeface="+mn-ea"/>
                <a:cs typeface="+mn-ea"/>
              </a:rPr>
              <a:t>187&gt;</a:t>
            </a:r>
            <a:r>
              <a:rPr lang="en-US" sz="2400" strike="noStrike" noProof="1" dirty="0">
                <a:effectLst/>
                <a:latin typeface="+mn-ea"/>
                <a:cs typeface="+mn-ea"/>
              </a:rPr>
              <a:t>    </a:t>
            </a:r>
            <a:r>
              <a:rPr sz="2400" strike="noStrike" noProof="1" dirty="0">
                <a:effectLst/>
                <a:latin typeface="+mn-ea"/>
                <a:cs typeface="+mn-ea"/>
              </a:rPr>
              <a:t> &gt;10m </a:t>
            </a:r>
            <a:r>
              <a:rPr lang="en-US" sz="2400" strike="noStrike" noProof="1" dirty="0">
                <a:effectLst/>
                <a:latin typeface="+mn-ea"/>
                <a:cs typeface="+mn-ea"/>
              </a:rPr>
              <a:t>  </a:t>
            </a:r>
            <a:r>
              <a:rPr sz="2400" strike="noStrike" noProof="1" dirty="0">
                <a:effectLst/>
                <a:latin typeface="+mn-ea"/>
                <a:cs typeface="+mn-ea"/>
              </a:rPr>
              <a:t>1.6&lt;</a:t>
            </a:r>
            <a:r>
              <a:rPr lang="en-US" sz="2400" strike="noStrike" noProof="1" dirty="0">
                <a:effectLst/>
                <a:latin typeface="+mn-ea"/>
                <a:cs typeface="+mn-ea"/>
              </a:rPr>
              <a:t>     </a:t>
            </a:r>
            <a:r>
              <a:rPr sz="2400" strike="noStrike" noProof="1" dirty="0">
                <a:effectLst/>
                <a:latin typeface="+mn-ea"/>
                <a:cs typeface="+mn-ea"/>
              </a:rPr>
              <a:t>&lt; 30MHz</a:t>
            </a:r>
            <a:endParaRPr sz="2400" strike="noStrike" noProof="1" dirty="0">
              <a:effectLst/>
              <a:latin typeface="+mn-ea"/>
              <a:cs typeface="+mn-ea"/>
            </a:endParaRPr>
          </a:p>
          <a:p>
            <a:pPr marL="0" indent="0">
              <a:lnSpc>
                <a:spcPct val="150000"/>
              </a:lnSpc>
              <a:spcBef>
                <a:spcPts val="0"/>
              </a:spcBef>
              <a:buNone/>
            </a:pPr>
            <a:r>
              <a:rPr sz="2400" strike="noStrike" noProof="1" dirty="0">
                <a:effectLst/>
                <a:latin typeface="+mn-ea"/>
                <a:cs typeface="+mn-ea"/>
              </a:rPr>
              <a:t>超短波天线 </a:t>
            </a:r>
            <a:r>
              <a:rPr lang="en-US" sz="2400" strike="noStrike" noProof="1" dirty="0">
                <a:effectLst/>
                <a:latin typeface="+mn-ea"/>
                <a:cs typeface="+mn-ea"/>
              </a:rPr>
              <a:t>      </a:t>
            </a:r>
            <a:r>
              <a:rPr sz="2400" strike="noStrike" noProof="1" dirty="0">
                <a:effectLst/>
                <a:latin typeface="+mn-ea"/>
                <a:cs typeface="+mn-ea"/>
              </a:rPr>
              <a:t>10</a:t>
            </a:r>
            <a:r>
              <a:rPr lang="en-US" sz="2400" strike="noStrike" noProof="1" dirty="0">
                <a:effectLst/>
                <a:latin typeface="+mn-ea"/>
                <a:cs typeface="+mn-ea"/>
              </a:rPr>
              <a:t> </a:t>
            </a:r>
            <a:r>
              <a:rPr sz="2400" strike="noStrike" noProof="1" dirty="0">
                <a:effectLst/>
                <a:latin typeface="+mn-ea"/>
                <a:cs typeface="+mn-ea"/>
              </a:rPr>
              <a:t>&gt; </a:t>
            </a:r>
            <a:r>
              <a:rPr lang="en-US" sz="2400" strike="noStrike" noProof="1" dirty="0">
                <a:effectLst/>
                <a:latin typeface="+mn-ea"/>
                <a:cs typeface="+mn-ea"/>
              </a:rPr>
              <a:t>    </a:t>
            </a:r>
            <a:r>
              <a:rPr sz="2400" strike="noStrike" noProof="1" dirty="0">
                <a:effectLst/>
                <a:latin typeface="+mn-ea"/>
                <a:cs typeface="+mn-ea"/>
              </a:rPr>
              <a:t>&gt;</a:t>
            </a:r>
            <a:r>
              <a:rPr lang="en-US" sz="2400" strike="noStrike" noProof="1" dirty="0">
                <a:effectLst/>
                <a:latin typeface="+mn-ea"/>
                <a:cs typeface="+mn-ea"/>
              </a:rPr>
              <a:t> </a:t>
            </a:r>
            <a:r>
              <a:rPr sz="2400" strike="noStrike" noProof="1" dirty="0">
                <a:effectLst/>
                <a:latin typeface="+mn-ea"/>
                <a:cs typeface="+mn-ea"/>
              </a:rPr>
              <a:t>1m</a:t>
            </a:r>
            <a:r>
              <a:rPr lang="en-US" sz="2400" strike="noStrike" noProof="1" dirty="0">
                <a:effectLst/>
                <a:latin typeface="+mn-ea"/>
                <a:cs typeface="+mn-ea"/>
              </a:rPr>
              <a:t>    </a:t>
            </a:r>
            <a:r>
              <a:rPr sz="2400" strike="noStrike" noProof="1" dirty="0">
                <a:effectLst/>
                <a:latin typeface="+mn-ea"/>
                <a:cs typeface="+mn-ea"/>
              </a:rPr>
              <a:t> 30&lt; </a:t>
            </a:r>
            <a:r>
              <a:rPr lang="en-US" sz="2400" strike="noStrike" noProof="1" dirty="0">
                <a:effectLst/>
                <a:latin typeface="+mn-ea"/>
                <a:cs typeface="+mn-ea"/>
              </a:rPr>
              <a:t>    </a:t>
            </a:r>
            <a:r>
              <a:rPr sz="2400" strike="noStrike" noProof="1" dirty="0">
                <a:effectLst/>
                <a:latin typeface="+mn-ea"/>
                <a:cs typeface="+mn-ea"/>
              </a:rPr>
              <a:t>&lt;300MHz</a:t>
            </a:r>
            <a:endParaRPr sz="2400" strike="noStrike" noProof="1" dirty="0">
              <a:effectLst/>
              <a:latin typeface="+mn-ea"/>
              <a:cs typeface="+mn-ea"/>
            </a:endParaRPr>
          </a:p>
          <a:p>
            <a:pPr marL="0" indent="0">
              <a:lnSpc>
                <a:spcPct val="150000"/>
              </a:lnSpc>
              <a:spcBef>
                <a:spcPts val="0"/>
              </a:spcBef>
              <a:buNone/>
            </a:pPr>
            <a:r>
              <a:rPr sz="2400" strike="noStrike" noProof="1" dirty="0">
                <a:effectLst/>
                <a:latin typeface="+mn-ea"/>
                <a:cs typeface="+mn-ea"/>
              </a:rPr>
              <a:t>微波天线 </a:t>
            </a:r>
            <a:r>
              <a:rPr lang="en-US" sz="2400" strike="noStrike" noProof="1" dirty="0">
                <a:effectLst/>
                <a:latin typeface="+mn-ea"/>
                <a:cs typeface="+mn-ea"/>
              </a:rPr>
              <a:t>          </a:t>
            </a:r>
            <a:r>
              <a:rPr sz="2400" strike="noStrike" noProof="1" dirty="0">
                <a:effectLst/>
                <a:latin typeface="+mn-ea"/>
                <a:cs typeface="+mn-ea"/>
              </a:rPr>
              <a:t>1m&gt;</a:t>
            </a:r>
            <a:r>
              <a:rPr lang="en-US" sz="2400" strike="noStrike" noProof="1" dirty="0">
                <a:effectLst/>
                <a:latin typeface="+mn-ea"/>
                <a:cs typeface="+mn-ea"/>
              </a:rPr>
              <a:t>    </a:t>
            </a:r>
            <a:r>
              <a:rPr sz="2400" strike="noStrike" noProof="1" dirty="0">
                <a:effectLst/>
                <a:latin typeface="+mn-ea"/>
                <a:cs typeface="+mn-ea"/>
              </a:rPr>
              <a:t> &gt;</a:t>
            </a:r>
            <a:r>
              <a:rPr lang="en-US" sz="2400" strike="noStrike" noProof="1" dirty="0">
                <a:effectLst/>
                <a:latin typeface="+mn-ea"/>
                <a:cs typeface="+mn-ea"/>
              </a:rPr>
              <a:t>1</a:t>
            </a:r>
            <a:r>
              <a:rPr sz="2400" strike="noStrike" noProof="1" dirty="0">
                <a:effectLst/>
                <a:latin typeface="+mn-ea"/>
                <a:cs typeface="+mn-ea"/>
              </a:rPr>
              <a:t>mm </a:t>
            </a:r>
            <a:r>
              <a:rPr lang="en-US" sz="2400" strike="noStrike" noProof="1" dirty="0">
                <a:effectLst/>
                <a:latin typeface="+mn-ea"/>
                <a:cs typeface="+mn-ea"/>
              </a:rPr>
              <a:t>       </a:t>
            </a:r>
            <a:r>
              <a:rPr sz="2400" strike="noStrike" noProof="1" dirty="0">
                <a:effectLst/>
                <a:latin typeface="+mn-ea"/>
                <a:cs typeface="+mn-ea"/>
              </a:rPr>
              <a:t>300 MHz &lt; </a:t>
            </a:r>
            <a:r>
              <a:rPr lang="en-US" sz="2400" strike="noStrike" noProof="1" dirty="0">
                <a:effectLst/>
                <a:latin typeface="+mn-ea"/>
                <a:cs typeface="+mn-ea"/>
              </a:rPr>
              <a:t>  </a:t>
            </a:r>
            <a:r>
              <a:rPr sz="2400" strike="noStrike" noProof="1" dirty="0">
                <a:effectLst/>
                <a:latin typeface="+mn-ea"/>
                <a:cs typeface="+mn-ea"/>
              </a:rPr>
              <a:t> &lt; 300 GH</a:t>
            </a:r>
            <a:endParaRPr sz="2400" strike="noStrike" noProof="1" dirty="0">
              <a:effectLst/>
              <a:latin typeface="+mn-ea"/>
              <a:cs typeface="+mn-ea"/>
            </a:endParaRPr>
          </a:p>
        </p:txBody>
      </p:sp>
      <p:graphicFrame>
        <p:nvGraphicFramePr>
          <p:cNvPr id="2" name="对象 1">
            <a:hlinkClick r:id="" action="ppaction://ole?verb="/>
          </p:cNvPr>
          <p:cNvGraphicFramePr>
            <a:graphicFrameLocks noChangeAspect="1"/>
          </p:cNvGraphicFramePr>
          <p:nvPr/>
        </p:nvGraphicFramePr>
        <p:xfrm>
          <a:off x="3031490" y="2040255"/>
          <a:ext cx="312258" cy="396000"/>
        </p:xfrm>
        <a:graphic>
          <a:graphicData uri="http://schemas.openxmlformats.org/presentationml/2006/ole">
            <mc:AlternateContent xmlns:mc="http://schemas.openxmlformats.org/markup-compatibility/2006">
              <mc:Choice xmlns:v="urn:schemas-microsoft-com:vml" Requires="v">
                <p:oleObj spid="_x0000_s1025" name="" r:id="rId11" imgW="139700" imgH="177165" progId="Equation.DSMT4">
                  <p:embed/>
                </p:oleObj>
              </mc:Choice>
              <mc:Fallback>
                <p:oleObj name="" r:id="rId11" imgW="139700" imgH="177165" progId="Equation.DSMT4">
                  <p:embed/>
                  <p:pic>
                    <p:nvPicPr>
                      <p:cNvPr id="0" name="图片 1024"/>
                      <p:cNvPicPr/>
                      <p:nvPr/>
                    </p:nvPicPr>
                    <p:blipFill>
                      <a:blip r:embed="rId12"/>
                      <a:stretch>
                        <a:fillRect/>
                      </a:stretch>
                    </p:blipFill>
                    <p:spPr>
                      <a:xfrm>
                        <a:off x="3031490" y="2040255"/>
                        <a:ext cx="312258" cy="396000"/>
                      </a:xfrm>
                      <a:prstGeom prst="rect">
                        <a:avLst/>
                      </a:prstGeom>
                    </p:spPr>
                  </p:pic>
                </p:oleObj>
              </mc:Fallback>
            </mc:AlternateContent>
          </a:graphicData>
        </a:graphic>
      </p:graphicFrame>
      <p:graphicFrame>
        <p:nvGraphicFramePr>
          <p:cNvPr id="4" name="对象 3">
            <a:hlinkClick r:id="" action="ppaction://ole?verb="/>
          </p:cNvPr>
          <p:cNvGraphicFramePr>
            <a:graphicFrameLocks noChangeAspect="1"/>
          </p:cNvGraphicFramePr>
          <p:nvPr/>
        </p:nvGraphicFramePr>
        <p:xfrm>
          <a:off x="3738880" y="2574290"/>
          <a:ext cx="312258" cy="396000"/>
        </p:xfrm>
        <a:graphic>
          <a:graphicData uri="http://schemas.openxmlformats.org/presentationml/2006/ole">
            <mc:AlternateContent xmlns:mc="http://schemas.openxmlformats.org/markup-compatibility/2006">
              <mc:Choice xmlns:v="urn:schemas-microsoft-com:vml" Requires="v">
                <p:oleObj spid="_x0000_s6" name="" r:id="rId13" imgW="139700" imgH="177165" progId="Equation.DSMT4">
                  <p:embed/>
                </p:oleObj>
              </mc:Choice>
              <mc:Fallback>
                <p:oleObj name="" r:id="rId13" imgW="139700" imgH="177165" progId="Equation.DSMT4">
                  <p:embed/>
                  <p:pic>
                    <p:nvPicPr>
                      <p:cNvPr id="0" name="图片 1024"/>
                      <p:cNvPicPr/>
                      <p:nvPr/>
                    </p:nvPicPr>
                    <p:blipFill>
                      <a:blip r:embed="rId12"/>
                      <a:stretch>
                        <a:fillRect/>
                      </a:stretch>
                    </p:blipFill>
                    <p:spPr>
                      <a:xfrm>
                        <a:off x="3738880" y="2574290"/>
                        <a:ext cx="312258" cy="396000"/>
                      </a:xfrm>
                      <a:prstGeom prst="rect">
                        <a:avLst/>
                      </a:prstGeom>
                    </p:spPr>
                  </p:pic>
                </p:oleObj>
              </mc:Fallback>
            </mc:AlternateContent>
          </a:graphicData>
        </a:graphic>
      </p:graphicFrame>
      <p:graphicFrame>
        <p:nvGraphicFramePr>
          <p:cNvPr id="7" name="对象 6">
            <a:hlinkClick r:id="" action="ppaction://ole?verb="/>
          </p:cNvPr>
          <p:cNvGraphicFramePr>
            <a:graphicFrameLocks noChangeAspect="1"/>
          </p:cNvGraphicFramePr>
          <p:nvPr/>
        </p:nvGraphicFramePr>
        <p:xfrm>
          <a:off x="5366385" y="2004378"/>
          <a:ext cx="324000" cy="432000"/>
        </p:xfrm>
        <a:graphic>
          <a:graphicData uri="http://schemas.openxmlformats.org/presentationml/2006/ole">
            <mc:AlternateContent xmlns:mc="http://schemas.openxmlformats.org/markup-compatibility/2006">
              <mc:Choice xmlns:v="urn:schemas-microsoft-com:vml" Requires="v">
                <p:oleObj spid="_x0000_s1026" name="" r:id="rId14" imgW="152400" imgH="203200" progId="Equation.DSMT4">
                  <p:embed/>
                </p:oleObj>
              </mc:Choice>
              <mc:Fallback>
                <p:oleObj name="" r:id="rId14" imgW="152400" imgH="203200" progId="Equation.DSMT4">
                  <p:embed/>
                  <p:pic>
                    <p:nvPicPr>
                      <p:cNvPr id="0" name="图片 1025"/>
                      <p:cNvPicPr/>
                      <p:nvPr/>
                    </p:nvPicPr>
                    <p:blipFill>
                      <a:blip r:embed="rId15"/>
                      <a:stretch>
                        <a:fillRect/>
                      </a:stretch>
                    </p:blipFill>
                    <p:spPr>
                      <a:xfrm>
                        <a:off x="5366385" y="2004378"/>
                        <a:ext cx="324000" cy="432000"/>
                      </a:xfrm>
                      <a:prstGeom prst="rect">
                        <a:avLst/>
                      </a:prstGeom>
                    </p:spPr>
                  </p:pic>
                </p:oleObj>
              </mc:Fallback>
            </mc:AlternateContent>
          </a:graphicData>
        </a:graphic>
      </p:graphicFrame>
      <p:graphicFrame>
        <p:nvGraphicFramePr>
          <p:cNvPr id="18" name="对象 17">
            <a:hlinkClick r:id="" action="ppaction://ole?verb="/>
          </p:cNvPr>
          <p:cNvGraphicFramePr>
            <a:graphicFrameLocks noChangeAspect="1"/>
          </p:cNvGraphicFramePr>
          <p:nvPr/>
        </p:nvGraphicFramePr>
        <p:xfrm>
          <a:off x="5812790" y="2538413"/>
          <a:ext cx="324000" cy="432000"/>
        </p:xfrm>
        <a:graphic>
          <a:graphicData uri="http://schemas.openxmlformats.org/presentationml/2006/ole">
            <mc:AlternateContent xmlns:mc="http://schemas.openxmlformats.org/markup-compatibility/2006">
              <mc:Choice xmlns:v="urn:schemas-microsoft-com:vml" Requires="v">
                <p:oleObj spid="_x0000_s19" name="" r:id="rId16" imgW="152400" imgH="203200" progId="Equation.DSMT4">
                  <p:embed/>
                </p:oleObj>
              </mc:Choice>
              <mc:Fallback>
                <p:oleObj name="" r:id="rId16" imgW="152400" imgH="203200" progId="Equation.DSMT4">
                  <p:embed/>
                  <p:pic>
                    <p:nvPicPr>
                      <p:cNvPr id="0" name="图片 1025"/>
                      <p:cNvPicPr/>
                      <p:nvPr/>
                    </p:nvPicPr>
                    <p:blipFill>
                      <a:blip r:embed="rId15"/>
                      <a:stretch>
                        <a:fillRect/>
                      </a:stretch>
                    </p:blipFill>
                    <p:spPr>
                      <a:xfrm>
                        <a:off x="5812790" y="2538413"/>
                        <a:ext cx="324000" cy="432000"/>
                      </a:xfrm>
                      <a:prstGeom prst="rect">
                        <a:avLst/>
                      </a:prstGeom>
                    </p:spPr>
                  </p:pic>
                </p:oleObj>
              </mc:Fallback>
            </mc:AlternateContent>
          </a:graphicData>
        </a:graphic>
      </p:graphicFrame>
      <p:graphicFrame>
        <p:nvGraphicFramePr>
          <p:cNvPr id="20" name="对象 19">
            <a:hlinkClick r:id="" action="ppaction://ole?verb="/>
          </p:cNvPr>
          <p:cNvGraphicFramePr>
            <a:graphicFrameLocks noChangeAspect="1"/>
          </p:cNvGraphicFramePr>
          <p:nvPr/>
        </p:nvGraphicFramePr>
        <p:xfrm>
          <a:off x="5812790" y="3125153"/>
          <a:ext cx="324000" cy="432000"/>
        </p:xfrm>
        <a:graphic>
          <a:graphicData uri="http://schemas.openxmlformats.org/presentationml/2006/ole">
            <mc:AlternateContent xmlns:mc="http://schemas.openxmlformats.org/markup-compatibility/2006">
              <mc:Choice xmlns:v="urn:schemas-microsoft-com:vml" Requires="v">
                <p:oleObj spid="_x0000_s21" name="" r:id="rId17" imgW="152400" imgH="203200" progId="Equation.DSMT4">
                  <p:embed/>
                </p:oleObj>
              </mc:Choice>
              <mc:Fallback>
                <p:oleObj name="" r:id="rId17" imgW="152400" imgH="203200" progId="Equation.DSMT4">
                  <p:embed/>
                  <p:pic>
                    <p:nvPicPr>
                      <p:cNvPr id="0" name="图片 1025"/>
                      <p:cNvPicPr/>
                      <p:nvPr/>
                    </p:nvPicPr>
                    <p:blipFill>
                      <a:blip r:embed="rId15"/>
                      <a:stretch>
                        <a:fillRect/>
                      </a:stretch>
                    </p:blipFill>
                    <p:spPr>
                      <a:xfrm>
                        <a:off x="5812790" y="3125153"/>
                        <a:ext cx="324000" cy="432000"/>
                      </a:xfrm>
                      <a:prstGeom prst="rect">
                        <a:avLst/>
                      </a:prstGeom>
                    </p:spPr>
                  </p:pic>
                </p:oleObj>
              </mc:Fallback>
            </mc:AlternateContent>
          </a:graphicData>
        </a:graphic>
      </p:graphicFrame>
      <p:graphicFrame>
        <p:nvGraphicFramePr>
          <p:cNvPr id="22" name="对象 21">
            <a:hlinkClick r:id="" action="ppaction://ole?verb="/>
          </p:cNvPr>
          <p:cNvGraphicFramePr>
            <a:graphicFrameLocks noChangeAspect="1"/>
          </p:cNvGraphicFramePr>
          <p:nvPr/>
        </p:nvGraphicFramePr>
        <p:xfrm>
          <a:off x="3738880" y="3125470"/>
          <a:ext cx="312258" cy="396000"/>
        </p:xfrm>
        <a:graphic>
          <a:graphicData uri="http://schemas.openxmlformats.org/presentationml/2006/ole">
            <mc:AlternateContent xmlns:mc="http://schemas.openxmlformats.org/markup-compatibility/2006">
              <mc:Choice xmlns:v="urn:schemas-microsoft-com:vml" Requires="v">
                <p:oleObj spid="_x0000_s23" name="" r:id="rId18" imgW="139700" imgH="177165" progId="Equation.DSMT4">
                  <p:embed/>
                </p:oleObj>
              </mc:Choice>
              <mc:Fallback>
                <p:oleObj name="" r:id="rId18" imgW="139700" imgH="177165" progId="Equation.DSMT4">
                  <p:embed/>
                  <p:pic>
                    <p:nvPicPr>
                      <p:cNvPr id="0" name="图片 1024"/>
                      <p:cNvPicPr/>
                      <p:nvPr/>
                    </p:nvPicPr>
                    <p:blipFill>
                      <a:blip r:embed="rId12"/>
                      <a:stretch>
                        <a:fillRect/>
                      </a:stretch>
                    </p:blipFill>
                    <p:spPr>
                      <a:xfrm>
                        <a:off x="3738880" y="3125470"/>
                        <a:ext cx="312258" cy="396000"/>
                      </a:xfrm>
                      <a:prstGeom prst="rect">
                        <a:avLst/>
                      </a:prstGeom>
                    </p:spPr>
                  </p:pic>
                </p:oleObj>
              </mc:Fallback>
            </mc:AlternateContent>
          </a:graphicData>
        </a:graphic>
      </p:graphicFrame>
      <p:graphicFrame>
        <p:nvGraphicFramePr>
          <p:cNvPr id="24" name="对象 23">
            <a:hlinkClick r:id="" action="ppaction://ole?verb="/>
          </p:cNvPr>
          <p:cNvGraphicFramePr>
            <a:graphicFrameLocks noChangeAspect="1"/>
          </p:cNvGraphicFramePr>
          <p:nvPr/>
        </p:nvGraphicFramePr>
        <p:xfrm>
          <a:off x="5812790" y="3711893"/>
          <a:ext cx="324000" cy="432000"/>
        </p:xfrm>
        <a:graphic>
          <a:graphicData uri="http://schemas.openxmlformats.org/presentationml/2006/ole">
            <mc:AlternateContent xmlns:mc="http://schemas.openxmlformats.org/markup-compatibility/2006">
              <mc:Choice xmlns:v="urn:schemas-microsoft-com:vml" Requires="v">
                <p:oleObj spid="_x0000_s25" name="" r:id="rId19" imgW="152400" imgH="203200" progId="Equation.DSMT4">
                  <p:embed/>
                </p:oleObj>
              </mc:Choice>
              <mc:Fallback>
                <p:oleObj name="" r:id="rId19" imgW="152400" imgH="203200" progId="Equation.DSMT4">
                  <p:embed/>
                  <p:pic>
                    <p:nvPicPr>
                      <p:cNvPr id="0" name="图片 1025"/>
                      <p:cNvPicPr/>
                      <p:nvPr/>
                    </p:nvPicPr>
                    <p:blipFill>
                      <a:blip r:embed="rId15"/>
                      <a:stretch>
                        <a:fillRect/>
                      </a:stretch>
                    </p:blipFill>
                    <p:spPr>
                      <a:xfrm>
                        <a:off x="5812790" y="3711893"/>
                        <a:ext cx="324000" cy="432000"/>
                      </a:xfrm>
                      <a:prstGeom prst="rect">
                        <a:avLst/>
                      </a:prstGeom>
                    </p:spPr>
                  </p:pic>
                </p:oleObj>
              </mc:Fallback>
            </mc:AlternateContent>
          </a:graphicData>
        </a:graphic>
      </p:graphicFrame>
      <p:graphicFrame>
        <p:nvGraphicFramePr>
          <p:cNvPr id="26" name="对象 25">
            <a:hlinkClick r:id="" action="ppaction://ole?verb="/>
          </p:cNvPr>
          <p:cNvGraphicFramePr>
            <a:graphicFrameLocks noChangeAspect="1"/>
          </p:cNvGraphicFramePr>
          <p:nvPr/>
        </p:nvGraphicFramePr>
        <p:xfrm>
          <a:off x="3738880" y="3676650"/>
          <a:ext cx="312258" cy="396000"/>
        </p:xfrm>
        <a:graphic>
          <a:graphicData uri="http://schemas.openxmlformats.org/presentationml/2006/ole">
            <mc:AlternateContent xmlns:mc="http://schemas.openxmlformats.org/markup-compatibility/2006">
              <mc:Choice xmlns:v="urn:schemas-microsoft-com:vml" Requires="v">
                <p:oleObj spid="_x0000_s27" name="" r:id="rId20" imgW="139700" imgH="177165" progId="Equation.DSMT4">
                  <p:embed/>
                </p:oleObj>
              </mc:Choice>
              <mc:Fallback>
                <p:oleObj name="" r:id="rId20" imgW="139700" imgH="177165" progId="Equation.DSMT4">
                  <p:embed/>
                  <p:pic>
                    <p:nvPicPr>
                      <p:cNvPr id="0" name="图片 1024"/>
                      <p:cNvPicPr/>
                      <p:nvPr/>
                    </p:nvPicPr>
                    <p:blipFill>
                      <a:blip r:embed="rId12"/>
                      <a:stretch>
                        <a:fillRect/>
                      </a:stretch>
                    </p:blipFill>
                    <p:spPr>
                      <a:xfrm>
                        <a:off x="3738880" y="3676650"/>
                        <a:ext cx="312258" cy="396000"/>
                      </a:xfrm>
                      <a:prstGeom prst="rect">
                        <a:avLst/>
                      </a:prstGeom>
                    </p:spPr>
                  </p:pic>
                </p:oleObj>
              </mc:Fallback>
            </mc:AlternateContent>
          </a:graphicData>
        </a:graphic>
      </p:graphicFrame>
      <p:graphicFrame>
        <p:nvGraphicFramePr>
          <p:cNvPr id="28" name="对象 27">
            <a:hlinkClick r:id="" action="ppaction://ole?verb="/>
          </p:cNvPr>
          <p:cNvGraphicFramePr>
            <a:graphicFrameLocks noChangeAspect="1"/>
          </p:cNvGraphicFramePr>
          <p:nvPr/>
        </p:nvGraphicFramePr>
        <p:xfrm>
          <a:off x="3738880" y="4227830"/>
          <a:ext cx="312258" cy="396000"/>
        </p:xfrm>
        <a:graphic>
          <a:graphicData uri="http://schemas.openxmlformats.org/presentationml/2006/ole">
            <mc:AlternateContent xmlns:mc="http://schemas.openxmlformats.org/markup-compatibility/2006">
              <mc:Choice xmlns:v="urn:schemas-microsoft-com:vml" Requires="v">
                <p:oleObj spid="_x0000_s29" name="" r:id="rId21" imgW="139700" imgH="177165" progId="Equation.DSMT4">
                  <p:embed/>
                </p:oleObj>
              </mc:Choice>
              <mc:Fallback>
                <p:oleObj name="" r:id="rId21" imgW="139700" imgH="177165" progId="Equation.DSMT4">
                  <p:embed/>
                  <p:pic>
                    <p:nvPicPr>
                      <p:cNvPr id="0" name="图片 1024"/>
                      <p:cNvPicPr/>
                      <p:nvPr/>
                    </p:nvPicPr>
                    <p:blipFill>
                      <a:blip r:embed="rId12"/>
                      <a:stretch>
                        <a:fillRect/>
                      </a:stretch>
                    </p:blipFill>
                    <p:spPr>
                      <a:xfrm>
                        <a:off x="3738880" y="4227830"/>
                        <a:ext cx="312258" cy="396000"/>
                      </a:xfrm>
                      <a:prstGeom prst="rect">
                        <a:avLst/>
                      </a:prstGeom>
                    </p:spPr>
                  </p:pic>
                </p:oleObj>
              </mc:Fallback>
            </mc:AlternateContent>
          </a:graphicData>
        </a:graphic>
      </p:graphicFrame>
      <p:graphicFrame>
        <p:nvGraphicFramePr>
          <p:cNvPr id="30" name="对象 29">
            <a:hlinkClick r:id="" action="ppaction://ole?verb="/>
          </p:cNvPr>
          <p:cNvGraphicFramePr>
            <a:graphicFrameLocks noChangeAspect="1"/>
          </p:cNvGraphicFramePr>
          <p:nvPr/>
        </p:nvGraphicFramePr>
        <p:xfrm>
          <a:off x="7154545" y="4191953"/>
          <a:ext cx="324000" cy="432000"/>
        </p:xfrm>
        <a:graphic>
          <a:graphicData uri="http://schemas.openxmlformats.org/presentationml/2006/ole">
            <mc:AlternateContent xmlns:mc="http://schemas.openxmlformats.org/markup-compatibility/2006">
              <mc:Choice xmlns:v="urn:schemas-microsoft-com:vml" Requires="v">
                <p:oleObj spid="_x0000_s31" name="" r:id="rId22" imgW="152400" imgH="203200" progId="Equation.DSMT4">
                  <p:embed/>
                </p:oleObj>
              </mc:Choice>
              <mc:Fallback>
                <p:oleObj name="" r:id="rId22" imgW="152400" imgH="203200" progId="Equation.DSMT4">
                  <p:embed/>
                  <p:pic>
                    <p:nvPicPr>
                      <p:cNvPr id="0" name="图片 1025"/>
                      <p:cNvPicPr/>
                      <p:nvPr/>
                    </p:nvPicPr>
                    <p:blipFill>
                      <a:blip r:embed="rId15"/>
                      <a:stretch>
                        <a:fillRect/>
                      </a:stretch>
                    </p:blipFill>
                    <p:spPr>
                      <a:xfrm>
                        <a:off x="7154545" y="4191953"/>
                        <a:ext cx="324000" cy="43200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0" y="624143"/>
            <a:ext cx="12192000" cy="0"/>
          </a:xfrm>
          <a:prstGeom prst="line">
            <a:avLst/>
          </a:prstGeom>
          <a:ln w="15875">
            <a:solidFill>
              <a:srgbClr val="1F4E79"/>
            </a:solidFil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0" y="6316082"/>
            <a:ext cx="12192000" cy="580723"/>
          </a:xfrm>
          <a:prstGeom prst="rect">
            <a:avLst/>
          </a:prstGeom>
          <a:solidFill>
            <a:schemeClr val="accent5">
              <a:lumMod val="50000"/>
            </a:schemeClr>
          </a:solidFill>
          <a:ln>
            <a:noFill/>
          </a:ln>
        </p:spPr>
        <p:txBody>
          <a:bodyPr wrap="square" rtlCol="0">
            <a:spAutoFit/>
          </a:bodyPr>
          <a:lstStyle/>
          <a:p>
            <a:endParaRPr lang="zh-CN" altLang="en-US" dirty="0"/>
          </a:p>
        </p:txBody>
      </p:sp>
      <p:grpSp>
        <p:nvGrpSpPr>
          <p:cNvPr id="9" name="组合 8"/>
          <p:cNvGrpSpPr/>
          <p:nvPr/>
        </p:nvGrpSpPr>
        <p:grpSpPr>
          <a:xfrm>
            <a:off x="5311303" y="6457891"/>
            <a:ext cx="1843236" cy="400109"/>
            <a:chOff x="76140" y="6477345"/>
            <a:chExt cx="1947504" cy="400109"/>
          </a:xfrm>
        </p:grpSpPr>
        <p:pic>
          <p:nvPicPr>
            <p:cNvPr id="10" name="图片 9"/>
            <p:cNvPicPr>
              <a:picLocks noChangeAspect="1"/>
            </p:cNvPicPr>
            <p:nvPr/>
          </p:nvPicPr>
          <p:blipFill>
            <a:blip r:embed="rId1" cstate="print">
              <a:biLevel thresh="25000"/>
              <a:extLst>
                <a:ext uri="{28A0092B-C50C-407E-A947-70E740481C1C}">
                  <a14:useLocalDpi xmlns:a14="http://schemas.microsoft.com/office/drawing/2010/main" val="0"/>
                </a:ext>
              </a:extLst>
            </a:blip>
            <a:stretch>
              <a:fillRect/>
            </a:stretch>
          </p:blipFill>
          <p:spPr>
            <a:xfrm>
              <a:off x="76140" y="6477345"/>
              <a:ext cx="400109" cy="400109"/>
            </a:xfrm>
            <a:prstGeom prst="rect">
              <a:avLst/>
            </a:prstGeom>
          </p:spPr>
        </p:pic>
        <p:pic>
          <p:nvPicPr>
            <p:cNvPr id="11" name="图片 10"/>
            <p:cNvPicPr>
              <a:picLocks noChangeAspect="1"/>
            </p:cNvPicPr>
            <p:nvPr/>
          </p:nvPicPr>
          <p:blipFill rotWithShape="1">
            <a:blip r:embed="rId2">
              <a:biLevel thresh="25000"/>
            </a:blip>
            <a:srcRect l="1" t="6582" r="-25334" b="26979"/>
            <a:stretch>
              <a:fillRect/>
            </a:stretch>
          </p:blipFill>
          <p:spPr>
            <a:xfrm>
              <a:off x="414611" y="6477345"/>
              <a:ext cx="724874" cy="380655"/>
            </a:xfrm>
            <a:prstGeom prst="rect">
              <a:avLst/>
            </a:prstGeom>
          </p:spPr>
        </p:pic>
        <p:pic>
          <p:nvPicPr>
            <p:cNvPr id="12" name="图片 11"/>
            <p:cNvPicPr>
              <a:picLocks noChangeAspect="1"/>
            </p:cNvPicPr>
            <p:nvPr/>
          </p:nvPicPr>
          <p:blipFill rotWithShape="1">
            <a:blip r:embed="rId3">
              <a:biLevel thresh="25000"/>
              <a:extLst>
                <a:ext uri="{28A0092B-C50C-407E-A947-70E740481C1C}">
                  <a14:useLocalDpi xmlns:a14="http://schemas.microsoft.com/office/drawing/2010/main" val="0"/>
                </a:ext>
              </a:extLst>
            </a:blip>
            <a:srcRect l="32814" t="12432" r="55484" b="78542"/>
            <a:stretch>
              <a:fillRect/>
            </a:stretch>
          </p:blipFill>
          <p:spPr>
            <a:xfrm rot="1259126">
              <a:off x="895509" y="6508504"/>
              <a:ext cx="402920" cy="310802"/>
            </a:xfrm>
            <a:prstGeom prst="rect">
              <a:avLst/>
            </a:prstGeom>
          </p:spPr>
        </p:pic>
        <p:pic>
          <p:nvPicPr>
            <p:cNvPr id="13" name="图片 12"/>
            <p:cNvPicPr>
              <a:picLocks noChangeAspect="1"/>
            </p:cNvPicPr>
            <p:nvPr/>
          </p:nvPicPr>
          <p:blipFill rotWithShape="1">
            <a:blip r:embed="rId4" cstate="print"/>
            <a:srcRect t="-1" b="16526"/>
            <a:stretch>
              <a:fillRect/>
            </a:stretch>
          </p:blipFill>
          <p:spPr>
            <a:xfrm rot="589386">
              <a:off x="1256498" y="6481317"/>
              <a:ext cx="388026" cy="326437"/>
            </a:xfrm>
            <a:prstGeom prst="rect">
              <a:avLst/>
            </a:prstGeom>
          </p:spPr>
        </p:pic>
        <p:pic>
          <p:nvPicPr>
            <p:cNvPr id="14" name="图片 13"/>
            <p:cNvPicPr>
              <a:picLocks noChangeAspect="1"/>
            </p:cNvPicPr>
            <p:nvPr/>
          </p:nvPicPr>
          <p:blipFill rotWithShape="1">
            <a:blip r:embed="rId5" cstate="print"/>
            <a:srcRect t="18211" b="8984"/>
            <a:stretch>
              <a:fillRect/>
            </a:stretch>
          </p:blipFill>
          <p:spPr>
            <a:xfrm>
              <a:off x="1554468" y="6496881"/>
              <a:ext cx="469176" cy="341581"/>
            </a:xfrm>
            <a:prstGeom prst="rect">
              <a:avLst/>
            </a:prstGeom>
          </p:spPr>
        </p:pic>
      </p:grpSp>
      <p:pic>
        <p:nvPicPr>
          <p:cNvPr id="15" name="图片 14"/>
          <p:cNvPicPr>
            <a:picLocks noChangeAspect="1"/>
          </p:cNvPicPr>
          <p:nvPr/>
        </p:nvPicPr>
        <p:blipFill>
          <a:blip r:embed="rId6" cstate="print"/>
          <a:srcRect t="6230"/>
          <a:stretch>
            <a:fillRect/>
          </a:stretch>
        </p:blipFill>
        <p:spPr>
          <a:xfrm>
            <a:off x="10743565" y="137160"/>
            <a:ext cx="1291590" cy="544830"/>
          </a:xfrm>
          <a:prstGeom prst="rect">
            <a:avLst/>
          </a:prstGeom>
        </p:spPr>
      </p:pic>
      <p:sp>
        <p:nvSpPr>
          <p:cNvPr id="3" name="Text Box 2"/>
          <p:cNvSpPr txBox="1">
            <a:spLocks noGrp="1" noChangeArrowheads="1"/>
          </p:cNvSpPr>
          <p:nvPr>
            <p:custDataLst>
              <p:tags r:id="rId7"/>
            </p:custDataLst>
          </p:nvPr>
        </p:nvSpPr>
        <p:spPr>
          <a:xfrm>
            <a:off x="857250" y="500540"/>
            <a:ext cx="7561263" cy="645160"/>
          </a:xfrm>
          <a:prstGeom prst="rect">
            <a:avLst/>
          </a:prstGeom>
          <a:noFill/>
          <a:ln w="9525">
            <a:noFill/>
            <a:miter lim="800000"/>
          </a:ln>
          <a:effectLst/>
        </p:spPr>
        <p:txBody>
          <a:bodyPr vert="horz" wrap="square" lIns="91440" tIns="45720" rIns="91440" bIns="45720" numCol="1" anchor="ctr" anchorCtr="0" compatLnSpc="1">
            <a:spAutoFit/>
          </a:bodyPr>
          <a:lstStyle>
            <a:lvl1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2pPr>
            <a:lvl3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3pPr>
            <a:lvl4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4pPr>
            <a:lvl5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5pPr>
            <a:lvl6pPr marL="4572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6pPr>
            <a:lvl7pPr marL="9144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7pPr>
            <a:lvl8pPr marL="13716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8pPr>
            <a:lvl9pPr marL="18288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9pPr>
          </a:lstStyle>
          <a:p>
            <a:pPr marL="0" marR="0" lvl="0" indent="0" algn="ctr" defTabSz="914400" rtl="0" eaLnBrk="0" fontAlgn="base" latinLnBrk="0" hangingPunct="0">
              <a:lnSpc>
                <a:spcPct val="100000"/>
              </a:lnSpc>
              <a:spcBef>
                <a:spcPct val="50000"/>
              </a:spcBef>
              <a:spcAft>
                <a:spcPct val="0"/>
              </a:spcAft>
              <a:buClrTx/>
              <a:buSzTx/>
              <a:buFontTx/>
              <a:buNone/>
              <a:defRPr/>
            </a:pPr>
            <a:r>
              <a:rPr kumimoji="0" lang="en-US" alt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r>
              <a:rPr kumimoji="0" 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endParaRPr kumimoji="0" lang="zh-CN" sz="3600" b="1" i="0" u="none" strike="noStrike" kern="0" cap="none" spc="0" normalizeH="0" baseline="0" noProof="0" dirty="0">
              <a:ln>
                <a:noFill/>
              </a:ln>
              <a:solidFill>
                <a:srgbClr val="FF0000"/>
              </a:solidFill>
              <a:effectLst/>
              <a:uLnTx/>
              <a:uFillTx/>
              <a:latin typeface="华文楷体" panose="02010600040101010101" pitchFamily="2" charset="-122"/>
              <a:ea typeface="楷体_GB2312"/>
              <a:cs typeface="+mj-cs"/>
            </a:endParaRPr>
          </a:p>
        </p:txBody>
      </p:sp>
      <p:sp>
        <p:nvSpPr>
          <p:cNvPr id="16" name="文本框 15"/>
          <p:cNvSpPr txBox="1"/>
          <p:nvPr>
            <p:custDataLst>
              <p:tags r:id="rId8"/>
            </p:custDataLst>
          </p:nvPr>
        </p:nvSpPr>
        <p:spPr>
          <a:xfrm>
            <a:off x="0" y="50800"/>
            <a:ext cx="7917180" cy="521970"/>
          </a:xfrm>
          <a:prstGeom prst="rect">
            <a:avLst/>
          </a:prstGeom>
          <a:noFill/>
        </p:spPr>
        <p:txBody>
          <a:bodyPr wrap="square" rtlCol="0">
            <a:spAutoFit/>
          </a:bodyPr>
          <a:p>
            <a:pPr>
              <a:buClrTx/>
              <a:buSzTx/>
              <a:buFontTx/>
            </a:pPr>
            <a:r>
              <a:rPr sz="2800" dirty="0" err="1"/>
              <a:t>7.1</a:t>
            </a:r>
            <a:r>
              <a:rPr lang="zh-CN" sz="2800" dirty="0" err="1"/>
              <a:t>、</a:t>
            </a:r>
            <a:r>
              <a:rPr sz="2800" dirty="0" err="1"/>
              <a:t> 电磁波的辐射与天线的常用电参数</a:t>
            </a:r>
            <a:endParaRPr sz="2800" dirty="0" err="1"/>
          </a:p>
        </p:txBody>
      </p:sp>
      <p:sp>
        <p:nvSpPr>
          <p:cNvPr id="17" name="文本框 16"/>
          <p:cNvSpPr txBox="1"/>
          <p:nvPr>
            <p:custDataLst>
              <p:tags r:id="rId9"/>
            </p:custDataLst>
          </p:nvPr>
        </p:nvSpPr>
        <p:spPr>
          <a:xfrm>
            <a:off x="221615" y="675640"/>
            <a:ext cx="10313670" cy="570865"/>
          </a:xfrm>
          <a:prstGeom prst="rect">
            <a:avLst/>
          </a:prstGeom>
          <a:noFill/>
        </p:spPr>
        <p:txBody>
          <a:bodyPr wrap="square" rtlCol="0" anchor="t">
            <a:spAutoFit/>
          </a:bodyPr>
          <a:p>
            <a:pPr marL="342900" marR="0" lvl="0" indent="-342900" algn="l" defTabSz="914400" rtl="0" eaLnBrk="1" fontAlgn="base" latinLnBrk="0" hangingPunct="1">
              <a:lnSpc>
                <a:spcPct val="130000"/>
              </a:lnSpc>
              <a:spcBef>
                <a:spcPct val="20000"/>
              </a:spcBef>
              <a:spcAft>
                <a:spcPct val="0"/>
              </a:spcAft>
              <a:buClrTx/>
              <a:buSzTx/>
              <a:buFont typeface="Wingdings" panose="05000000000000000000" pitchFamily="2" charset="2"/>
              <a:buNone/>
              <a:defRPr/>
            </a:pPr>
            <a:r>
              <a:rPr lang="en-US" altLang="zh-CN" sz="2400" b="1" kern="0" noProof="0" dirty="0" smtClean="0">
                <a:ln>
                  <a:noFill/>
                </a:ln>
                <a:effectLst/>
                <a:uLnTx/>
                <a:uFillTx/>
                <a:latin typeface="宋体" panose="02010600030101010101" pitchFamily="2" charset="-122"/>
                <a:ea typeface="楷体_GB2312"/>
                <a:sym typeface="+mn-ea"/>
              </a:rPr>
              <a:t>7.1.2 天线的</a:t>
            </a:r>
            <a:r>
              <a:rPr lang="zh-CN" altLang="en-US" sz="2400" b="1" kern="0" noProof="0" dirty="0" smtClean="0">
                <a:ln>
                  <a:noFill/>
                </a:ln>
                <a:effectLst/>
                <a:uLnTx/>
                <a:uFillTx/>
                <a:latin typeface="宋体" panose="02010600030101010101" pitchFamily="2" charset="-122"/>
                <a:ea typeface="楷体_GB2312"/>
                <a:sym typeface="+mn-ea"/>
              </a:rPr>
              <a:t>分类</a:t>
            </a:r>
            <a:endParaRPr lang="zh-CN" altLang="en-US" sz="2400" b="1" kern="0" noProof="0" dirty="0" smtClean="0">
              <a:ln>
                <a:noFill/>
              </a:ln>
              <a:effectLst/>
              <a:uLnTx/>
              <a:uFillTx/>
              <a:latin typeface="宋体" panose="02010600030101010101" pitchFamily="2" charset="-122"/>
              <a:ea typeface="楷体_GB2312"/>
              <a:sym typeface="+mn-ea"/>
            </a:endParaRPr>
          </a:p>
        </p:txBody>
      </p:sp>
      <p:sp>
        <p:nvSpPr>
          <p:cNvPr id="11266" name="文本占位符 11265"/>
          <p:cNvSpPr>
            <a:spLocks noGrp="1"/>
          </p:cNvSpPr>
          <p:nvPr>
            <p:custDataLst>
              <p:tags r:id="rId10"/>
            </p:custDataLst>
          </p:nvPr>
        </p:nvSpPr>
        <p:spPr>
          <a:xfrm>
            <a:off x="857250" y="1297940"/>
            <a:ext cx="11019155" cy="4800600"/>
          </a:xfrm>
          <a:prstGeom prst="rect">
            <a:avLst/>
          </a:prstGeom>
          <a:noFill/>
          <a:ln w="9525">
            <a:noFill/>
            <a:miter/>
          </a:ln>
        </p:spPr>
        <p:txBody>
          <a:bodyPr/>
          <a:lstStyle>
            <a:lvl1pPr marL="342900" lvl="0" indent="-3429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3200" b="0" i="0" u="none" kern="1200" baseline="0">
                <a:solidFill>
                  <a:schemeClr val="tx1"/>
                </a:solidFill>
                <a:effectLst>
                  <a:outerShdw blurRad="38100" dist="38100" dir="2700000">
                    <a:srgbClr val="000000"/>
                  </a:outerShdw>
                </a:effectLst>
                <a:latin typeface="+mn-lt"/>
                <a:ea typeface="+mn-ea"/>
                <a:cs typeface="+mn-cs"/>
              </a:defRPr>
            </a:lvl1pPr>
            <a:lvl2pPr marL="742950" lvl="1" indent="-285750" algn="l" defTabSz="914400" eaLnBrk="1" fontAlgn="base" latinLnBrk="0" hangingPunct="1">
              <a:spcBef>
                <a:spcPct val="20000"/>
              </a:spcBef>
              <a:spcAft>
                <a:spcPct val="0"/>
              </a:spcAft>
              <a:buClr>
                <a:schemeClr val="accent2"/>
              </a:buClr>
              <a:buSzPct val="70000"/>
              <a:buFont typeface="Wingdings" panose="05000000000000000000" pitchFamily="2" charset="2"/>
              <a:buChar char="n"/>
              <a:defRPr sz="2800" b="0" i="0" u="none" kern="1200" baseline="0">
                <a:solidFill>
                  <a:schemeClr val="tx1"/>
                </a:solidFill>
                <a:effectLst>
                  <a:outerShdw blurRad="38100" dist="38100" dir="2700000">
                    <a:srgbClr val="000000"/>
                  </a:outerShdw>
                </a:effectLst>
                <a:latin typeface="+mn-lt"/>
                <a:ea typeface="+mn-ea"/>
                <a:cs typeface="+mn-cs"/>
              </a:defRPr>
            </a:lvl2pPr>
            <a:lvl3pPr marL="1143000" lvl="2" indent="-228600" algn="l" defTabSz="914400" eaLnBrk="1" fontAlgn="base" latinLnBrk="0" hangingPunct="1">
              <a:spcBef>
                <a:spcPct val="20000"/>
              </a:spcBef>
              <a:spcAft>
                <a:spcPct val="0"/>
              </a:spcAft>
              <a:buClr>
                <a:schemeClr val="tx2"/>
              </a:buClr>
              <a:buSzPct val="70000"/>
              <a:buFont typeface="Wingdings" panose="05000000000000000000" pitchFamily="2" charset="2"/>
              <a:buChar char="n"/>
              <a:defRPr sz="2400" b="0" i="0" u="none" kern="1200" baseline="0">
                <a:solidFill>
                  <a:schemeClr val="tx1"/>
                </a:solidFill>
                <a:effectLst>
                  <a:outerShdw blurRad="38100" dist="38100" dir="2700000">
                    <a:srgbClr val="000000"/>
                  </a:outerShdw>
                </a:effectLst>
                <a:latin typeface="+mn-lt"/>
                <a:ea typeface="+mn-ea"/>
                <a:cs typeface="+mn-cs"/>
              </a:defRPr>
            </a:lvl3pPr>
            <a:lvl4pPr marL="1600200" lvl="3" indent="-228600" algn="l" defTabSz="914400" eaLnBrk="1" fontAlgn="base" latinLnBrk="0" hangingPunct="1">
              <a:spcBef>
                <a:spcPct val="20000"/>
              </a:spcBef>
              <a:spcAft>
                <a:spcPct val="0"/>
              </a:spcAft>
              <a:buClr>
                <a:schemeClr val="accent2"/>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4pPr>
            <a:lvl5pPr marL="2057400" lvl="4"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5pPr>
            <a:lvl6pPr marL="2514600" lvl="5"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6pPr>
            <a:lvl7pPr marL="2971800" lvl="6"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7pPr>
            <a:lvl8pPr marL="3429000" lvl="7"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8pPr>
            <a:lvl9pPr marL="3886200" lvl="8"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9pPr>
          </a:lstStyle>
          <a:p>
            <a:pPr marL="0" indent="0">
              <a:lnSpc>
                <a:spcPct val="150000"/>
              </a:lnSpc>
              <a:spcBef>
                <a:spcPts val="0"/>
              </a:spcBef>
              <a:buNone/>
            </a:pPr>
            <a:r>
              <a:rPr sz="2400" b="1" strike="noStrike" noProof="1" dirty="0">
                <a:effectLst/>
                <a:latin typeface="+mn-ea"/>
                <a:cs typeface="+mn-ea"/>
              </a:rPr>
              <a:t>(4)按使用方法可分为:</a:t>
            </a:r>
            <a:r>
              <a:rPr sz="2400" strike="noStrike" noProof="1" dirty="0">
                <a:effectLst/>
                <a:latin typeface="+mn-ea"/>
                <a:cs typeface="+mn-ea"/>
              </a:rPr>
              <a:t>发射天线，接收天线和收发共用天线等。</a:t>
            </a:r>
            <a:endParaRPr sz="2400" strike="noStrike" noProof="1" dirty="0">
              <a:effectLst/>
              <a:latin typeface="+mn-ea"/>
              <a:cs typeface="+mn-ea"/>
            </a:endParaRPr>
          </a:p>
          <a:p>
            <a:pPr marL="0" indent="0">
              <a:lnSpc>
                <a:spcPct val="150000"/>
              </a:lnSpc>
              <a:spcBef>
                <a:spcPts val="0"/>
              </a:spcBef>
              <a:buNone/>
            </a:pPr>
            <a:endParaRPr sz="2400" strike="noStrike" noProof="1" dirty="0">
              <a:effectLst/>
              <a:latin typeface="+mn-ea"/>
              <a:cs typeface="+mn-ea"/>
            </a:endParaRPr>
          </a:p>
          <a:p>
            <a:pPr marL="0" indent="0">
              <a:lnSpc>
                <a:spcPct val="150000"/>
              </a:lnSpc>
              <a:spcBef>
                <a:spcPts val="0"/>
              </a:spcBef>
              <a:buNone/>
            </a:pPr>
            <a:r>
              <a:rPr sz="2400" b="1" strike="noStrike" noProof="1" dirty="0">
                <a:effectLst/>
                <a:latin typeface="+mn-ea"/>
                <a:cs typeface="+mn-ea"/>
              </a:rPr>
              <a:t>(5)按方向性可分为:</a:t>
            </a:r>
            <a:r>
              <a:rPr sz="2400" strike="noStrike" noProof="1" dirty="0">
                <a:effectLst/>
                <a:latin typeface="+mn-ea"/>
                <a:cs typeface="+mn-ea"/>
              </a:rPr>
              <a:t>强方向性天线，弱方向性天线，定向天线，全向天线等。</a:t>
            </a:r>
            <a:endParaRPr sz="2400" strike="noStrike" noProof="1" dirty="0">
              <a:effectLst/>
              <a:latin typeface="+mn-ea"/>
              <a:cs typeface="+mn-ea"/>
            </a:endParaRPr>
          </a:p>
          <a:p>
            <a:pPr marL="0" indent="0">
              <a:lnSpc>
                <a:spcPct val="150000"/>
              </a:lnSpc>
              <a:spcBef>
                <a:spcPts val="0"/>
              </a:spcBef>
              <a:buNone/>
            </a:pPr>
            <a:endParaRPr sz="2400" b="1" strike="noStrike" noProof="1" dirty="0">
              <a:effectLst/>
              <a:latin typeface="+mn-ea"/>
              <a:cs typeface="+mn-ea"/>
            </a:endParaRPr>
          </a:p>
          <a:p>
            <a:pPr marL="0" indent="0">
              <a:lnSpc>
                <a:spcPct val="150000"/>
              </a:lnSpc>
              <a:spcBef>
                <a:spcPts val="0"/>
              </a:spcBef>
              <a:buNone/>
            </a:pPr>
            <a:r>
              <a:rPr sz="2400" b="1" strike="noStrike" noProof="1" dirty="0">
                <a:effectLst/>
                <a:latin typeface="+mn-ea"/>
                <a:cs typeface="+mn-ea"/>
              </a:rPr>
              <a:t>(6)按极化特性可分为:</a:t>
            </a:r>
            <a:r>
              <a:rPr sz="2400" strike="noStrike" noProof="1" dirty="0">
                <a:effectLst/>
                <a:latin typeface="+mn-ea"/>
                <a:cs typeface="+mn-ea"/>
              </a:rPr>
              <a:t>线极化天线(垂直极化，水平极化)，圆极化(左旋和右旋圆极化)天线，椭圆极化天线等。</a:t>
            </a:r>
            <a:endParaRPr sz="2400" strike="noStrike" noProof="1" dirty="0">
              <a:effectLst/>
              <a:latin typeface="+mn-ea"/>
              <a:cs typeface="+mn-ea"/>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0" y="624143"/>
            <a:ext cx="12192000" cy="0"/>
          </a:xfrm>
          <a:prstGeom prst="line">
            <a:avLst/>
          </a:prstGeom>
          <a:ln w="15875">
            <a:solidFill>
              <a:srgbClr val="1F4E79"/>
            </a:solidFil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0" y="6316082"/>
            <a:ext cx="12192000" cy="580723"/>
          </a:xfrm>
          <a:prstGeom prst="rect">
            <a:avLst/>
          </a:prstGeom>
          <a:solidFill>
            <a:schemeClr val="accent5">
              <a:lumMod val="50000"/>
            </a:schemeClr>
          </a:solidFill>
          <a:ln>
            <a:noFill/>
          </a:ln>
        </p:spPr>
        <p:txBody>
          <a:bodyPr wrap="square" rtlCol="0">
            <a:spAutoFit/>
          </a:bodyPr>
          <a:lstStyle/>
          <a:p>
            <a:endParaRPr lang="zh-CN" altLang="en-US" dirty="0"/>
          </a:p>
        </p:txBody>
      </p:sp>
      <p:grpSp>
        <p:nvGrpSpPr>
          <p:cNvPr id="9" name="组合 8"/>
          <p:cNvGrpSpPr/>
          <p:nvPr/>
        </p:nvGrpSpPr>
        <p:grpSpPr>
          <a:xfrm>
            <a:off x="5311303" y="6457891"/>
            <a:ext cx="1843236" cy="400109"/>
            <a:chOff x="76140" y="6477345"/>
            <a:chExt cx="1947504" cy="400109"/>
          </a:xfrm>
        </p:grpSpPr>
        <p:pic>
          <p:nvPicPr>
            <p:cNvPr id="10" name="图片 9"/>
            <p:cNvPicPr>
              <a:picLocks noChangeAspect="1"/>
            </p:cNvPicPr>
            <p:nvPr/>
          </p:nvPicPr>
          <p:blipFill>
            <a:blip r:embed="rId1" cstate="print">
              <a:biLevel thresh="25000"/>
              <a:extLst>
                <a:ext uri="{28A0092B-C50C-407E-A947-70E740481C1C}">
                  <a14:useLocalDpi xmlns:a14="http://schemas.microsoft.com/office/drawing/2010/main" val="0"/>
                </a:ext>
              </a:extLst>
            </a:blip>
            <a:stretch>
              <a:fillRect/>
            </a:stretch>
          </p:blipFill>
          <p:spPr>
            <a:xfrm>
              <a:off x="76140" y="6477345"/>
              <a:ext cx="400109" cy="400109"/>
            </a:xfrm>
            <a:prstGeom prst="rect">
              <a:avLst/>
            </a:prstGeom>
          </p:spPr>
        </p:pic>
        <p:pic>
          <p:nvPicPr>
            <p:cNvPr id="11" name="图片 10"/>
            <p:cNvPicPr>
              <a:picLocks noChangeAspect="1"/>
            </p:cNvPicPr>
            <p:nvPr/>
          </p:nvPicPr>
          <p:blipFill rotWithShape="1">
            <a:blip r:embed="rId2">
              <a:biLevel thresh="25000"/>
            </a:blip>
            <a:srcRect l="1" t="6582" r="-25334" b="26979"/>
            <a:stretch>
              <a:fillRect/>
            </a:stretch>
          </p:blipFill>
          <p:spPr>
            <a:xfrm>
              <a:off x="414611" y="6477345"/>
              <a:ext cx="724874" cy="380655"/>
            </a:xfrm>
            <a:prstGeom prst="rect">
              <a:avLst/>
            </a:prstGeom>
          </p:spPr>
        </p:pic>
        <p:pic>
          <p:nvPicPr>
            <p:cNvPr id="12" name="图片 11"/>
            <p:cNvPicPr>
              <a:picLocks noChangeAspect="1"/>
            </p:cNvPicPr>
            <p:nvPr/>
          </p:nvPicPr>
          <p:blipFill rotWithShape="1">
            <a:blip r:embed="rId3">
              <a:biLevel thresh="25000"/>
              <a:extLst>
                <a:ext uri="{28A0092B-C50C-407E-A947-70E740481C1C}">
                  <a14:useLocalDpi xmlns:a14="http://schemas.microsoft.com/office/drawing/2010/main" val="0"/>
                </a:ext>
              </a:extLst>
            </a:blip>
            <a:srcRect l="32814" t="12432" r="55484" b="78542"/>
            <a:stretch>
              <a:fillRect/>
            </a:stretch>
          </p:blipFill>
          <p:spPr>
            <a:xfrm rot="1259126">
              <a:off x="895509" y="6508504"/>
              <a:ext cx="402920" cy="310802"/>
            </a:xfrm>
            <a:prstGeom prst="rect">
              <a:avLst/>
            </a:prstGeom>
          </p:spPr>
        </p:pic>
        <p:pic>
          <p:nvPicPr>
            <p:cNvPr id="13" name="图片 12"/>
            <p:cNvPicPr>
              <a:picLocks noChangeAspect="1"/>
            </p:cNvPicPr>
            <p:nvPr/>
          </p:nvPicPr>
          <p:blipFill rotWithShape="1">
            <a:blip r:embed="rId4" cstate="print"/>
            <a:srcRect t="-1" b="16526"/>
            <a:stretch>
              <a:fillRect/>
            </a:stretch>
          </p:blipFill>
          <p:spPr>
            <a:xfrm rot="589386">
              <a:off x="1256498" y="6481317"/>
              <a:ext cx="388026" cy="326437"/>
            </a:xfrm>
            <a:prstGeom prst="rect">
              <a:avLst/>
            </a:prstGeom>
          </p:spPr>
        </p:pic>
        <p:pic>
          <p:nvPicPr>
            <p:cNvPr id="14" name="图片 13"/>
            <p:cNvPicPr>
              <a:picLocks noChangeAspect="1"/>
            </p:cNvPicPr>
            <p:nvPr/>
          </p:nvPicPr>
          <p:blipFill rotWithShape="1">
            <a:blip r:embed="rId5" cstate="print"/>
            <a:srcRect t="18211" b="8984"/>
            <a:stretch>
              <a:fillRect/>
            </a:stretch>
          </p:blipFill>
          <p:spPr>
            <a:xfrm>
              <a:off x="1554468" y="6496881"/>
              <a:ext cx="469176" cy="341581"/>
            </a:xfrm>
            <a:prstGeom prst="rect">
              <a:avLst/>
            </a:prstGeom>
          </p:spPr>
        </p:pic>
      </p:grpSp>
      <p:pic>
        <p:nvPicPr>
          <p:cNvPr id="15" name="图片 14"/>
          <p:cNvPicPr>
            <a:picLocks noChangeAspect="1"/>
          </p:cNvPicPr>
          <p:nvPr/>
        </p:nvPicPr>
        <p:blipFill>
          <a:blip r:embed="rId6" cstate="print"/>
          <a:srcRect t="6230"/>
          <a:stretch>
            <a:fillRect/>
          </a:stretch>
        </p:blipFill>
        <p:spPr>
          <a:xfrm>
            <a:off x="10743565" y="137160"/>
            <a:ext cx="1291590" cy="544830"/>
          </a:xfrm>
          <a:prstGeom prst="rect">
            <a:avLst/>
          </a:prstGeom>
        </p:spPr>
      </p:pic>
      <p:sp>
        <p:nvSpPr>
          <p:cNvPr id="3" name="Text Box 2"/>
          <p:cNvSpPr txBox="1">
            <a:spLocks noGrp="1" noChangeArrowheads="1"/>
          </p:cNvSpPr>
          <p:nvPr>
            <p:custDataLst>
              <p:tags r:id="rId7"/>
            </p:custDataLst>
          </p:nvPr>
        </p:nvSpPr>
        <p:spPr>
          <a:xfrm>
            <a:off x="857250" y="500540"/>
            <a:ext cx="7561263" cy="645160"/>
          </a:xfrm>
          <a:prstGeom prst="rect">
            <a:avLst/>
          </a:prstGeom>
          <a:noFill/>
          <a:ln w="9525">
            <a:noFill/>
            <a:miter lim="800000"/>
          </a:ln>
          <a:effectLst/>
        </p:spPr>
        <p:txBody>
          <a:bodyPr vert="horz" wrap="square" lIns="91440" tIns="45720" rIns="91440" bIns="45720" numCol="1" anchor="ctr" anchorCtr="0" compatLnSpc="1">
            <a:spAutoFit/>
          </a:bodyPr>
          <a:lstStyle>
            <a:lvl1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2pPr>
            <a:lvl3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3pPr>
            <a:lvl4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4pPr>
            <a:lvl5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5pPr>
            <a:lvl6pPr marL="4572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6pPr>
            <a:lvl7pPr marL="9144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7pPr>
            <a:lvl8pPr marL="13716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8pPr>
            <a:lvl9pPr marL="18288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9pPr>
          </a:lstStyle>
          <a:p>
            <a:pPr marL="0" marR="0" lvl="0" indent="0" algn="ctr" defTabSz="914400" rtl="0" eaLnBrk="0" fontAlgn="base" latinLnBrk="0" hangingPunct="0">
              <a:lnSpc>
                <a:spcPct val="100000"/>
              </a:lnSpc>
              <a:spcBef>
                <a:spcPct val="50000"/>
              </a:spcBef>
              <a:spcAft>
                <a:spcPct val="0"/>
              </a:spcAft>
              <a:buClrTx/>
              <a:buSzTx/>
              <a:buFontTx/>
              <a:buNone/>
              <a:defRPr/>
            </a:pPr>
            <a:r>
              <a:rPr kumimoji="0" lang="en-US" alt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r>
              <a:rPr kumimoji="0" 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endParaRPr kumimoji="0" lang="zh-CN" sz="3600" b="1" i="0" u="none" strike="noStrike" kern="0" cap="none" spc="0" normalizeH="0" baseline="0" noProof="0" dirty="0">
              <a:ln>
                <a:noFill/>
              </a:ln>
              <a:solidFill>
                <a:srgbClr val="FF0000"/>
              </a:solidFill>
              <a:effectLst/>
              <a:uLnTx/>
              <a:uFillTx/>
              <a:latin typeface="华文楷体" panose="02010600040101010101" pitchFamily="2" charset="-122"/>
              <a:ea typeface="楷体_GB2312"/>
              <a:cs typeface="+mj-cs"/>
            </a:endParaRPr>
          </a:p>
        </p:txBody>
      </p:sp>
      <p:sp>
        <p:nvSpPr>
          <p:cNvPr id="16" name="文本框 15"/>
          <p:cNvSpPr txBox="1"/>
          <p:nvPr>
            <p:custDataLst>
              <p:tags r:id="rId8"/>
            </p:custDataLst>
          </p:nvPr>
        </p:nvSpPr>
        <p:spPr>
          <a:xfrm>
            <a:off x="0" y="50800"/>
            <a:ext cx="7917180" cy="521970"/>
          </a:xfrm>
          <a:prstGeom prst="rect">
            <a:avLst/>
          </a:prstGeom>
          <a:noFill/>
        </p:spPr>
        <p:txBody>
          <a:bodyPr wrap="square" rtlCol="0">
            <a:spAutoFit/>
          </a:bodyPr>
          <a:p>
            <a:pPr>
              <a:buClrTx/>
              <a:buSzTx/>
              <a:buFontTx/>
            </a:pPr>
            <a:r>
              <a:rPr sz="2800" dirty="0" err="1"/>
              <a:t>7.1</a:t>
            </a:r>
            <a:r>
              <a:rPr lang="zh-CN" sz="2800" dirty="0" err="1"/>
              <a:t>、</a:t>
            </a:r>
            <a:r>
              <a:rPr sz="2800" dirty="0" err="1"/>
              <a:t> 电磁波的辐射与天线的常用电参数</a:t>
            </a:r>
            <a:endParaRPr sz="2800" dirty="0" err="1"/>
          </a:p>
        </p:txBody>
      </p:sp>
      <p:sp>
        <p:nvSpPr>
          <p:cNvPr id="17" name="文本框 16"/>
          <p:cNvSpPr txBox="1"/>
          <p:nvPr>
            <p:custDataLst>
              <p:tags r:id="rId9"/>
            </p:custDataLst>
          </p:nvPr>
        </p:nvSpPr>
        <p:spPr>
          <a:xfrm>
            <a:off x="221615" y="675640"/>
            <a:ext cx="10313670" cy="570865"/>
          </a:xfrm>
          <a:prstGeom prst="rect">
            <a:avLst/>
          </a:prstGeom>
          <a:noFill/>
        </p:spPr>
        <p:txBody>
          <a:bodyPr wrap="square" rtlCol="0" anchor="t">
            <a:spAutoFit/>
          </a:bodyPr>
          <a:p>
            <a:pPr marL="342900" marR="0" lvl="0" indent="-342900" algn="l" defTabSz="914400" rtl="0" eaLnBrk="1" fontAlgn="base" latinLnBrk="0" hangingPunct="1">
              <a:lnSpc>
                <a:spcPct val="130000"/>
              </a:lnSpc>
              <a:spcBef>
                <a:spcPct val="20000"/>
              </a:spcBef>
              <a:spcAft>
                <a:spcPct val="0"/>
              </a:spcAft>
              <a:buClrTx/>
              <a:buSzTx/>
              <a:buFont typeface="Wingdings" panose="05000000000000000000" pitchFamily="2" charset="2"/>
              <a:buNone/>
              <a:defRPr/>
            </a:pPr>
            <a:r>
              <a:rPr lang="en-US" altLang="zh-CN" sz="2400" b="1" kern="0" noProof="0" dirty="0" smtClean="0">
                <a:ln>
                  <a:noFill/>
                </a:ln>
                <a:effectLst/>
                <a:uLnTx/>
                <a:uFillTx/>
                <a:latin typeface="宋体" panose="02010600030101010101" pitchFamily="2" charset="-122"/>
                <a:ea typeface="楷体_GB2312"/>
                <a:sym typeface="+mn-ea"/>
              </a:rPr>
              <a:t>7.1.2 天线的</a:t>
            </a:r>
            <a:r>
              <a:rPr lang="zh-CN" altLang="en-US" sz="2400" b="1" kern="0" noProof="0" dirty="0" smtClean="0">
                <a:ln>
                  <a:noFill/>
                </a:ln>
                <a:effectLst/>
                <a:uLnTx/>
                <a:uFillTx/>
                <a:latin typeface="宋体" panose="02010600030101010101" pitchFamily="2" charset="-122"/>
                <a:ea typeface="楷体_GB2312"/>
                <a:sym typeface="+mn-ea"/>
              </a:rPr>
              <a:t>分类</a:t>
            </a:r>
            <a:endParaRPr lang="zh-CN" altLang="en-US" sz="2400" b="1" kern="0" noProof="0" dirty="0" smtClean="0">
              <a:ln>
                <a:noFill/>
              </a:ln>
              <a:effectLst/>
              <a:uLnTx/>
              <a:uFillTx/>
              <a:latin typeface="宋体" panose="02010600030101010101" pitchFamily="2" charset="-122"/>
              <a:ea typeface="楷体_GB2312"/>
              <a:sym typeface="+mn-ea"/>
            </a:endParaRPr>
          </a:p>
        </p:txBody>
      </p:sp>
      <p:sp>
        <p:nvSpPr>
          <p:cNvPr id="11266" name="文本占位符 11265"/>
          <p:cNvSpPr>
            <a:spLocks noGrp="1"/>
          </p:cNvSpPr>
          <p:nvPr>
            <p:custDataLst>
              <p:tags r:id="rId10"/>
            </p:custDataLst>
          </p:nvPr>
        </p:nvSpPr>
        <p:spPr>
          <a:xfrm>
            <a:off x="857250" y="1297940"/>
            <a:ext cx="11019155" cy="4800600"/>
          </a:xfrm>
          <a:prstGeom prst="rect">
            <a:avLst/>
          </a:prstGeom>
          <a:noFill/>
          <a:ln w="9525">
            <a:noFill/>
            <a:miter/>
          </a:ln>
        </p:spPr>
        <p:txBody>
          <a:bodyPr/>
          <a:lstStyle>
            <a:lvl1pPr marL="342900" lvl="0" indent="-3429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3200" b="0" i="0" u="none" kern="1200" baseline="0">
                <a:solidFill>
                  <a:schemeClr val="tx1"/>
                </a:solidFill>
                <a:effectLst>
                  <a:outerShdw blurRad="38100" dist="38100" dir="2700000">
                    <a:srgbClr val="000000"/>
                  </a:outerShdw>
                </a:effectLst>
                <a:latin typeface="+mn-lt"/>
                <a:ea typeface="+mn-ea"/>
                <a:cs typeface="+mn-cs"/>
              </a:defRPr>
            </a:lvl1pPr>
            <a:lvl2pPr marL="742950" lvl="1" indent="-285750" algn="l" defTabSz="914400" eaLnBrk="1" fontAlgn="base" latinLnBrk="0" hangingPunct="1">
              <a:spcBef>
                <a:spcPct val="20000"/>
              </a:spcBef>
              <a:spcAft>
                <a:spcPct val="0"/>
              </a:spcAft>
              <a:buClr>
                <a:schemeClr val="accent2"/>
              </a:buClr>
              <a:buSzPct val="70000"/>
              <a:buFont typeface="Wingdings" panose="05000000000000000000" pitchFamily="2" charset="2"/>
              <a:buChar char="n"/>
              <a:defRPr sz="2800" b="0" i="0" u="none" kern="1200" baseline="0">
                <a:solidFill>
                  <a:schemeClr val="tx1"/>
                </a:solidFill>
                <a:effectLst>
                  <a:outerShdw blurRad="38100" dist="38100" dir="2700000">
                    <a:srgbClr val="000000"/>
                  </a:outerShdw>
                </a:effectLst>
                <a:latin typeface="+mn-lt"/>
                <a:ea typeface="+mn-ea"/>
                <a:cs typeface="+mn-cs"/>
              </a:defRPr>
            </a:lvl2pPr>
            <a:lvl3pPr marL="1143000" lvl="2" indent="-228600" algn="l" defTabSz="914400" eaLnBrk="1" fontAlgn="base" latinLnBrk="0" hangingPunct="1">
              <a:spcBef>
                <a:spcPct val="20000"/>
              </a:spcBef>
              <a:spcAft>
                <a:spcPct val="0"/>
              </a:spcAft>
              <a:buClr>
                <a:schemeClr val="tx2"/>
              </a:buClr>
              <a:buSzPct val="70000"/>
              <a:buFont typeface="Wingdings" panose="05000000000000000000" pitchFamily="2" charset="2"/>
              <a:buChar char="n"/>
              <a:defRPr sz="2400" b="0" i="0" u="none" kern="1200" baseline="0">
                <a:solidFill>
                  <a:schemeClr val="tx1"/>
                </a:solidFill>
                <a:effectLst>
                  <a:outerShdw blurRad="38100" dist="38100" dir="2700000">
                    <a:srgbClr val="000000"/>
                  </a:outerShdw>
                </a:effectLst>
                <a:latin typeface="+mn-lt"/>
                <a:ea typeface="+mn-ea"/>
                <a:cs typeface="+mn-cs"/>
              </a:defRPr>
            </a:lvl3pPr>
            <a:lvl4pPr marL="1600200" lvl="3" indent="-228600" algn="l" defTabSz="914400" eaLnBrk="1" fontAlgn="base" latinLnBrk="0" hangingPunct="1">
              <a:spcBef>
                <a:spcPct val="20000"/>
              </a:spcBef>
              <a:spcAft>
                <a:spcPct val="0"/>
              </a:spcAft>
              <a:buClr>
                <a:schemeClr val="accent2"/>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4pPr>
            <a:lvl5pPr marL="2057400" lvl="4"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5pPr>
            <a:lvl6pPr marL="2514600" lvl="5"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6pPr>
            <a:lvl7pPr marL="2971800" lvl="6"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7pPr>
            <a:lvl8pPr marL="3429000" lvl="7"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8pPr>
            <a:lvl9pPr marL="3886200" lvl="8"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9pPr>
          </a:lstStyle>
          <a:p>
            <a:pPr marL="0" indent="0">
              <a:lnSpc>
                <a:spcPct val="150000"/>
              </a:lnSpc>
              <a:spcBef>
                <a:spcPts val="0"/>
              </a:spcBef>
              <a:buNone/>
            </a:pPr>
            <a:r>
              <a:rPr sz="2400" b="1" strike="noStrike" noProof="1" dirty="0">
                <a:effectLst/>
                <a:latin typeface="+mn-ea"/>
                <a:cs typeface="+mn-ea"/>
              </a:rPr>
              <a:t>(7)按工作频带宽度可分为: </a:t>
            </a:r>
            <a:r>
              <a:rPr sz="2400" strike="noStrike" noProof="1" dirty="0">
                <a:effectLst/>
                <a:latin typeface="+mn-ea"/>
                <a:cs typeface="+mn-ea"/>
              </a:rPr>
              <a:t>窄频带天线</a:t>
            </a:r>
            <a:r>
              <a:rPr lang="zh-CN" sz="2400" strike="noStrike" noProof="1" dirty="0">
                <a:effectLst/>
                <a:latin typeface="+mn-ea"/>
                <a:cs typeface="+mn-ea"/>
              </a:rPr>
              <a:t>（</a:t>
            </a:r>
            <a:r>
              <a:rPr sz="2400" strike="noStrike" noProof="1" dirty="0">
                <a:effectLst/>
                <a:latin typeface="+mn-ea"/>
                <a:cs typeface="+mn-ea"/>
              </a:rPr>
              <a:t>相对频宽为百分之几</a:t>
            </a:r>
            <a:r>
              <a:rPr lang="zh-CN" sz="2400" strike="noStrike" noProof="1" dirty="0">
                <a:effectLst/>
                <a:latin typeface="+mn-ea"/>
                <a:cs typeface="+mn-ea"/>
              </a:rPr>
              <a:t>）</a:t>
            </a:r>
            <a:r>
              <a:rPr sz="2400" strike="noStrike" noProof="1" dirty="0">
                <a:effectLst/>
                <a:latin typeface="+mn-ea"/>
                <a:cs typeface="+mn-ea"/>
              </a:rPr>
              <a:t>，宽频带天线</a:t>
            </a:r>
            <a:r>
              <a:rPr lang="zh-CN" sz="2400" dirty="0">
                <a:effectLst/>
                <a:latin typeface="+mn-ea"/>
                <a:cs typeface="+mn-ea"/>
                <a:sym typeface="+mn-ea"/>
              </a:rPr>
              <a:t>（</a:t>
            </a:r>
            <a:r>
              <a:rPr sz="2400" strike="noStrike" noProof="1" dirty="0">
                <a:effectLst/>
                <a:latin typeface="+mn-ea"/>
                <a:cs typeface="+mn-ea"/>
              </a:rPr>
              <a:t>相对频宽为百分之几十</a:t>
            </a:r>
            <a:r>
              <a:rPr lang="zh-CN" sz="2400" dirty="0">
                <a:effectLst/>
                <a:latin typeface="+mn-ea"/>
                <a:cs typeface="+mn-ea"/>
                <a:sym typeface="+mn-ea"/>
              </a:rPr>
              <a:t>）</a:t>
            </a:r>
            <a:r>
              <a:rPr sz="2400" strike="noStrike" noProof="1" dirty="0">
                <a:effectLst/>
                <a:latin typeface="+mn-ea"/>
                <a:cs typeface="+mn-ea"/>
              </a:rPr>
              <a:t>和超宽频带天线</a:t>
            </a:r>
            <a:r>
              <a:rPr lang="zh-CN" sz="2400" dirty="0">
                <a:effectLst/>
                <a:latin typeface="+mn-ea"/>
                <a:cs typeface="+mn-ea"/>
                <a:sym typeface="+mn-ea"/>
              </a:rPr>
              <a:t>（</a:t>
            </a:r>
            <a:r>
              <a:rPr sz="2400" strike="noStrike" noProof="1" dirty="0">
                <a:effectLst/>
                <a:latin typeface="+mn-ea"/>
                <a:cs typeface="+mn-ea"/>
              </a:rPr>
              <a:t>几个倍频程</a:t>
            </a:r>
            <a:r>
              <a:rPr lang="zh-CN" sz="2400" dirty="0">
                <a:effectLst/>
                <a:latin typeface="+mn-ea"/>
                <a:cs typeface="+mn-ea"/>
                <a:sym typeface="+mn-ea"/>
              </a:rPr>
              <a:t>）</a:t>
            </a:r>
            <a:r>
              <a:rPr sz="2400" strike="noStrike" noProof="1" dirty="0">
                <a:effectLst/>
                <a:latin typeface="+mn-ea"/>
                <a:cs typeface="+mn-ea"/>
              </a:rPr>
              <a:t>等</a:t>
            </a:r>
            <a:r>
              <a:rPr lang="zh-CN" sz="2400" strike="noStrike" noProof="1" dirty="0">
                <a:effectLst/>
                <a:latin typeface="+mn-ea"/>
                <a:cs typeface="+mn-ea"/>
              </a:rPr>
              <a:t>。</a:t>
            </a:r>
            <a:endParaRPr lang="zh-CN" sz="2400" strike="noStrike" noProof="1" dirty="0">
              <a:effectLst/>
              <a:latin typeface="+mn-ea"/>
              <a:cs typeface="+mn-ea"/>
            </a:endParaRPr>
          </a:p>
          <a:p>
            <a:pPr marL="0" indent="0">
              <a:lnSpc>
                <a:spcPct val="150000"/>
              </a:lnSpc>
              <a:spcBef>
                <a:spcPts val="0"/>
              </a:spcBef>
              <a:buNone/>
            </a:pPr>
            <a:endParaRPr sz="2400" strike="noStrike" noProof="1" dirty="0">
              <a:effectLst/>
              <a:latin typeface="+mn-ea"/>
              <a:cs typeface="+mn-ea"/>
            </a:endParaRPr>
          </a:p>
          <a:p>
            <a:pPr marL="0" indent="0">
              <a:lnSpc>
                <a:spcPct val="150000"/>
              </a:lnSpc>
              <a:spcBef>
                <a:spcPts val="0"/>
              </a:spcBef>
              <a:buNone/>
            </a:pPr>
            <a:r>
              <a:rPr sz="2400" b="1" strike="noStrike" noProof="1" dirty="0">
                <a:effectLst/>
                <a:latin typeface="+mn-ea"/>
                <a:cs typeface="+mn-ea"/>
              </a:rPr>
              <a:t>(8)按馈电方式分为:</a:t>
            </a:r>
            <a:r>
              <a:rPr sz="2400" strike="noStrike" noProof="1" dirty="0">
                <a:effectLst/>
                <a:latin typeface="+mn-ea"/>
                <a:cs typeface="+mn-ea"/>
              </a:rPr>
              <a:t>对称天线，不对称天线，驻波天线和行波天线等。</a:t>
            </a:r>
            <a:endParaRPr sz="2400" strike="noStrike" noProof="1" dirty="0">
              <a:effectLst/>
              <a:latin typeface="+mn-ea"/>
              <a:cs typeface="+mn-ea"/>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0" y="624143"/>
            <a:ext cx="12192000" cy="0"/>
          </a:xfrm>
          <a:prstGeom prst="line">
            <a:avLst/>
          </a:prstGeom>
          <a:ln w="15875">
            <a:solidFill>
              <a:srgbClr val="1F4E79"/>
            </a:solidFil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0" y="6316082"/>
            <a:ext cx="12192000" cy="580723"/>
          </a:xfrm>
          <a:prstGeom prst="rect">
            <a:avLst/>
          </a:prstGeom>
          <a:solidFill>
            <a:schemeClr val="accent5">
              <a:lumMod val="50000"/>
            </a:schemeClr>
          </a:solidFill>
          <a:ln>
            <a:noFill/>
          </a:ln>
        </p:spPr>
        <p:txBody>
          <a:bodyPr wrap="square" rtlCol="0">
            <a:spAutoFit/>
          </a:bodyPr>
          <a:lstStyle/>
          <a:p>
            <a:endParaRPr lang="zh-CN" altLang="en-US" dirty="0"/>
          </a:p>
        </p:txBody>
      </p:sp>
      <p:grpSp>
        <p:nvGrpSpPr>
          <p:cNvPr id="9" name="组合 8"/>
          <p:cNvGrpSpPr/>
          <p:nvPr/>
        </p:nvGrpSpPr>
        <p:grpSpPr>
          <a:xfrm>
            <a:off x="5311303" y="6457891"/>
            <a:ext cx="1843236" cy="400109"/>
            <a:chOff x="76140" y="6477345"/>
            <a:chExt cx="1947504" cy="400109"/>
          </a:xfrm>
        </p:grpSpPr>
        <p:pic>
          <p:nvPicPr>
            <p:cNvPr id="10" name="图片 9"/>
            <p:cNvPicPr>
              <a:picLocks noChangeAspect="1"/>
            </p:cNvPicPr>
            <p:nvPr/>
          </p:nvPicPr>
          <p:blipFill>
            <a:blip r:embed="rId1" cstate="print">
              <a:biLevel thresh="25000"/>
              <a:extLst>
                <a:ext uri="{28A0092B-C50C-407E-A947-70E740481C1C}">
                  <a14:useLocalDpi xmlns:a14="http://schemas.microsoft.com/office/drawing/2010/main" val="0"/>
                </a:ext>
              </a:extLst>
            </a:blip>
            <a:stretch>
              <a:fillRect/>
            </a:stretch>
          </p:blipFill>
          <p:spPr>
            <a:xfrm>
              <a:off x="76140" y="6477345"/>
              <a:ext cx="400109" cy="400109"/>
            </a:xfrm>
            <a:prstGeom prst="rect">
              <a:avLst/>
            </a:prstGeom>
          </p:spPr>
        </p:pic>
        <p:pic>
          <p:nvPicPr>
            <p:cNvPr id="11" name="图片 10"/>
            <p:cNvPicPr>
              <a:picLocks noChangeAspect="1"/>
            </p:cNvPicPr>
            <p:nvPr/>
          </p:nvPicPr>
          <p:blipFill rotWithShape="1">
            <a:blip r:embed="rId2">
              <a:biLevel thresh="25000"/>
            </a:blip>
            <a:srcRect l="1" t="6582" r="-25334" b="26979"/>
            <a:stretch>
              <a:fillRect/>
            </a:stretch>
          </p:blipFill>
          <p:spPr>
            <a:xfrm>
              <a:off x="414611" y="6477345"/>
              <a:ext cx="724874" cy="380655"/>
            </a:xfrm>
            <a:prstGeom prst="rect">
              <a:avLst/>
            </a:prstGeom>
          </p:spPr>
        </p:pic>
        <p:pic>
          <p:nvPicPr>
            <p:cNvPr id="12" name="图片 11"/>
            <p:cNvPicPr>
              <a:picLocks noChangeAspect="1"/>
            </p:cNvPicPr>
            <p:nvPr/>
          </p:nvPicPr>
          <p:blipFill rotWithShape="1">
            <a:blip r:embed="rId3">
              <a:biLevel thresh="25000"/>
              <a:extLst>
                <a:ext uri="{28A0092B-C50C-407E-A947-70E740481C1C}">
                  <a14:useLocalDpi xmlns:a14="http://schemas.microsoft.com/office/drawing/2010/main" val="0"/>
                </a:ext>
              </a:extLst>
            </a:blip>
            <a:srcRect l="32814" t="12432" r="55484" b="78542"/>
            <a:stretch>
              <a:fillRect/>
            </a:stretch>
          </p:blipFill>
          <p:spPr>
            <a:xfrm rot="1259126">
              <a:off x="895509" y="6508504"/>
              <a:ext cx="402920" cy="310802"/>
            </a:xfrm>
            <a:prstGeom prst="rect">
              <a:avLst/>
            </a:prstGeom>
          </p:spPr>
        </p:pic>
        <p:pic>
          <p:nvPicPr>
            <p:cNvPr id="13" name="图片 12"/>
            <p:cNvPicPr>
              <a:picLocks noChangeAspect="1"/>
            </p:cNvPicPr>
            <p:nvPr/>
          </p:nvPicPr>
          <p:blipFill rotWithShape="1">
            <a:blip r:embed="rId4" cstate="print"/>
            <a:srcRect t="-1" b="16526"/>
            <a:stretch>
              <a:fillRect/>
            </a:stretch>
          </p:blipFill>
          <p:spPr>
            <a:xfrm rot="589386">
              <a:off x="1256498" y="6481317"/>
              <a:ext cx="388026" cy="326437"/>
            </a:xfrm>
            <a:prstGeom prst="rect">
              <a:avLst/>
            </a:prstGeom>
          </p:spPr>
        </p:pic>
        <p:pic>
          <p:nvPicPr>
            <p:cNvPr id="14" name="图片 13"/>
            <p:cNvPicPr>
              <a:picLocks noChangeAspect="1"/>
            </p:cNvPicPr>
            <p:nvPr/>
          </p:nvPicPr>
          <p:blipFill rotWithShape="1">
            <a:blip r:embed="rId5" cstate="print"/>
            <a:srcRect t="18211" b="8984"/>
            <a:stretch>
              <a:fillRect/>
            </a:stretch>
          </p:blipFill>
          <p:spPr>
            <a:xfrm>
              <a:off x="1554468" y="6496881"/>
              <a:ext cx="469176" cy="341581"/>
            </a:xfrm>
            <a:prstGeom prst="rect">
              <a:avLst/>
            </a:prstGeom>
          </p:spPr>
        </p:pic>
      </p:grpSp>
      <p:pic>
        <p:nvPicPr>
          <p:cNvPr id="15" name="图片 14"/>
          <p:cNvPicPr>
            <a:picLocks noChangeAspect="1"/>
          </p:cNvPicPr>
          <p:nvPr/>
        </p:nvPicPr>
        <p:blipFill>
          <a:blip r:embed="rId6" cstate="print"/>
          <a:srcRect t="6230"/>
          <a:stretch>
            <a:fillRect/>
          </a:stretch>
        </p:blipFill>
        <p:spPr>
          <a:xfrm>
            <a:off x="10743565" y="137160"/>
            <a:ext cx="1291590" cy="544830"/>
          </a:xfrm>
          <a:prstGeom prst="rect">
            <a:avLst/>
          </a:prstGeom>
        </p:spPr>
      </p:pic>
      <p:sp>
        <p:nvSpPr>
          <p:cNvPr id="3" name="Text Box 2"/>
          <p:cNvSpPr txBox="1">
            <a:spLocks noGrp="1" noChangeArrowheads="1"/>
          </p:cNvSpPr>
          <p:nvPr>
            <p:custDataLst>
              <p:tags r:id="rId7"/>
            </p:custDataLst>
          </p:nvPr>
        </p:nvSpPr>
        <p:spPr>
          <a:xfrm>
            <a:off x="857250" y="500540"/>
            <a:ext cx="7561263" cy="645160"/>
          </a:xfrm>
          <a:prstGeom prst="rect">
            <a:avLst/>
          </a:prstGeom>
          <a:noFill/>
          <a:ln w="9525">
            <a:noFill/>
            <a:miter lim="800000"/>
          </a:ln>
          <a:effectLst/>
        </p:spPr>
        <p:txBody>
          <a:bodyPr vert="horz" wrap="square" lIns="91440" tIns="45720" rIns="91440" bIns="45720" numCol="1" anchor="ctr" anchorCtr="0" compatLnSpc="1">
            <a:spAutoFit/>
          </a:bodyPr>
          <a:lstStyle>
            <a:lvl1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2pPr>
            <a:lvl3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3pPr>
            <a:lvl4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4pPr>
            <a:lvl5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5pPr>
            <a:lvl6pPr marL="4572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6pPr>
            <a:lvl7pPr marL="9144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7pPr>
            <a:lvl8pPr marL="13716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8pPr>
            <a:lvl9pPr marL="18288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9pPr>
          </a:lstStyle>
          <a:p>
            <a:pPr marL="0" marR="0" lvl="0" indent="0" algn="ctr" defTabSz="914400" rtl="0" eaLnBrk="0" fontAlgn="base" latinLnBrk="0" hangingPunct="0">
              <a:lnSpc>
                <a:spcPct val="100000"/>
              </a:lnSpc>
              <a:spcBef>
                <a:spcPct val="50000"/>
              </a:spcBef>
              <a:spcAft>
                <a:spcPct val="0"/>
              </a:spcAft>
              <a:buClrTx/>
              <a:buSzTx/>
              <a:buFontTx/>
              <a:buNone/>
              <a:defRPr/>
            </a:pPr>
            <a:r>
              <a:rPr kumimoji="0" lang="en-US" alt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r>
              <a:rPr kumimoji="0" 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endParaRPr kumimoji="0" lang="zh-CN" sz="3600" b="1" i="0" u="none" strike="noStrike" kern="0" cap="none" spc="0" normalizeH="0" baseline="0" noProof="0" dirty="0">
              <a:ln>
                <a:noFill/>
              </a:ln>
              <a:solidFill>
                <a:srgbClr val="FF0000"/>
              </a:solidFill>
              <a:effectLst/>
              <a:uLnTx/>
              <a:uFillTx/>
              <a:latin typeface="华文楷体" panose="02010600040101010101" pitchFamily="2" charset="-122"/>
              <a:ea typeface="楷体_GB2312"/>
              <a:cs typeface="+mj-cs"/>
            </a:endParaRPr>
          </a:p>
        </p:txBody>
      </p:sp>
      <p:sp>
        <p:nvSpPr>
          <p:cNvPr id="16" name="文本框 15"/>
          <p:cNvSpPr txBox="1"/>
          <p:nvPr>
            <p:custDataLst>
              <p:tags r:id="rId8"/>
            </p:custDataLst>
          </p:nvPr>
        </p:nvSpPr>
        <p:spPr>
          <a:xfrm>
            <a:off x="0" y="50800"/>
            <a:ext cx="7917180" cy="521970"/>
          </a:xfrm>
          <a:prstGeom prst="rect">
            <a:avLst/>
          </a:prstGeom>
          <a:noFill/>
        </p:spPr>
        <p:txBody>
          <a:bodyPr wrap="square" rtlCol="0">
            <a:spAutoFit/>
          </a:bodyPr>
          <a:p>
            <a:pPr>
              <a:buClrTx/>
              <a:buSzTx/>
              <a:buFontTx/>
            </a:pPr>
            <a:r>
              <a:rPr sz="2800" dirty="0" err="1"/>
              <a:t>7.</a:t>
            </a:r>
            <a:r>
              <a:rPr lang="en-US" sz="2800" dirty="0" err="1"/>
              <a:t>2</a:t>
            </a:r>
            <a:r>
              <a:rPr lang="zh-CN" sz="2800" dirty="0" err="1"/>
              <a:t>、</a:t>
            </a:r>
            <a:r>
              <a:rPr sz="2800" dirty="0" err="1"/>
              <a:t> 电偶极子辐射</a:t>
            </a:r>
            <a:endParaRPr sz="2800" dirty="0" err="1"/>
          </a:p>
        </p:txBody>
      </p:sp>
      <p:sp>
        <p:nvSpPr>
          <p:cNvPr id="17" name="文本框 16"/>
          <p:cNvSpPr txBox="1"/>
          <p:nvPr>
            <p:custDataLst>
              <p:tags r:id="rId9"/>
            </p:custDataLst>
          </p:nvPr>
        </p:nvSpPr>
        <p:spPr>
          <a:xfrm>
            <a:off x="221615" y="675640"/>
            <a:ext cx="10313670" cy="570865"/>
          </a:xfrm>
          <a:prstGeom prst="rect">
            <a:avLst/>
          </a:prstGeom>
          <a:noFill/>
        </p:spPr>
        <p:txBody>
          <a:bodyPr wrap="square" rtlCol="0" anchor="t">
            <a:spAutoFit/>
          </a:bodyPr>
          <a:p>
            <a:pPr marL="342900" marR="0" lvl="0" indent="-342900" algn="l" defTabSz="914400" rtl="0" eaLnBrk="1" fontAlgn="base" latinLnBrk="0" hangingPunct="1">
              <a:lnSpc>
                <a:spcPct val="130000"/>
              </a:lnSpc>
              <a:spcBef>
                <a:spcPct val="20000"/>
              </a:spcBef>
              <a:spcAft>
                <a:spcPct val="0"/>
              </a:spcAft>
              <a:buClrTx/>
              <a:buSzTx/>
              <a:buFont typeface="Wingdings" panose="05000000000000000000" pitchFamily="2" charset="2"/>
              <a:buNone/>
              <a:defRPr/>
            </a:pPr>
            <a:r>
              <a:rPr lang="en-US" altLang="zh-CN" sz="2400" b="1" kern="0" noProof="0" dirty="0" smtClean="0">
                <a:ln>
                  <a:noFill/>
                </a:ln>
                <a:effectLst/>
                <a:uLnTx/>
                <a:uFillTx/>
                <a:latin typeface="宋体" panose="02010600030101010101" pitchFamily="2" charset="-122"/>
                <a:ea typeface="楷体_GB2312"/>
                <a:sym typeface="+mn-ea"/>
              </a:rPr>
              <a:t>7.2.1 </a:t>
            </a:r>
            <a:r>
              <a:rPr sz="2400" b="1" kern="0" noProof="0" dirty="0" smtClean="0">
                <a:ln>
                  <a:noFill/>
                </a:ln>
                <a:effectLst/>
                <a:uLnTx/>
                <a:uFillTx/>
                <a:latin typeface="宋体" panose="02010600030101010101" pitchFamily="2" charset="-122"/>
                <a:ea typeface="楷体_GB2312"/>
                <a:sym typeface="+mn-ea"/>
              </a:rPr>
              <a:t>电偶极子的近区束缚场</a:t>
            </a:r>
            <a:endParaRPr sz="2400" b="1" kern="0" noProof="0" dirty="0" smtClean="0">
              <a:ln>
                <a:noFill/>
              </a:ln>
              <a:effectLst/>
              <a:uLnTx/>
              <a:uFillTx/>
              <a:latin typeface="宋体" panose="02010600030101010101" pitchFamily="2" charset="-122"/>
              <a:ea typeface="楷体_GB2312"/>
              <a:sym typeface="+mn-ea"/>
            </a:endParaRPr>
          </a:p>
        </p:txBody>
      </p:sp>
      <p:graphicFrame>
        <p:nvGraphicFramePr>
          <p:cNvPr id="5122" name="内容占位符 3"/>
          <p:cNvGraphicFramePr>
            <a:graphicFrameLocks noChangeAspect="1"/>
          </p:cNvGraphicFramePr>
          <p:nvPr>
            <p:custDataLst>
              <p:tags r:id="rId10"/>
            </p:custDataLst>
          </p:nvPr>
        </p:nvGraphicFramePr>
        <p:xfrm>
          <a:off x="3145790" y="1007745"/>
          <a:ext cx="6264275" cy="4608195"/>
        </p:xfrm>
        <a:graphic>
          <a:graphicData uri="http://schemas.openxmlformats.org/presentationml/2006/ole">
            <mc:AlternateContent xmlns:mc="http://schemas.openxmlformats.org/markup-compatibility/2006">
              <mc:Choice xmlns:v="urn:schemas-microsoft-com:vml" Requires="v">
                <p:oleObj spid="_x0000_s3084" name="" r:id="rId11" imgW="2834005" imgH="2084705" progId="Visio.Drawing.11">
                  <p:embed/>
                </p:oleObj>
              </mc:Choice>
              <mc:Fallback>
                <p:oleObj name="" r:id="rId11" imgW="2834005" imgH="2084705" progId="Visio.Drawing.11">
                  <p:embed/>
                  <p:pic>
                    <p:nvPicPr>
                      <p:cNvPr id="0" name="图片 3083"/>
                      <p:cNvPicPr/>
                      <p:nvPr/>
                    </p:nvPicPr>
                    <p:blipFill>
                      <a:blip r:embed="rId12"/>
                      <a:stretch>
                        <a:fillRect/>
                      </a:stretch>
                    </p:blipFill>
                    <p:spPr>
                      <a:xfrm>
                        <a:off x="3145790" y="1007745"/>
                        <a:ext cx="6264275" cy="4608195"/>
                      </a:xfrm>
                      <a:prstGeom prst="rect">
                        <a:avLst/>
                      </a:prstGeom>
                      <a:noFill/>
                      <a:ln w="38100">
                        <a:miter/>
                      </a:ln>
                    </p:spPr>
                  </p:pic>
                </p:oleObj>
              </mc:Fallback>
            </mc:AlternateContent>
          </a:graphicData>
        </a:graphic>
      </p:graphicFrame>
      <p:sp>
        <p:nvSpPr>
          <p:cNvPr id="5123" name="文本框 5"/>
          <p:cNvSpPr txBox="1"/>
          <p:nvPr>
            <p:custDataLst>
              <p:tags r:id="rId13"/>
            </p:custDataLst>
          </p:nvPr>
        </p:nvSpPr>
        <p:spPr>
          <a:xfrm>
            <a:off x="4978718" y="5852795"/>
            <a:ext cx="3705225" cy="368300"/>
          </a:xfrm>
          <a:prstGeom prst="rect">
            <a:avLst/>
          </a:prstGeom>
          <a:noFill/>
          <a:ln w="9525">
            <a:noFill/>
          </a:ln>
        </p:spPr>
        <p:txBody>
          <a:bodyPr wrap="square" anchor="t" anchorCtr="0">
            <a:spAutoFit/>
          </a:bodyPr>
          <a:p>
            <a:pPr algn="ctr"/>
            <a:r>
              <a:rPr lang="zh-CN" altLang="en-US">
                <a:latin typeface="Arial" panose="020B0604020202020204" pitchFamily="34" charset="0"/>
              </a:rPr>
              <a:t>天线分析的流程</a:t>
            </a:r>
            <a:endParaRPr lang="zh-CN" altLang="en-US">
              <a:latin typeface="Arial" panose="020B0604020202020204" pitchFamily="34" charset="0"/>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0" y="624143"/>
            <a:ext cx="12192000" cy="0"/>
          </a:xfrm>
          <a:prstGeom prst="line">
            <a:avLst/>
          </a:prstGeom>
          <a:ln w="15875">
            <a:solidFill>
              <a:srgbClr val="1F4E79"/>
            </a:solidFil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0" y="6316082"/>
            <a:ext cx="12192000" cy="580723"/>
          </a:xfrm>
          <a:prstGeom prst="rect">
            <a:avLst/>
          </a:prstGeom>
          <a:solidFill>
            <a:schemeClr val="accent5">
              <a:lumMod val="50000"/>
            </a:schemeClr>
          </a:solidFill>
          <a:ln>
            <a:noFill/>
          </a:ln>
        </p:spPr>
        <p:txBody>
          <a:bodyPr wrap="square" rtlCol="0">
            <a:spAutoFit/>
          </a:bodyPr>
          <a:lstStyle/>
          <a:p>
            <a:endParaRPr lang="zh-CN" altLang="en-US" dirty="0"/>
          </a:p>
        </p:txBody>
      </p:sp>
      <p:grpSp>
        <p:nvGrpSpPr>
          <p:cNvPr id="9" name="组合 8"/>
          <p:cNvGrpSpPr/>
          <p:nvPr/>
        </p:nvGrpSpPr>
        <p:grpSpPr>
          <a:xfrm>
            <a:off x="5311303" y="6457891"/>
            <a:ext cx="1843236" cy="400109"/>
            <a:chOff x="76140" y="6477345"/>
            <a:chExt cx="1947504" cy="400109"/>
          </a:xfrm>
        </p:grpSpPr>
        <p:pic>
          <p:nvPicPr>
            <p:cNvPr id="10" name="图片 9"/>
            <p:cNvPicPr>
              <a:picLocks noChangeAspect="1"/>
            </p:cNvPicPr>
            <p:nvPr/>
          </p:nvPicPr>
          <p:blipFill>
            <a:blip r:embed="rId1" cstate="print">
              <a:biLevel thresh="25000"/>
              <a:extLst>
                <a:ext uri="{28A0092B-C50C-407E-A947-70E740481C1C}">
                  <a14:useLocalDpi xmlns:a14="http://schemas.microsoft.com/office/drawing/2010/main" val="0"/>
                </a:ext>
              </a:extLst>
            </a:blip>
            <a:stretch>
              <a:fillRect/>
            </a:stretch>
          </p:blipFill>
          <p:spPr>
            <a:xfrm>
              <a:off x="76140" y="6477345"/>
              <a:ext cx="400109" cy="400109"/>
            </a:xfrm>
            <a:prstGeom prst="rect">
              <a:avLst/>
            </a:prstGeom>
          </p:spPr>
        </p:pic>
        <p:pic>
          <p:nvPicPr>
            <p:cNvPr id="11" name="图片 10"/>
            <p:cNvPicPr>
              <a:picLocks noChangeAspect="1"/>
            </p:cNvPicPr>
            <p:nvPr/>
          </p:nvPicPr>
          <p:blipFill rotWithShape="1">
            <a:blip r:embed="rId2">
              <a:biLevel thresh="25000"/>
            </a:blip>
            <a:srcRect l="1" t="6582" r="-25334" b="26979"/>
            <a:stretch>
              <a:fillRect/>
            </a:stretch>
          </p:blipFill>
          <p:spPr>
            <a:xfrm>
              <a:off x="414611" y="6477345"/>
              <a:ext cx="724874" cy="380655"/>
            </a:xfrm>
            <a:prstGeom prst="rect">
              <a:avLst/>
            </a:prstGeom>
          </p:spPr>
        </p:pic>
        <p:pic>
          <p:nvPicPr>
            <p:cNvPr id="12" name="图片 11"/>
            <p:cNvPicPr>
              <a:picLocks noChangeAspect="1"/>
            </p:cNvPicPr>
            <p:nvPr/>
          </p:nvPicPr>
          <p:blipFill rotWithShape="1">
            <a:blip r:embed="rId3">
              <a:biLevel thresh="25000"/>
              <a:extLst>
                <a:ext uri="{28A0092B-C50C-407E-A947-70E740481C1C}">
                  <a14:useLocalDpi xmlns:a14="http://schemas.microsoft.com/office/drawing/2010/main" val="0"/>
                </a:ext>
              </a:extLst>
            </a:blip>
            <a:srcRect l="32814" t="12432" r="55484" b="78542"/>
            <a:stretch>
              <a:fillRect/>
            </a:stretch>
          </p:blipFill>
          <p:spPr>
            <a:xfrm rot="1259126">
              <a:off x="895509" y="6508504"/>
              <a:ext cx="402920" cy="310802"/>
            </a:xfrm>
            <a:prstGeom prst="rect">
              <a:avLst/>
            </a:prstGeom>
          </p:spPr>
        </p:pic>
        <p:pic>
          <p:nvPicPr>
            <p:cNvPr id="13" name="图片 12"/>
            <p:cNvPicPr>
              <a:picLocks noChangeAspect="1"/>
            </p:cNvPicPr>
            <p:nvPr/>
          </p:nvPicPr>
          <p:blipFill rotWithShape="1">
            <a:blip r:embed="rId4" cstate="print"/>
            <a:srcRect t="-1" b="16526"/>
            <a:stretch>
              <a:fillRect/>
            </a:stretch>
          </p:blipFill>
          <p:spPr>
            <a:xfrm rot="589386">
              <a:off x="1256498" y="6481317"/>
              <a:ext cx="388026" cy="326437"/>
            </a:xfrm>
            <a:prstGeom prst="rect">
              <a:avLst/>
            </a:prstGeom>
          </p:spPr>
        </p:pic>
        <p:pic>
          <p:nvPicPr>
            <p:cNvPr id="14" name="图片 13"/>
            <p:cNvPicPr>
              <a:picLocks noChangeAspect="1"/>
            </p:cNvPicPr>
            <p:nvPr/>
          </p:nvPicPr>
          <p:blipFill rotWithShape="1">
            <a:blip r:embed="rId5" cstate="print"/>
            <a:srcRect t="18211" b="8984"/>
            <a:stretch>
              <a:fillRect/>
            </a:stretch>
          </p:blipFill>
          <p:spPr>
            <a:xfrm>
              <a:off x="1554468" y="6496881"/>
              <a:ext cx="469176" cy="341581"/>
            </a:xfrm>
            <a:prstGeom prst="rect">
              <a:avLst/>
            </a:prstGeom>
          </p:spPr>
        </p:pic>
      </p:grpSp>
      <p:pic>
        <p:nvPicPr>
          <p:cNvPr id="15" name="图片 14"/>
          <p:cNvPicPr>
            <a:picLocks noChangeAspect="1"/>
          </p:cNvPicPr>
          <p:nvPr/>
        </p:nvPicPr>
        <p:blipFill>
          <a:blip r:embed="rId6" cstate="print"/>
          <a:srcRect t="6230"/>
          <a:stretch>
            <a:fillRect/>
          </a:stretch>
        </p:blipFill>
        <p:spPr>
          <a:xfrm>
            <a:off x="10743565" y="137160"/>
            <a:ext cx="1291590" cy="544830"/>
          </a:xfrm>
          <a:prstGeom prst="rect">
            <a:avLst/>
          </a:prstGeom>
        </p:spPr>
      </p:pic>
      <p:sp>
        <p:nvSpPr>
          <p:cNvPr id="3" name="Text Box 2"/>
          <p:cNvSpPr txBox="1">
            <a:spLocks noGrp="1" noChangeArrowheads="1"/>
          </p:cNvSpPr>
          <p:nvPr>
            <p:custDataLst>
              <p:tags r:id="rId7"/>
            </p:custDataLst>
          </p:nvPr>
        </p:nvSpPr>
        <p:spPr>
          <a:xfrm>
            <a:off x="857250" y="500540"/>
            <a:ext cx="7561263" cy="645160"/>
          </a:xfrm>
          <a:prstGeom prst="rect">
            <a:avLst/>
          </a:prstGeom>
          <a:noFill/>
          <a:ln w="9525">
            <a:noFill/>
            <a:miter lim="800000"/>
          </a:ln>
          <a:effectLst/>
        </p:spPr>
        <p:txBody>
          <a:bodyPr vert="horz" wrap="square" lIns="91440" tIns="45720" rIns="91440" bIns="45720" numCol="1" anchor="ctr" anchorCtr="0" compatLnSpc="1">
            <a:spAutoFit/>
          </a:bodyPr>
          <a:lstStyle>
            <a:lvl1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2pPr>
            <a:lvl3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3pPr>
            <a:lvl4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4pPr>
            <a:lvl5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5pPr>
            <a:lvl6pPr marL="4572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6pPr>
            <a:lvl7pPr marL="9144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7pPr>
            <a:lvl8pPr marL="13716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8pPr>
            <a:lvl9pPr marL="18288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9pPr>
          </a:lstStyle>
          <a:p>
            <a:pPr marL="0" marR="0" lvl="0" indent="0" algn="ctr" defTabSz="914400" rtl="0" eaLnBrk="0" fontAlgn="base" latinLnBrk="0" hangingPunct="0">
              <a:lnSpc>
                <a:spcPct val="100000"/>
              </a:lnSpc>
              <a:spcBef>
                <a:spcPct val="50000"/>
              </a:spcBef>
              <a:spcAft>
                <a:spcPct val="0"/>
              </a:spcAft>
              <a:buClrTx/>
              <a:buSzTx/>
              <a:buFontTx/>
              <a:buNone/>
              <a:defRPr/>
            </a:pPr>
            <a:r>
              <a:rPr kumimoji="0" lang="en-US" alt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r>
              <a:rPr kumimoji="0" 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endParaRPr kumimoji="0" lang="zh-CN" sz="3600" b="1" i="0" u="none" strike="noStrike" kern="0" cap="none" spc="0" normalizeH="0" baseline="0" noProof="0" dirty="0">
              <a:ln>
                <a:noFill/>
              </a:ln>
              <a:solidFill>
                <a:srgbClr val="FF0000"/>
              </a:solidFill>
              <a:effectLst/>
              <a:uLnTx/>
              <a:uFillTx/>
              <a:latin typeface="华文楷体" panose="02010600040101010101" pitchFamily="2" charset="-122"/>
              <a:ea typeface="楷体_GB2312"/>
              <a:cs typeface="+mj-cs"/>
            </a:endParaRPr>
          </a:p>
        </p:txBody>
      </p:sp>
      <p:sp>
        <p:nvSpPr>
          <p:cNvPr id="16" name="文本框 15"/>
          <p:cNvSpPr txBox="1"/>
          <p:nvPr>
            <p:custDataLst>
              <p:tags r:id="rId8"/>
            </p:custDataLst>
          </p:nvPr>
        </p:nvSpPr>
        <p:spPr>
          <a:xfrm>
            <a:off x="0" y="50800"/>
            <a:ext cx="7917180" cy="521970"/>
          </a:xfrm>
          <a:prstGeom prst="rect">
            <a:avLst/>
          </a:prstGeom>
          <a:noFill/>
        </p:spPr>
        <p:txBody>
          <a:bodyPr wrap="square" rtlCol="0">
            <a:spAutoFit/>
          </a:bodyPr>
          <a:p>
            <a:pPr>
              <a:buClrTx/>
              <a:buSzTx/>
              <a:buFontTx/>
            </a:pPr>
            <a:r>
              <a:rPr sz="2800" dirty="0" err="1"/>
              <a:t>7.</a:t>
            </a:r>
            <a:r>
              <a:rPr lang="en-US" sz="2800" dirty="0" err="1"/>
              <a:t>2</a:t>
            </a:r>
            <a:r>
              <a:rPr lang="zh-CN" sz="2800" dirty="0" err="1"/>
              <a:t>、</a:t>
            </a:r>
            <a:r>
              <a:rPr sz="2800" dirty="0" err="1"/>
              <a:t> 电偶极子辐射</a:t>
            </a:r>
            <a:endParaRPr sz="2800" dirty="0" err="1"/>
          </a:p>
        </p:txBody>
      </p:sp>
      <p:sp>
        <p:nvSpPr>
          <p:cNvPr id="17" name="文本框 16"/>
          <p:cNvSpPr txBox="1"/>
          <p:nvPr>
            <p:custDataLst>
              <p:tags r:id="rId9"/>
            </p:custDataLst>
          </p:nvPr>
        </p:nvSpPr>
        <p:spPr>
          <a:xfrm>
            <a:off x="221615" y="675640"/>
            <a:ext cx="10313670" cy="570865"/>
          </a:xfrm>
          <a:prstGeom prst="rect">
            <a:avLst/>
          </a:prstGeom>
          <a:noFill/>
        </p:spPr>
        <p:txBody>
          <a:bodyPr wrap="square" rtlCol="0" anchor="t">
            <a:spAutoFit/>
          </a:bodyPr>
          <a:p>
            <a:pPr marL="342900" marR="0" lvl="0" indent="-342900" algn="l" defTabSz="914400" rtl="0" eaLnBrk="1" fontAlgn="base" latinLnBrk="0" hangingPunct="1">
              <a:lnSpc>
                <a:spcPct val="130000"/>
              </a:lnSpc>
              <a:spcBef>
                <a:spcPct val="20000"/>
              </a:spcBef>
              <a:spcAft>
                <a:spcPct val="0"/>
              </a:spcAft>
              <a:buClrTx/>
              <a:buSzTx/>
              <a:buFont typeface="Wingdings" panose="05000000000000000000" pitchFamily="2" charset="2"/>
              <a:buNone/>
              <a:defRPr/>
            </a:pPr>
            <a:r>
              <a:rPr lang="en-US" altLang="zh-CN" sz="2400" b="1" kern="0" noProof="0" dirty="0" smtClean="0">
                <a:ln>
                  <a:noFill/>
                </a:ln>
                <a:effectLst/>
                <a:uLnTx/>
                <a:uFillTx/>
                <a:latin typeface="宋体" panose="02010600030101010101" pitchFamily="2" charset="-122"/>
                <a:ea typeface="楷体_GB2312"/>
                <a:sym typeface="+mn-ea"/>
              </a:rPr>
              <a:t>7.2.1 </a:t>
            </a:r>
            <a:r>
              <a:rPr sz="2400" b="1" kern="0" noProof="0" dirty="0" smtClean="0">
                <a:ln>
                  <a:noFill/>
                </a:ln>
                <a:effectLst/>
                <a:uLnTx/>
                <a:uFillTx/>
                <a:latin typeface="宋体" panose="02010600030101010101" pitchFamily="2" charset="-122"/>
                <a:ea typeface="楷体_GB2312"/>
                <a:sym typeface="+mn-ea"/>
              </a:rPr>
              <a:t>电偶极子的近区束缚场</a:t>
            </a:r>
            <a:endParaRPr sz="2400" b="1" kern="0" noProof="0" dirty="0" smtClean="0">
              <a:ln>
                <a:noFill/>
              </a:ln>
              <a:effectLst/>
              <a:uLnTx/>
              <a:uFillTx/>
              <a:latin typeface="宋体" panose="02010600030101010101" pitchFamily="2" charset="-122"/>
              <a:ea typeface="楷体_GB2312"/>
              <a:sym typeface="+mn-ea"/>
            </a:endParaRPr>
          </a:p>
        </p:txBody>
      </p:sp>
      <p:sp>
        <p:nvSpPr>
          <p:cNvPr id="11266" name="文本占位符 11265"/>
          <p:cNvSpPr>
            <a:spLocks noGrp="1"/>
          </p:cNvSpPr>
          <p:nvPr>
            <p:custDataLst>
              <p:tags r:id="rId10"/>
            </p:custDataLst>
          </p:nvPr>
        </p:nvSpPr>
        <p:spPr>
          <a:xfrm>
            <a:off x="857250" y="1297940"/>
            <a:ext cx="11019155" cy="4800600"/>
          </a:xfrm>
          <a:prstGeom prst="rect">
            <a:avLst/>
          </a:prstGeom>
          <a:noFill/>
          <a:ln w="9525">
            <a:noFill/>
            <a:miter/>
          </a:ln>
        </p:spPr>
        <p:txBody>
          <a:bodyPr/>
          <a:lstStyle>
            <a:lvl1pPr marL="342900" lvl="0" indent="-3429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3200" b="0" i="0" u="none" kern="1200" baseline="0">
                <a:solidFill>
                  <a:schemeClr val="tx1"/>
                </a:solidFill>
                <a:effectLst>
                  <a:outerShdw blurRad="38100" dist="38100" dir="2700000">
                    <a:srgbClr val="000000"/>
                  </a:outerShdw>
                </a:effectLst>
                <a:latin typeface="+mn-lt"/>
                <a:ea typeface="+mn-ea"/>
                <a:cs typeface="+mn-cs"/>
              </a:defRPr>
            </a:lvl1pPr>
            <a:lvl2pPr marL="742950" lvl="1" indent="-285750" algn="l" defTabSz="914400" eaLnBrk="1" fontAlgn="base" latinLnBrk="0" hangingPunct="1">
              <a:spcBef>
                <a:spcPct val="20000"/>
              </a:spcBef>
              <a:spcAft>
                <a:spcPct val="0"/>
              </a:spcAft>
              <a:buClr>
                <a:schemeClr val="accent2"/>
              </a:buClr>
              <a:buSzPct val="70000"/>
              <a:buFont typeface="Wingdings" panose="05000000000000000000" pitchFamily="2" charset="2"/>
              <a:buChar char="n"/>
              <a:defRPr sz="2800" b="0" i="0" u="none" kern="1200" baseline="0">
                <a:solidFill>
                  <a:schemeClr val="tx1"/>
                </a:solidFill>
                <a:effectLst>
                  <a:outerShdw blurRad="38100" dist="38100" dir="2700000">
                    <a:srgbClr val="000000"/>
                  </a:outerShdw>
                </a:effectLst>
                <a:latin typeface="+mn-lt"/>
                <a:ea typeface="+mn-ea"/>
                <a:cs typeface="+mn-cs"/>
              </a:defRPr>
            </a:lvl2pPr>
            <a:lvl3pPr marL="1143000" lvl="2" indent="-228600" algn="l" defTabSz="914400" eaLnBrk="1" fontAlgn="base" latinLnBrk="0" hangingPunct="1">
              <a:spcBef>
                <a:spcPct val="20000"/>
              </a:spcBef>
              <a:spcAft>
                <a:spcPct val="0"/>
              </a:spcAft>
              <a:buClr>
                <a:schemeClr val="tx2"/>
              </a:buClr>
              <a:buSzPct val="70000"/>
              <a:buFont typeface="Wingdings" panose="05000000000000000000" pitchFamily="2" charset="2"/>
              <a:buChar char="n"/>
              <a:defRPr sz="2400" b="0" i="0" u="none" kern="1200" baseline="0">
                <a:solidFill>
                  <a:schemeClr val="tx1"/>
                </a:solidFill>
                <a:effectLst>
                  <a:outerShdw blurRad="38100" dist="38100" dir="2700000">
                    <a:srgbClr val="000000"/>
                  </a:outerShdw>
                </a:effectLst>
                <a:latin typeface="+mn-lt"/>
                <a:ea typeface="+mn-ea"/>
                <a:cs typeface="+mn-cs"/>
              </a:defRPr>
            </a:lvl3pPr>
            <a:lvl4pPr marL="1600200" lvl="3" indent="-228600" algn="l" defTabSz="914400" eaLnBrk="1" fontAlgn="base" latinLnBrk="0" hangingPunct="1">
              <a:spcBef>
                <a:spcPct val="20000"/>
              </a:spcBef>
              <a:spcAft>
                <a:spcPct val="0"/>
              </a:spcAft>
              <a:buClr>
                <a:schemeClr val="accent2"/>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4pPr>
            <a:lvl5pPr marL="2057400" lvl="4"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5pPr>
            <a:lvl6pPr marL="2514600" lvl="5"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6pPr>
            <a:lvl7pPr marL="2971800" lvl="6"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7pPr>
            <a:lvl8pPr marL="3429000" lvl="7"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8pPr>
            <a:lvl9pPr marL="3886200" lvl="8"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9pPr>
          </a:lstStyle>
          <a:p>
            <a:pPr marL="0" indent="0">
              <a:lnSpc>
                <a:spcPct val="150000"/>
              </a:lnSpc>
              <a:spcBef>
                <a:spcPts val="0"/>
              </a:spcBef>
              <a:buNone/>
            </a:pPr>
            <a:r>
              <a:rPr lang="zh-CN" sz="2400" strike="noStrike" noProof="1" dirty="0">
                <a:effectLst/>
                <a:latin typeface="+mn-ea"/>
                <a:cs typeface="+mn-ea"/>
              </a:rPr>
              <a:t>电偶极子是</a:t>
            </a:r>
            <a:r>
              <a:rPr sz="2400" strike="noStrike" noProof="1" dirty="0">
                <a:effectLst/>
                <a:latin typeface="+mn-ea"/>
                <a:cs typeface="+mn-ea"/>
              </a:rPr>
              <a:t>一种基本的辐射单元，又叫电流元。</a:t>
            </a:r>
            <a:endParaRPr sz="2400" strike="noStrike" noProof="1" dirty="0">
              <a:effectLst/>
              <a:latin typeface="+mn-ea"/>
              <a:cs typeface="+mn-ea"/>
            </a:endParaRPr>
          </a:p>
          <a:p>
            <a:pPr marL="0" indent="0">
              <a:lnSpc>
                <a:spcPct val="150000"/>
              </a:lnSpc>
              <a:spcBef>
                <a:spcPts val="0"/>
              </a:spcBef>
              <a:buNone/>
            </a:pPr>
            <a:endParaRPr sz="2400" strike="noStrike" noProof="1" dirty="0">
              <a:effectLst/>
              <a:latin typeface="+mn-ea"/>
              <a:cs typeface="+mn-ea"/>
            </a:endParaRPr>
          </a:p>
          <a:p>
            <a:pPr marL="0" indent="0">
              <a:lnSpc>
                <a:spcPct val="150000"/>
              </a:lnSpc>
              <a:spcBef>
                <a:spcPts val="0"/>
              </a:spcBef>
              <a:buNone/>
            </a:pPr>
            <a:endParaRPr sz="2400" strike="noStrike" noProof="1" dirty="0">
              <a:effectLst/>
              <a:latin typeface="+mn-ea"/>
              <a:cs typeface="+mn-ea"/>
            </a:endParaRPr>
          </a:p>
          <a:p>
            <a:pPr marL="0" indent="0">
              <a:lnSpc>
                <a:spcPct val="150000"/>
              </a:lnSpc>
              <a:spcBef>
                <a:spcPts val="0"/>
              </a:spcBef>
              <a:buNone/>
            </a:pPr>
            <a:endParaRPr sz="2400" strike="noStrike" noProof="1" dirty="0">
              <a:effectLst/>
              <a:latin typeface="+mn-ea"/>
              <a:cs typeface="+mn-ea"/>
            </a:endParaRPr>
          </a:p>
          <a:p>
            <a:pPr marL="0" indent="0">
              <a:lnSpc>
                <a:spcPct val="150000"/>
              </a:lnSpc>
              <a:spcBef>
                <a:spcPts val="0"/>
              </a:spcBef>
              <a:buNone/>
            </a:pPr>
            <a:endParaRPr sz="2400" strike="noStrike" noProof="1" dirty="0">
              <a:effectLst/>
              <a:latin typeface="+mn-ea"/>
              <a:cs typeface="+mn-ea"/>
            </a:endParaRPr>
          </a:p>
          <a:p>
            <a:pPr marL="0" indent="0">
              <a:lnSpc>
                <a:spcPct val="150000"/>
              </a:lnSpc>
              <a:spcBef>
                <a:spcPts val="0"/>
              </a:spcBef>
              <a:buNone/>
            </a:pPr>
            <a:r>
              <a:rPr sz="2400" strike="noStrike" noProof="1" dirty="0">
                <a:effectLst/>
                <a:latin typeface="+mn-ea"/>
                <a:cs typeface="+mn-ea"/>
              </a:rPr>
              <a:t>电流的交变变化可得出电荷也作交变变化。</a:t>
            </a:r>
            <a:endParaRPr sz="2400" strike="noStrike" noProof="1" dirty="0">
              <a:effectLst/>
              <a:latin typeface="+mn-ea"/>
              <a:cs typeface="+mn-ea"/>
            </a:endParaRPr>
          </a:p>
          <a:p>
            <a:pPr marL="0" indent="0">
              <a:lnSpc>
                <a:spcPct val="150000"/>
              </a:lnSpc>
              <a:spcBef>
                <a:spcPts val="0"/>
              </a:spcBef>
              <a:buNone/>
            </a:pPr>
            <a:r>
              <a:rPr sz="2400" strike="noStrike" noProof="1" dirty="0">
                <a:effectLst/>
                <a:latin typeface="+mn-ea"/>
                <a:cs typeface="+mn-ea"/>
              </a:rPr>
              <a:t>对交变电偶极子的分析也就是对电流元的分析。</a:t>
            </a:r>
            <a:endParaRPr sz="2400" strike="noStrike" noProof="1" dirty="0">
              <a:effectLst/>
              <a:latin typeface="+mn-ea"/>
              <a:cs typeface="+mn-ea"/>
            </a:endParaRPr>
          </a:p>
        </p:txBody>
      </p:sp>
      <p:graphicFrame>
        <p:nvGraphicFramePr>
          <p:cNvPr id="6148" name="对象 8196"/>
          <p:cNvGraphicFramePr>
            <a:graphicFrameLocks noChangeAspect="1"/>
          </p:cNvGraphicFramePr>
          <p:nvPr>
            <p:custDataLst>
              <p:tags r:id="rId11"/>
            </p:custDataLst>
          </p:nvPr>
        </p:nvGraphicFramePr>
        <p:xfrm>
          <a:off x="2134235" y="2132648"/>
          <a:ext cx="3325813" cy="1809750"/>
        </p:xfrm>
        <a:graphic>
          <a:graphicData uri="http://schemas.openxmlformats.org/presentationml/2006/ole">
            <mc:AlternateContent xmlns:mc="http://schemas.openxmlformats.org/markup-compatibility/2006">
              <mc:Choice xmlns:v="urn:schemas-microsoft-com:vml" Requires="v">
                <p:oleObj spid="_x0000_s3089" name="" r:id="rId12" imgW="1168400" imgH="635000" progId="Equation.3">
                  <p:embed/>
                </p:oleObj>
              </mc:Choice>
              <mc:Fallback>
                <p:oleObj name="" r:id="rId12" imgW="1168400" imgH="635000" progId="Equation.3">
                  <p:embed/>
                  <p:pic>
                    <p:nvPicPr>
                      <p:cNvPr id="0" name="图片 3088"/>
                      <p:cNvPicPr/>
                      <p:nvPr/>
                    </p:nvPicPr>
                    <p:blipFill>
                      <a:blip r:embed="rId13"/>
                      <a:stretch>
                        <a:fillRect/>
                      </a:stretch>
                    </p:blipFill>
                    <p:spPr>
                      <a:xfrm>
                        <a:off x="2134235" y="2132648"/>
                        <a:ext cx="3325813" cy="1809750"/>
                      </a:xfrm>
                      <a:prstGeom prst="rect">
                        <a:avLst/>
                      </a:prstGeom>
                      <a:noFill/>
                      <a:ln w="38100">
                        <a:noFill/>
                        <a:miter/>
                      </a:ln>
                    </p:spPr>
                  </p:pic>
                </p:oleObj>
              </mc:Fallback>
            </mc:AlternateContent>
          </a:graphicData>
        </a:graphic>
      </p:graphicFrame>
      <p:sp>
        <p:nvSpPr>
          <p:cNvPr id="6151" name="文本框 22538"/>
          <p:cNvSpPr txBox="1"/>
          <p:nvPr>
            <p:custDataLst>
              <p:tags r:id="rId14"/>
            </p:custDataLst>
          </p:nvPr>
        </p:nvSpPr>
        <p:spPr>
          <a:xfrm>
            <a:off x="4377690" y="3028633"/>
            <a:ext cx="1179513" cy="366712"/>
          </a:xfrm>
          <a:prstGeom prst="rect">
            <a:avLst/>
          </a:prstGeom>
          <a:noFill/>
          <a:ln w="9525">
            <a:noFill/>
          </a:ln>
        </p:spPr>
        <p:txBody>
          <a:bodyPr wrap="none" anchor="t" anchorCtr="0">
            <a:spAutoFit/>
          </a:bodyPr>
          <a:p>
            <a:r>
              <a:rPr lang="en-US" altLang="zh-CN" dirty="0">
                <a:latin typeface="Garamond" panose="02020404030301010803" pitchFamily="2" charset="0"/>
              </a:rPr>
              <a:t>I</a:t>
            </a:r>
            <a:r>
              <a:rPr lang="zh-CN" altLang="en-US" dirty="0">
                <a:latin typeface="Garamond" panose="02020404030301010803" pitchFamily="2" charset="0"/>
              </a:rPr>
              <a:t>为有效值</a:t>
            </a:r>
            <a:endParaRPr lang="zh-CN" altLang="en-US" dirty="0">
              <a:latin typeface="Garamond" panose="02020404030301010803" pitchFamily="2" charset="0"/>
            </a:endParaRPr>
          </a:p>
        </p:txBody>
      </p:sp>
      <p:graphicFrame>
        <p:nvGraphicFramePr>
          <p:cNvPr id="6150" name="对象 1"/>
          <p:cNvGraphicFramePr/>
          <p:nvPr>
            <p:custDataLst>
              <p:tags r:id="rId15"/>
            </p:custDataLst>
          </p:nvPr>
        </p:nvGraphicFramePr>
        <p:xfrm>
          <a:off x="7418070" y="1358583"/>
          <a:ext cx="4302125" cy="4139565"/>
        </p:xfrm>
        <a:graphic>
          <a:graphicData uri="http://schemas.openxmlformats.org/presentationml/2006/ole">
            <mc:AlternateContent xmlns:mc="http://schemas.openxmlformats.org/markup-compatibility/2006">
              <mc:Choice xmlns:v="urn:schemas-microsoft-com:vml" Requires="v">
                <p:oleObj spid="_x0000_s3088" name="" r:id="rId16" imgW="2904490" imgH="2599690" progId="Visio.Drawing.11">
                  <p:embed/>
                </p:oleObj>
              </mc:Choice>
              <mc:Fallback>
                <p:oleObj name="" r:id="rId16" imgW="2904490" imgH="2599690" progId="Visio.Drawing.11">
                  <p:embed/>
                  <p:pic>
                    <p:nvPicPr>
                      <p:cNvPr id="0" name="图片 3087"/>
                      <p:cNvPicPr/>
                      <p:nvPr/>
                    </p:nvPicPr>
                    <p:blipFill>
                      <a:blip r:embed="rId17"/>
                      <a:stretch>
                        <a:fillRect/>
                      </a:stretch>
                    </p:blipFill>
                    <p:spPr>
                      <a:xfrm>
                        <a:off x="7418070" y="1358583"/>
                        <a:ext cx="4302125" cy="4139565"/>
                      </a:xfrm>
                      <a:prstGeom prst="rect">
                        <a:avLst/>
                      </a:prstGeom>
                      <a:noFill/>
                      <a:ln w="38100">
                        <a:noFill/>
                        <a:miter/>
                      </a:ln>
                    </p:spPr>
                  </p:pic>
                </p:oleObj>
              </mc:Fallback>
            </mc:AlternateContent>
          </a:graphicData>
        </a:graphic>
      </p:graphicFrame>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0" y="624143"/>
            <a:ext cx="12192000" cy="0"/>
          </a:xfrm>
          <a:prstGeom prst="line">
            <a:avLst/>
          </a:prstGeom>
          <a:ln w="15875">
            <a:solidFill>
              <a:srgbClr val="1F4E79"/>
            </a:solidFil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0" y="6316082"/>
            <a:ext cx="12192000" cy="580723"/>
          </a:xfrm>
          <a:prstGeom prst="rect">
            <a:avLst/>
          </a:prstGeom>
          <a:solidFill>
            <a:schemeClr val="accent5">
              <a:lumMod val="50000"/>
            </a:schemeClr>
          </a:solidFill>
          <a:ln>
            <a:noFill/>
          </a:ln>
        </p:spPr>
        <p:txBody>
          <a:bodyPr wrap="square" rtlCol="0">
            <a:spAutoFit/>
          </a:bodyPr>
          <a:lstStyle/>
          <a:p>
            <a:endParaRPr lang="zh-CN" altLang="en-US" dirty="0"/>
          </a:p>
        </p:txBody>
      </p:sp>
      <p:grpSp>
        <p:nvGrpSpPr>
          <p:cNvPr id="9" name="组合 8"/>
          <p:cNvGrpSpPr/>
          <p:nvPr/>
        </p:nvGrpSpPr>
        <p:grpSpPr>
          <a:xfrm>
            <a:off x="5311303" y="6457891"/>
            <a:ext cx="1843236" cy="400109"/>
            <a:chOff x="76140" y="6477345"/>
            <a:chExt cx="1947504" cy="400109"/>
          </a:xfrm>
        </p:grpSpPr>
        <p:pic>
          <p:nvPicPr>
            <p:cNvPr id="10" name="图片 9"/>
            <p:cNvPicPr>
              <a:picLocks noChangeAspect="1"/>
            </p:cNvPicPr>
            <p:nvPr/>
          </p:nvPicPr>
          <p:blipFill>
            <a:blip r:embed="rId1" cstate="print">
              <a:biLevel thresh="25000"/>
              <a:extLst>
                <a:ext uri="{28A0092B-C50C-407E-A947-70E740481C1C}">
                  <a14:useLocalDpi xmlns:a14="http://schemas.microsoft.com/office/drawing/2010/main" val="0"/>
                </a:ext>
              </a:extLst>
            </a:blip>
            <a:stretch>
              <a:fillRect/>
            </a:stretch>
          </p:blipFill>
          <p:spPr>
            <a:xfrm>
              <a:off x="76140" y="6477345"/>
              <a:ext cx="400109" cy="400109"/>
            </a:xfrm>
            <a:prstGeom prst="rect">
              <a:avLst/>
            </a:prstGeom>
          </p:spPr>
        </p:pic>
        <p:pic>
          <p:nvPicPr>
            <p:cNvPr id="11" name="图片 10"/>
            <p:cNvPicPr>
              <a:picLocks noChangeAspect="1"/>
            </p:cNvPicPr>
            <p:nvPr/>
          </p:nvPicPr>
          <p:blipFill rotWithShape="1">
            <a:blip r:embed="rId2">
              <a:biLevel thresh="25000"/>
            </a:blip>
            <a:srcRect l="1" t="6582" r="-25334" b="26979"/>
            <a:stretch>
              <a:fillRect/>
            </a:stretch>
          </p:blipFill>
          <p:spPr>
            <a:xfrm>
              <a:off x="414611" y="6477345"/>
              <a:ext cx="724874" cy="380655"/>
            </a:xfrm>
            <a:prstGeom prst="rect">
              <a:avLst/>
            </a:prstGeom>
          </p:spPr>
        </p:pic>
        <p:pic>
          <p:nvPicPr>
            <p:cNvPr id="12" name="图片 11"/>
            <p:cNvPicPr>
              <a:picLocks noChangeAspect="1"/>
            </p:cNvPicPr>
            <p:nvPr/>
          </p:nvPicPr>
          <p:blipFill rotWithShape="1">
            <a:blip r:embed="rId3">
              <a:biLevel thresh="25000"/>
              <a:extLst>
                <a:ext uri="{28A0092B-C50C-407E-A947-70E740481C1C}">
                  <a14:useLocalDpi xmlns:a14="http://schemas.microsoft.com/office/drawing/2010/main" val="0"/>
                </a:ext>
              </a:extLst>
            </a:blip>
            <a:srcRect l="32814" t="12432" r="55484" b="78542"/>
            <a:stretch>
              <a:fillRect/>
            </a:stretch>
          </p:blipFill>
          <p:spPr>
            <a:xfrm rot="1259126">
              <a:off x="895509" y="6508504"/>
              <a:ext cx="402920" cy="310802"/>
            </a:xfrm>
            <a:prstGeom prst="rect">
              <a:avLst/>
            </a:prstGeom>
          </p:spPr>
        </p:pic>
        <p:pic>
          <p:nvPicPr>
            <p:cNvPr id="13" name="图片 12"/>
            <p:cNvPicPr>
              <a:picLocks noChangeAspect="1"/>
            </p:cNvPicPr>
            <p:nvPr/>
          </p:nvPicPr>
          <p:blipFill rotWithShape="1">
            <a:blip r:embed="rId4" cstate="print"/>
            <a:srcRect t="-1" b="16526"/>
            <a:stretch>
              <a:fillRect/>
            </a:stretch>
          </p:blipFill>
          <p:spPr>
            <a:xfrm rot="589386">
              <a:off x="1256498" y="6481317"/>
              <a:ext cx="388026" cy="326437"/>
            </a:xfrm>
            <a:prstGeom prst="rect">
              <a:avLst/>
            </a:prstGeom>
          </p:spPr>
        </p:pic>
        <p:pic>
          <p:nvPicPr>
            <p:cNvPr id="14" name="图片 13"/>
            <p:cNvPicPr>
              <a:picLocks noChangeAspect="1"/>
            </p:cNvPicPr>
            <p:nvPr/>
          </p:nvPicPr>
          <p:blipFill rotWithShape="1">
            <a:blip r:embed="rId5" cstate="print"/>
            <a:srcRect t="18211" b="8984"/>
            <a:stretch>
              <a:fillRect/>
            </a:stretch>
          </p:blipFill>
          <p:spPr>
            <a:xfrm>
              <a:off x="1554468" y="6496881"/>
              <a:ext cx="469176" cy="341581"/>
            </a:xfrm>
            <a:prstGeom prst="rect">
              <a:avLst/>
            </a:prstGeom>
          </p:spPr>
        </p:pic>
      </p:grpSp>
      <p:pic>
        <p:nvPicPr>
          <p:cNvPr id="15" name="图片 14"/>
          <p:cNvPicPr>
            <a:picLocks noChangeAspect="1"/>
          </p:cNvPicPr>
          <p:nvPr/>
        </p:nvPicPr>
        <p:blipFill>
          <a:blip r:embed="rId6" cstate="print"/>
          <a:srcRect t="6230"/>
          <a:stretch>
            <a:fillRect/>
          </a:stretch>
        </p:blipFill>
        <p:spPr>
          <a:xfrm>
            <a:off x="10743565" y="137160"/>
            <a:ext cx="1291590" cy="544830"/>
          </a:xfrm>
          <a:prstGeom prst="rect">
            <a:avLst/>
          </a:prstGeom>
        </p:spPr>
      </p:pic>
      <p:sp>
        <p:nvSpPr>
          <p:cNvPr id="3" name="Text Box 2"/>
          <p:cNvSpPr txBox="1">
            <a:spLocks noGrp="1" noChangeArrowheads="1"/>
          </p:cNvSpPr>
          <p:nvPr>
            <p:custDataLst>
              <p:tags r:id="rId7"/>
            </p:custDataLst>
          </p:nvPr>
        </p:nvSpPr>
        <p:spPr>
          <a:xfrm>
            <a:off x="857250" y="500540"/>
            <a:ext cx="7561263" cy="645160"/>
          </a:xfrm>
          <a:prstGeom prst="rect">
            <a:avLst/>
          </a:prstGeom>
          <a:noFill/>
          <a:ln w="9525">
            <a:noFill/>
            <a:miter lim="800000"/>
          </a:ln>
          <a:effectLst/>
        </p:spPr>
        <p:txBody>
          <a:bodyPr vert="horz" wrap="square" lIns="91440" tIns="45720" rIns="91440" bIns="45720" numCol="1" anchor="ctr" anchorCtr="0" compatLnSpc="1">
            <a:spAutoFit/>
          </a:bodyPr>
          <a:lstStyle>
            <a:lvl1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2pPr>
            <a:lvl3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3pPr>
            <a:lvl4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4pPr>
            <a:lvl5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5pPr>
            <a:lvl6pPr marL="4572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6pPr>
            <a:lvl7pPr marL="9144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7pPr>
            <a:lvl8pPr marL="13716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8pPr>
            <a:lvl9pPr marL="18288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9pPr>
          </a:lstStyle>
          <a:p>
            <a:pPr marL="0" marR="0" lvl="0" indent="0" algn="ctr" defTabSz="914400" rtl="0" eaLnBrk="0" fontAlgn="base" latinLnBrk="0" hangingPunct="0">
              <a:lnSpc>
                <a:spcPct val="100000"/>
              </a:lnSpc>
              <a:spcBef>
                <a:spcPct val="50000"/>
              </a:spcBef>
              <a:spcAft>
                <a:spcPct val="0"/>
              </a:spcAft>
              <a:buClrTx/>
              <a:buSzTx/>
              <a:buFontTx/>
              <a:buNone/>
              <a:defRPr/>
            </a:pPr>
            <a:r>
              <a:rPr kumimoji="0" lang="en-US" alt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r>
              <a:rPr kumimoji="0" 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endParaRPr kumimoji="0" lang="zh-CN" sz="3600" b="1" i="0" u="none" strike="noStrike" kern="0" cap="none" spc="0" normalizeH="0" baseline="0" noProof="0" dirty="0">
              <a:ln>
                <a:noFill/>
              </a:ln>
              <a:solidFill>
                <a:srgbClr val="FF0000"/>
              </a:solidFill>
              <a:effectLst/>
              <a:uLnTx/>
              <a:uFillTx/>
              <a:latin typeface="华文楷体" panose="02010600040101010101" pitchFamily="2" charset="-122"/>
              <a:ea typeface="楷体_GB2312"/>
              <a:cs typeface="+mj-cs"/>
            </a:endParaRPr>
          </a:p>
        </p:txBody>
      </p:sp>
      <p:sp>
        <p:nvSpPr>
          <p:cNvPr id="16" name="文本框 15"/>
          <p:cNvSpPr txBox="1"/>
          <p:nvPr>
            <p:custDataLst>
              <p:tags r:id="rId8"/>
            </p:custDataLst>
          </p:nvPr>
        </p:nvSpPr>
        <p:spPr>
          <a:xfrm>
            <a:off x="0" y="50800"/>
            <a:ext cx="7917180" cy="521970"/>
          </a:xfrm>
          <a:prstGeom prst="rect">
            <a:avLst/>
          </a:prstGeom>
          <a:noFill/>
        </p:spPr>
        <p:txBody>
          <a:bodyPr wrap="square" rtlCol="0">
            <a:spAutoFit/>
          </a:bodyPr>
          <a:p>
            <a:pPr>
              <a:buClrTx/>
              <a:buSzTx/>
              <a:buFontTx/>
            </a:pPr>
            <a:r>
              <a:rPr sz="2800" dirty="0" err="1"/>
              <a:t>7.</a:t>
            </a:r>
            <a:r>
              <a:rPr lang="en-US" sz="2800" dirty="0" err="1"/>
              <a:t>2</a:t>
            </a:r>
            <a:r>
              <a:rPr lang="zh-CN" sz="2800" dirty="0" err="1"/>
              <a:t>、</a:t>
            </a:r>
            <a:r>
              <a:rPr sz="2800" dirty="0" err="1"/>
              <a:t> 电偶极子辐射</a:t>
            </a:r>
            <a:endParaRPr sz="2800" dirty="0" err="1"/>
          </a:p>
        </p:txBody>
      </p:sp>
      <p:sp>
        <p:nvSpPr>
          <p:cNvPr id="17" name="文本框 16"/>
          <p:cNvSpPr txBox="1"/>
          <p:nvPr>
            <p:custDataLst>
              <p:tags r:id="rId9"/>
            </p:custDataLst>
          </p:nvPr>
        </p:nvSpPr>
        <p:spPr>
          <a:xfrm>
            <a:off x="221615" y="675640"/>
            <a:ext cx="10313670" cy="570865"/>
          </a:xfrm>
          <a:prstGeom prst="rect">
            <a:avLst/>
          </a:prstGeom>
          <a:noFill/>
        </p:spPr>
        <p:txBody>
          <a:bodyPr wrap="square" rtlCol="0" anchor="t">
            <a:spAutoFit/>
          </a:bodyPr>
          <a:p>
            <a:pPr marL="342900" marR="0" lvl="0" indent="-342900" algn="l" defTabSz="914400" rtl="0" eaLnBrk="1" fontAlgn="base" latinLnBrk="0" hangingPunct="1">
              <a:lnSpc>
                <a:spcPct val="130000"/>
              </a:lnSpc>
              <a:spcBef>
                <a:spcPct val="20000"/>
              </a:spcBef>
              <a:spcAft>
                <a:spcPct val="0"/>
              </a:spcAft>
              <a:buClrTx/>
              <a:buSzTx/>
              <a:buFont typeface="Wingdings" panose="05000000000000000000" pitchFamily="2" charset="2"/>
              <a:buNone/>
              <a:defRPr/>
            </a:pPr>
            <a:r>
              <a:rPr lang="en-US" altLang="zh-CN" sz="2400" b="1" kern="0" noProof="0" dirty="0" smtClean="0">
                <a:ln>
                  <a:noFill/>
                </a:ln>
                <a:effectLst/>
                <a:uLnTx/>
                <a:uFillTx/>
                <a:latin typeface="宋体" panose="02010600030101010101" pitchFamily="2" charset="-122"/>
                <a:ea typeface="楷体_GB2312"/>
                <a:sym typeface="+mn-ea"/>
              </a:rPr>
              <a:t>7.2.1 </a:t>
            </a:r>
            <a:r>
              <a:rPr sz="2400" b="1" kern="0" noProof="0" dirty="0" smtClean="0">
                <a:ln>
                  <a:noFill/>
                </a:ln>
                <a:effectLst/>
                <a:uLnTx/>
                <a:uFillTx/>
                <a:latin typeface="宋体" panose="02010600030101010101" pitchFamily="2" charset="-122"/>
                <a:ea typeface="楷体_GB2312"/>
                <a:sym typeface="+mn-ea"/>
              </a:rPr>
              <a:t>电偶极子的近区束缚场</a:t>
            </a:r>
            <a:endParaRPr sz="2400" b="1" kern="0" noProof="0" dirty="0" smtClean="0">
              <a:ln>
                <a:noFill/>
              </a:ln>
              <a:effectLst/>
              <a:uLnTx/>
              <a:uFillTx/>
              <a:latin typeface="宋体" panose="02010600030101010101" pitchFamily="2" charset="-122"/>
              <a:ea typeface="楷体_GB2312"/>
              <a:sym typeface="+mn-ea"/>
            </a:endParaRPr>
          </a:p>
        </p:txBody>
      </p:sp>
      <p:sp>
        <p:nvSpPr>
          <p:cNvPr id="11266" name="文本占位符 11265"/>
          <p:cNvSpPr>
            <a:spLocks noGrp="1"/>
          </p:cNvSpPr>
          <p:nvPr>
            <p:custDataLst>
              <p:tags r:id="rId10"/>
            </p:custDataLst>
          </p:nvPr>
        </p:nvSpPr>
        <p:spPr>
          <a:xfrm>
            <a:off x="857250" y="1297940"/>
            <a:ext cx="11019155" cy="4800600"/>
          </a:xfrm>
          <a:prstGeom prst="rect">
            <a:avLst/>
          </a:prstGeom>
          <a:noFill/>
          <a:ln w="9525">
            <a:noFill/>
            <a:miter/>
          </a:ln>
        </p:spPr>
        <p:txBody>
          <a:bodyPr/>
          <a:lstStyle>
            <a:lvl1pPr marL="342900" lvl="0" indent="-3429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3200" b="0" i="0" u="none" kern="1200" baseline="0">
                <a:solidFill>
                  <a:schemeClr val="tx1"/>
                </a:solidFill>
                <a:effectLst>
                  <a:outerShdw blurRad="38100" dist="38100" dir="2700000">
                    <a:srgbClr val="000000"/>
                  </a:outerShdw>
                </a:effectLst>
                <a:latin typeface="+mn-lt"/>
                <a:ea typeface="+mn-ea"/>
                <a:cs typeface="+mn-cs"/>
              </a:defRPr>
            </a:lvl1pPr>
            <a:lvl2pPr marL="742950" lvl="1" indent="-285750" algn="l" defTabSz="914400" eaLnBrk="1" fontAlgn="base" latinLnBrk="0" hangingPunct="1">
              <a:spcBef>
                <a:spcPct val="20000"/>
              </a:spcBef>
              <a:spcAft>
                <a:spcPct val="0"/>
              </a:spcAft>
              <a:buClr>
                <a:schemeClr val="accent2"/>
              </a:buClr>
              <a:buSzPct val="70000"/>
              <a:buFont typeface="Wingdings" panose="05000000000000000000" pitchFamily="2" charset="2"/>
              <a:buChar char="n"/>
              <a:defRPr sz="2800" b="0" i="0" u="none" kern="1200" baseline="0">
                <a:solidFill>
                  <a:schemeClr val="tx1"/>
                </a:solidFill>
                <a:effectLst>
                  <a:outerShdw blurRad="38100" dist="38100" dir="2700000">
                    <a:srgbClr val="000000"/>
                  </a:outerShdw>
                </a:effectLst>
                <a:latin typeface="+mn-lt"/>
                <a:ea typeface="+mn-ea"/>
                <a:cs typeface="+mn-cs"/>
              </a:defRPr>
            </a:lvl2pPr>
            <a:lvl3pPr marL="1143000" lvl="2" indent="-228600" algn="l" defTabSz="914400" eaLnBrk="1" fontAlgn="base" latinLnBrk="0" hangingPunct="1">
              <a:spcBef>
                <a:spcPct val="20000"/>
              </a:spcBef>
              <a:spcAft>
                <a:spcPct val="0"/>
              </a:spcAft>
              <a:buClr>
                <a:schemeClr val="tx2"/>
              </a:buClr>
              <a:buSzPct val="70000"/>
              <a:buFont typeface="Wingdings" panose="05000000000000000000" pitchFamily="2" charset="2"/>
              <a:buChar char="n"/>
              <a:defRPr sz="2400" b="0" i="0" u="none" kern="1200" baseline="0">
                <a:solidFill>
                  <a:schemeClr val="tx1"/>
                </a:solidFill>
                <a:effectLst>
                  <a:outerShdw blurRad="38100" dist="38100" dir="2700000">
                    <a:srgbClr val="000000"/>
                  </a:outerShdw>
                </a:effectLst>
                <a:latin typeface="+mn-lt"/>
                <a:ea typeface="+mn-ea"/>
                <a:cs typeface="+mn-cs"/>
              </a:defRPr>
            </a:lvl3pPr>
            <a:lvl4pPr marL="1600200" lvl="3" indent="-228600" algn="l" defTabSz="914400" eaLnBrk="1" fontAlgn="base" latinLnBrk="0" hangingPunct="1">
              <a:spcBef>
                <a:spcPct val="20000"/>
              </a:spcBef>
              <a:spcAft>
                <a:spcPct val="0"/>
              </a:spcAft>
              <a:buClr>
                <a:schemeClr val="accent2"/>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4pPr>
            <a:lvl5pPr marL="2057400" lvl="4"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5pPr>
            <a:lvl6pPr marL="2514600" lvl="5"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6pPr>
            <a:lvl7pPr marL="2971800" lvl="6"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7pPr>
            <a:lvl8pPr marL="3429000" lvl="7"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8pPr>
            <a:lvl9pPr marL="3886200" lvl="8"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9pPr>
          </a:lstStyle>
          <a:p>
            <a:pPr marL="0" indent="0">
              <a:lnSpc>
                <a:spcPct val="150000"/>
              </a:lnSpc>
              <a:spcBef>
                <a:spcPts val="0"/>
              </a:spcBef>
              <a:buNone/>
            </a:pPr>
            <a:r>
              <a:rPr lang="zh-CN" sz="2400" strike="noStrike" noProof="1" dirty="0">
                <a:effectLst/>
                <a:latin typeface="+mn-ea"/>
                <a:cs typeface="+mn-ea"/>
              </a:rPr>
              <a:t>由</a:t>
            </a:r>
            <a:endParaRPr lang="zh-CN" sz="2400" strike="noStrike" noProof="1" dirty="0">
              <a:effectLst/>
              <a:latin typeface="+mn-ea"/>
              <a:cs typeface="+mn-ea"/>
            </a:endParaRPr>
          </a:p>
          <a:p>
            <a:pPr marL="0" indent="0">
              <a:lnSpc>
                <a:spcPct val="150000"/>
              </a:lnSpc>
              <a:spcBef>
                <a:spcPts val="0"/>
              </a:spcBef>
              <a:buNone/>
            </a:pPr>
            <a:endParaRPr lang="zh-CN" sz="2400" strike="noStrike" noProof="1" dirty="0">
              <a:effectLst/>
              <a:latin typeface="+mn-ea"/>
              <a:cs typeface="+mn-ea"/>
            </a:endParaRPr>
          </a:p>
          <a:p>
            <a:pPr marL="0" indent="0">
              <a:lnSpc>
                <a:spcPct val="150000"/>
              </a:lnSpc>
              <a:spcBef>
                <a:spcPts val="0"/>
              </a:spcBef>
              <a:buNone/>
            </a:pPr>
            <a:endParaRPr lang="zh-CN" sz="2400" strike="noStrike" noProof="1" dirty="0">
              <a:effectLst/>
              <a:latin typeface="+mn-ea"/>
              <a:cs typeface="+mn-ea"/>
            </a:endParaRPr>
          </a:p>
          <a:p>
            <a:pPr marL="0" indent="0">
              <a:lnSpc>
                <a:spcPct val="150000"/>
              </a:lnSpc>
              <a:spcBef>
                <a:spcPts val="0"/>
              </a:spcBef>
              <a:buNone/>
            </a:pPr>
            <a:r>
              <a:rPr lang="zh-CN" sz="2400" strike="noStrike" noProof="1" dirty="0">
                <a:effectLst/>
                <a:latin typeface="+mn-ea"/>
                <a:cs typeface="+mn-ea"/>
              </a:rPr>
              <a:t>场源电流密度J只有z分量，其矢量势为</a:t>
            </a:r>
            <a:endParaRPr lang="zh-CN" sz="2400" strike="noStrike" noProof="1" dirty="0">
              <a:effectLst/>
              <a:latin typeface="+mn-ea"/>
              <a:cs typeface="+mn-ea"/>
            </a:endParaRPr>
          </a:p>
          <a:p>
            <a:pPr marL="0" indent="0">
              <a:lnSpc>
                <a:spcPct val="150000"/>
              </a:lnSpc>
              <a:spcBef>
                <a:spcPts val="0"/>
              </a:spcBef>
              <a:buNone/>
            </a:pPr>
            <a:endParaRPr lang="zh-CN" sz="2400" strike="noStrike" noProof="1" dirty="0">
              <a:effectLst/>
              <a:latin typeface="+mn-ea"/>
              <a:cs typeface="+mn-ea"/>
            </a:endParaRPr>
          </a:p>
          <a:p>
            <a:pPr marL="0" indent="0">
              <a:lnSpc>
                <a:spcPct val="150000"/>
              </a:lnSpc>
              <a:spcBef>
                <a:spcPts val="0"/>
              </a:spcBef>
              <a:buNone/>
            </a:pPr>
            <a:endParaRPr lang="zh-CN" sz="2400" strike="noStrike" noProof="1" dirty="0">
              <a:effectLst/>
              <a:latin typeface="+mn-ea"/>
              <a:cs typeface="+mn-ea"/>
            </a:endParaRPr>
          </a:p>
          <a:p>
            <a:pPr marL="0" indent="0">
              <a:lnSpc>
                <a:spcPct val="150000"/>
              </a:lnSpc>
              <a:spcBef>
                <a:spcPts val="0"/>
              </a:spcBef>
              <a:buNone/>
            </a:pPr>
            <a:endParaRPr lang="zh-CN" sz="2400" strike="noStrike" noProof="1" dirty="0">
              <a:effectLst/>
              <a:latin typeface="+mn-ea"/>
              <a:cs typeface="+mn-ea"/>
            </a:endParaRPr>
          </a:p>
          <a:p>
            <a:pPr marL="0" indent="0">
              <a:lnSpc>
                <a:spcPct val="150000"/>
              </a:lnSpc>
              <a:spcBef>
                <a:spcPts val="0"/>
              </a:spcBef>
              <a:buNone/>
            </a:pPr>
            <a:endParaRPr lang="zh-CN" sz="2400" strike="noStrike" noProof="1" dirty="0">
              <a:effectLst/>
              <a:latin typeface="+mn-ea"/>
              <a:cs typeface="+mn-ea"/>
            </a:endParaRPr>
          </a:p>
        </p:txBody>
      </p:sp>
      <p:graphicFrame>
        <p:nvGraphicFramePr>
          <p:cNvPr id="2" name="对象 1">
            <a:hlinkClick r:id="" action="ppaction://ole?verb="/>
          </p:cNvPr>
          <p:cNvGraphicFramePr>
            <a:graphicFrameLocks noChangeAspect="1"/>
          </p:cNvGraphicFramePr>
          <p:nvPr/>
        </p:nvGraphicFramePr>
        <p:xfrm>
          <a:off x="5311140" y="1243013"/>
          <a:ext cx="1999543" cy="1728000"/>
        </p:xfrm>
        <a:graphic>
          <a:graphicData uri="http://schemas.openxmlformats.org/presentationml/2006/ole">
            <mc:AlternateContent xmlns:mc="http://schemas.openxmlformats.org/markup-compatibility/2006">
              <mc:Choice xmlns:v="urn:schemas-microsoft-com:vml" Requires="v">
                <p:oleObj spid="_x0000_s2049" name="" r:id="rId11" imgW="1028700" imgH="889000" progId="Equation.DSMT4">
                  <p:embed/>
                </p:oleObj>
              </mc:Choice>
              <mc:Fallback>
                <p:oleObj name="" r:id="rId11" imgW="1028700" imgH="889000" progId="Equation.DSMT4">
                  <p:embed/>
                  <p:pic>
                    <p:nvPicPr>
                      <p:cNvPr id="0" name="图片 2048"/>
                      <p:cNvPicPr/>
                      <p:nvPr/>
                    </p:nvPicPr>
                    <p:blipFill>
                      <a:blip r:embed="rId12"/>
                      <a:stretch>
                        <a:fillRect/>
                      </a:stretch>
                    </p:blipFill>
                    <p:spPr>
                      <a:xfrm>
                        <a:off x="5311140" y="1243013"/>
                        <a:ext cx="1999543" cy="1728000"/>
                      </a:xfrm>
                      <a:prstGeom prst="rect">
                        <a:avLst/>
                      </a:prstGeom>
                    </p:spPr>
                  </p:pic>
                </p:oleObj>
              </mc:Fallback>
            </mc:AlternateContent>
          </a:graphicData>
        </a:graphic>
      </p:graphicFrame>
      <p:graphicFrame>
        <p:nvGraphicFramePr>
          <p:cNvPr id="7171" name="内容占位符 9219"/>
          <p:cNvGraphicFramePr>
            <a:graphicFrameLocks noChangeAspect="1"/>
          </p:cNvGraphicFramePr>
          <p:nvPr>
            <p:custDataLst>
              <p:tags r:id="rId13"/>
            </p:custDataLst>
          </p:nvPr>
        </p:nvGraphicFramePr>
        <p:xfrm>
          <a:off x="4441413" y="3524871"/>
          <a:ext cx="3266440" cy="1763395"/>
        </p:xfrm>
        <a:graphic>
          <a:graphicData uri="http://schemas.openxmlformats.org/presentationml/2006/ole">
            <mc:AlternateContent xmlns:mc="http://schemas.openxmlformats.org/markup-compatibility/2006">
              <mc:Choice xmlns:v="urn:schemas-microsoft-com:vml" Requires="v">
                <p:oleObj spid="_x0000_s3090" name="" r:id="rId14" imgW="1320165" imgH="685800" progId="Equation.3">
                  <p:embed/>
                </p:oleObj>
              </mc:Choice>
              <mc:Fallback>
                <p:oleObj name="" r:id="rId14" imgW="1320165" imgH="685800" progId="Equation.3">
                  <p:embed/>
                  <p:pic>
                    <p:nvPicPr>
                      <p:cNvPr id="0" name="图片 3089"/>
                      <p:cNvPicPr/>
                      <p:nvPr/>
                    </p:nvPicPr>
                    <p:blipFill>
                      <a:blip r:embed="rId15"/>
                      <a:stretch>
                        <a:fillRect/>
                      </a:stretch>
                    </p:blipFill>
                    <p:spPr>
                      <a:xfrm>
                        <a:off x="4441413" y="3524871"/>
                        <a:ext cx="3266440" cy="1763395"/>
                      </a:xfrm>
                      <a:prstGeom prst="rect">
                        <a:avLst/>
                      </a:prstGeom>
                      <a:noFill/>
                      <a:ln w="38100">
                        <a:miter/>
                      </a:ln>
                    </p:spPr>
                  </p:pic>
                </p:oleObj>
              </mc:Fallback>
            </mc:AlternateContent>
          </a:graphicData>
        </a:graphic>
      </p:graphicFrame>
      <p:graphicFrame>
        <p:nvGraphicFramePr>
          <p:cNvPr id="7173" name="对象 9221"/>
          <p:cNvGraphicFramePr>
            <a:graphicFrameLocks noChangeAspect="1"/>
          </p:cNvGraphicFramePr>
          <p:nvPr>
            <p:custDataLst>
              <p:tags r:id="rId16"/>
            </p:custDataLst>
          </p:nvPr>
        </p:nvGraphicFramePr>
        <p:xfrm>
          <a:off x="9195435" y="4091305"/>
          <a:ext cx="1547813" cy="581025"/>
        </p:xfrm>
        <a:graphic>
          <a:graphicData uri="http://schemas.openxmlformats.org/presentationml/2006/ole">
            <mc:AlternateContent xmlns:mc="http://schemas.openxmlformats.org/markup-compatibility/2006">
              <mc:Choice xmlns:v="urn:schemas-microsoft-com:vml" Requires="v">
                <p:oleObj spid="_x0000_s3085" name="" r:id="rId17" imgW="533400" imgH="203200" progId="Equation.3">
                  <p:embed/>
                </p:oleObj>
              </mc:Choice>
              <mc:Fallback>
                <p:oleObj name="" r:id="rId17" imgW="533400" imgH="203200" progId="Equation.3">
                  <p:embed/>
                  <p:pic>
                    <p:nvPicPr>
                      <p:cNvPr id="0" name="图片 3084"/>
                      <p:cNvPicPr/>
                      <p:nvPr/>
                    </p:nvPicPr>
                    <p:blipFill>
                      <a:blip r:embed="rId18"/>
                      <a:stretch>
                        <a:fillRect/>
                      </a:stretch>
                    </p:blipFill>
                    <p:spPr>
                      <a:xfrm>
                        <a:off x="9195435" y="4091305"/>
                        <a:ext cx="1547813" cy="581025"/>
                      </a:xfrm>
                      <a:prstGeom prst="rect">
                        <a:avLst/>
                      </a:prstGeom>
                      <a:noFill/>
                      <a:ln w="38100">
                        <a:noFill/>
                        <a:miter/>
                      </a:ln>
                    </p:spPr>
                  </p:pic>
                </p:oleObj>
              </mc:Fallback>
            </mc:AlternateContent>
          </a:graphicData>
        </a:graphic>
      </p:graphicFrame>
      <p:graphicFrame>
        <p:nvGraphicFramePr>
          <p:cNvPr id="7170" name="内容占位符 9218"/>
          <p:cNvGraphicFramePr>
            <a:graphicFrameLocks noChangeAspect="1"/>
          </p:cNvGraphicFramePr>
          <p:nvPr>
            <p:custDataLst>
              <p:tags r:id="rId19"/>
            </p:custDataLst>
          </p:nvPr>
        </p:nvGraphicFramePr>
        <p:xfrm>
          <a:off x="900430" y="5352415"/>
          <a:ext cx="6117034" cy="900000"/>
        </p:xfrm>
        <a:graphic>
          <a:graphicData uri="http://schemas.openxmlformats.org/presentationml/2006/ole">
            <mc:AlternateContent xmlns:mc="http://schemas.openxmlformats.org/markup-compatibility/2006">
              <mc:Choice xmlns:v="urn:schemas-microsoft-com:vml" Requires="v">
                <p:oleObj spid="_x0000_s3091" name="" r:id="rId20" imgW="2844800" imgH="419100" progId="Equation.3">
                  <p:embed/>
                </p:oleObj>
              </mc:Choice>
              <mc:Fallback>
                <p:oleObj name="" r:id="rId20" imgW="2844800" imgH="419100" progId="Equation.3">
                  <p:embed/>
                  <p:pic>
                    <p:nvPicPr>
                      <p:cNvPr id="0" name="图片 3090"/>
                      <p:cNvPicPr/>
                      <p:nvPr/>
                    </p:nvPicPr>
                    <p:blipFill>
                      <a:blip r:embed="rId21"/>
                      <a:stretch>
                        <a:fillRect/>
                      </a:stretch>
                    </p:blipFill>
                    <p:spPr>
                      <a:xfrm>
                        <a:off x="900430" y="5352415"/>
                        <a:ext cx="6117034" cy="900000"/>
                      </a:xfrm>
                      <a:prstGeom prst="rect">
                        <a:avLst/>
                      </a:prstGeom>
                      <a:noFill/>
                      <a:ln w="38100">
                        <a:miter/>
                      </a:ln>
                    </p:spPr>
                  </p:pic>
                </p:oleObj>
              </mc:Fallback>
            </mc:AlternateContent>
          </a:graphicData>
        </a:graphic>
      </p:graphicFrame>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0" y="624143"/>
            <a:ext cx="12192000" cy="0"/>
          </a:xfrm>
          <a:prstGeom prst="line">
            <a:avLst/>
          </a:prstGeom>
          <a:ln w="15875">
            <a:solidFill>
              <a:srgbClr val="1F4E79"/>
            </a:solidFil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0" y="6316082"/>
            <a:ext cx="12192000" cy="580723"/>
          </a:xfrm>
          <a:prstGeom prst="rect">
            <a:avLst/>
          </a:prstGeom>
          <a:solidFill>
            <a:schemeClr val="accent5">
              <a:lumMod val="50000"/>
            </a:schemeClr>
          </a:solidFill>
          <a:ln>
            <a:noFill/>
          </a:ln>
        </p:spPr>
        <p:txBody>
          <a:bodyPr wrap="square" rtlCol="0">
            <a:spAutoFit/>
          </a:bodyPr>
          <a:lstStyle/>
          <a:p>
            <a:endParaRPr lang="zh-CN" altLang="en-US" dirty="0"/>
          </a:p>
        </p:txBody>
      </p:sp>
      <p:grpSp>
        <p:nvGrpSpPr>
          <p:cNvPr id="9" name="组合 8"/>
          <p:cNvGrpSpPr/>
          <p:nvPr/>
        </p:nvGrpSpPr>
        <p:grpSpPr>
          <a:xfrm>
            <a:off x="5311303" y="6457891"/>
            <a:ext cx="1843236" cy="400109"/>
            <a:chOff x="76140" y="6477345"/>
            <a:chExt cx="1947504" cy="400109"/>
          </a:xfrm>
        </p:grpSpPr>
        <p:pic>
          <p:nvPicPr>
            <p:cNvPr id="10" name="图片 9"/>
            <p:cNvPicPr>
              <a:picLocks noChangeAspect="1"/>
            </p:cNvPicPr>
            <p:nvPr/>
          </p:nvPicPr>
          <p:blipFill>
            <a:blip r:embed="rId1" cstate="print">
              <a:biLevel thresh="25000"/>
              <a:extLst>
                <a:ext uri="{28A0092B-C50C-407E-A947-70E740481C1C}">
                  <a14:useLocalDpi xmlns:a14="http://schemas.microsoft.com/office/drawing/2010/main" val="0"/>
                </a:ext>
              </a:extLst>
            </a:blip>
            <a:stretch>
              <a:fillRect/>
            </a:stretch>
          </p:blipFill>
          <p:spPr>
            <a:xfrm>
              <a:off x="76140" y="6477345"/>
              <a:ext cx="400109" cy="400109"/>
            </a:xfrm>
            <a:prstGeom prst="rect">
              <a:avLst/>
            </a:prstGeom>
          </p:spPr>
        </p:pic>
        <p:pic>
          <p:nvPicPr>
            <p:cNvPr id="11" name="图片 10"/>
            <p:cNvPicPr>
              <a:picLocks noChangeAspect="1"/>
            </p:cNvPicPr>
            <p:nvPr/>
          </p:nvPicPr>
          <p:blipFill rotWithShape="1">
            <a:blip r:embed="rId2">
              <a:biLevel thresh="25000"/>
            </a:blip>
            <a:srcRect l="1" t="6582" r="-25334" b="26979"/>
            <a:stretch>
              <a:fillRect/>
            </a:stretch>
          </p:blipFill>
          <p:spPr>
            <a:xfrm>
              <a:off x="414611" y="6477345"/>
              <a:ext cx="724874" cy="380655"/>
            </a:xfrm>
            <a:prstGeom prst="rect">
              <a:avLst/>
            </a:prstGeom>
          </p:spPr>
        </p:pic>
        <p:pic>
          <p:nvPicPr>
            <p:cNvPr id="12" name="图片 11"/>
            <p:cNvPicPr>
              <a:picLocks noChangeAspect="1"/>
            </p:cNvPicPr>
            <p:nvPr/>
          </p:nvPicPr>
          <p:blipFill rotWithShape="1">
            <a:blip r:embed="rId3">
              <a:biLevel thresh="25000"/>
              <a:extLst>
                <a:ext uri="{28A0092B-C50C-407E-A947-70E740481C1C}">
                  <a14:useLocalDpi xmlns:a14="http://schemas.microsoft.com/office/drawing/2010/main" val="0"/>
                </a:ext>
              </a:extLst>
            </a:blip>
            <a:srcRect l="32814" t="12432" r="55484" b="78542"/>
            <a:stretch>
              <a:fillRect/>
            </a:stretch>
          </p:blipFill>
          <p:spPr>
            <a:xfrm rot="1259126">
              <a:off x="895509" y="6508504"/>
              <a:ext cx="402920" cy="310802"/>
            </a:xfrm>
            <a:prstGeom prst="rect">
              <a:avLst/>
            </a:prstGeom>
          </p:spPr>
        </p:pic>
        <p:pic>
          <p:nvPicPr>
            <p:cNvPr id="13" name="图片 12"/>
            <p:cNvPicPr>
              <a:picLocks noChangeAspect="1"/>
            </p:cNvPicPr>
            <p:nvPr/>
          </p:nvPicPr>
          <p:blipFill rotWithShape="1">
            <a:blip r:embed="rId4" cstate="print"/>
            <a:srcRect t="-1" b="16526"/>
            <a:stretch>
              <a:fillRect/>
            </a:stretch>
          </p:blipFill>
          <p:spPr>
            <a:xfrm rot="589386">
              <a:off x="1256498" y="6481317"/>
              <a:ext cx="388026" cy="326437"/>
            </a:xfrm>
            <a:prstGeom prst="rect">
              <a:avLst/>
            </a:prstGeom>
          </p:spPr>
        </p:pic>
        <p:pic>
          <p:nvPicPr>
            <p:cNvPr id="14" name="图片 13"/>
            <p:cNvPicPr>
              <a:picLocks noChangeAspect="1"/>
            </p:cNvPicPr>
            <p:nvPr/>
          </p:nvPicPr>
          <p:blipFill rotWithShape="1">
            <a:blip r:embed="rId5" cstate="print"/>
            <a:srcRect t="18211" b="8984"/>
            <a:stretch>
              <a:fillRect/>
            </a:stretch>
          </p:blipFill>
          <p:spPr>
            <a:xfrm>
              <a:off x="1554468" y="6496881"/>
              <a:ext cx="469176" cy="341581"/>
            </a:xfrm>
            <a:prstGeom prst="rect">
              <a:avLst/>
            </a:prstGeom>
          </p:spPr>
        </p:pic>
      </p:grpSp>
      <p:pic>
        <p:nvPicPr>
          <p:cNvPr id="15" name="图片 14"/>
          <p:cNvPicPr>
            <a:picLocks noChangeAspect="1"/>
          </p:cNvPicPr>
          <p:nvPr/>
        </p:nvPicPr>
        <p:blipFill>
          <a:blip r:embed="rId6" cstate="print"/>
          <a:srcRect t="6230"/>
          <a:stretch>
            <a:fillRect/>
          </a:stretch>
        </p:blipFill>
        <p:spPr>
          <a:xfrm>
            <a:off x="10743565" y="137160"/>
            <a:ext cx="1291590" cy="544830"/>
          </a:xfrm>
          <a:prstGeom prst="rect">
            <a:avLst/>
          </a:prstGeom>
        </p:spPr>
      </p:pic>
      <p:sp>
        <p:nvSpPr>
          <p:cNvPr id="3" name="Text Box 2"/>
          <p:cNvSpPr txBox="1">
            <a:spLocks noGrp="1" noChangeArrowheads="1"/>
          </p:cNvSpPr>
          <p:nvPr>
            <p:custDataLst>
              <p:tags r:id="rId7"/>
            </p:custDataLst>
          </p:nvPr>
        </p:nvSpPr>
        <p:spPr>
          <a:xfrm>
            <a:off x="857250" y="500540"/>
            <a:ext cx="7561263" cy="645160"/>
          </a:xfrm>
          <a:prstGeom prst="rect">
            <a:avLst/>
          </a:prstGeom>
          <a:noFill/>
          <a:ln w="9525">
            <a:noFill/>
            <a:miter lim="800000"/>
          </a:ln>
          <a:effectLst/>
        </p:spPr>
        <p:txBody>
          <a:bodyPr vert="horz" wrap="square" lIns="91440" tIns="45720" rIns="91440" bIns="45720" numCol="1" anchor="ctr" anchorCtr="0" compatLnSpc="1">
            <a:spAutoFit/>
          </a:bodyPr>
          <a:lstStyle>
            <a:lvl1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2pPr>
            <a:lvl3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3pPr>
            <a:lvl4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4pPr>
            <a:lvl5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5pPr>
            <a:lvl6pPr marL="4572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6pPr>
            <a:lvl7pPr marL="9144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7pPr>
            <a:lvl8pPr marL="13716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8pPr>
            <a:lvl9pPr marL="18288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9pPr>
          </a:lstStyle>
          <a:p>
            <a:pPr marL="0" marR="0" lvl="0" indent="0" algn="ctr" defTabSz="914400" rtl="0" eaLnBrk="0" fontAlgn="base" latinLnBrk="0" hangingPunct="0">
              <a:lnSpc>
                <a:spcPct val="100000"/>
              </a:lnSpc>
              <a:spcBef>
                <a:spcPct val="50000"/>
              </a:spcBef>
              <a:spcAft>
                <a:spcPct val="0"/>
              </a:spcAft>
              <a:buClrTx/>
              <a:buSzTx/>
              <a:buFontTx/>
              <a:buNone/>
              <a:defRPr/>
            </a:pPr>
            <a:r>
              <a:rPr kumimoji="0" lang="en-US" alt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r>
              <a:rPr kumimoji="0" 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endParaRPr kumimoji="0" lang="zh-CN" sz="3600" b="1" i="0" u="none" strike="noStrike" kern="0" cap="none" spc="0" normalizeH="0" baseline="0" noProof="0" dirty="0">
              <a:ln>
                <a:noFill/>
              </a:ln>
              <a:solidFill>
                <a:srgbClr val="FF0000"/>
              </a:solidFill>
              <a:effectLst/>
              <a:uLnTx/>
              <a:uFillTx/>
              <a:latin typeface="华文楷体" panose="02010600040101010101" pitchFamily="2" charset="-122"/>
              <a:ea typeface="楷体_GB2312"/>
              <a:cs typeface="+mj-cs"/>
            </a:endParaRPr>
          </a:p>
        </p:txBody>
      </p:sp>
      <p:sp>
        <p:nvSpPr>
          <p:cNvPr id="16" name="文本框 15"/>
          <p:cNvSpPr txBox="1"/>
          <p:nvPr>
            <p:custDataLst>
              <p:tags r:id="rId8"/>
            </p:custDataLst>
          </p:nvPr>
        </p:nvSpPr>
        <p:spPr>
          <a:xfrm>
            <a:off x="0" y="50800"/>
            <a:ext cx="7917180" cy="521970"/>
          </a:xfrm>
          <a:prstGeom prst="rect">
            <a:avLst/>
          </a:prstGeom>
          <a:noFill/>
        </p:spPr>
        <p:txBody>
          <a:bodyPr wrap="square" rtlCol="0">
            <a:spAutoFit/>
          </a:bodyPr>
          <a:p>
            <a:pPr>
              <a:buClrTx/>
              <a:buSzTx/>
              <a:buFontTx/>
            </a:pPr>
            <a:r>
              <a:rPr sz="2800" dirty="0" err="1"/>
              <a:t>7.</a:t>
            </a:r>
            <a:r>
              <a:rPr lang="en-US" sz="2800" dirty="0" err="1"/>
              <a:t>2</a:t>
            </a:r>
            <a:r>
              <a:rPr lang="zh-CN" sz="2800" dirty="0" err="1"/>
              <a:t>、</a:t>
            </a:r>
            <a:r>
              <a:rPr sz="2800" dirty="0" err="1"/>
              <a:t> 电偶极子辐射</a:t>
            </a:r>
            <a:endParaRPr sz="2800" dirty="0" err="1"/>
          </a:p>
        </p:txBody>
      </p:sp>
      <p:sp>
        <p:nvSpPr>
          <p:cNvPr id="17" name="文本框 16"/>
          <p:cNvSpPr txBox="1"/>
          <p:nvPr>
            <p:custDataLst>
              <p:tags r:id="rId9"/>
            </p:custDataLst>
          </p:nvPr>
        </p:nvSpPr>
        <p:spPr>
          <a:xfrm>
            <a:off x="221615" y="675640"/>
            <a:ext cx="10313670" cy="570865"/>
          </a:xfrm>
          <a:prstGeom prst="rect">
            <a:avLst/>
          </a:prstGeom>
          <a:noFill/>
        </p:spPr>
        <p:txBody>
          <a:bodyPr wrap="square" rtlCol="0" anchor="t">
            <a:spAutoFit/>
          </a:bodyPr>
          <a:p>
            <a:pPr marL="342900" marR="0" lvl="0" indent="-342900" algn="l" defTabSz="914400" rtl="0" eaLnBrk="1" fontAlgn="base" latinLnBrk="0" hangingPunct="1">
              <a:lnSpc>
                <a:spcPct val="130000"/>
              </a:lnSpc>
              <a:spcBef>
                <a:spcPct val="20000"/>
              </a:spcBef>
              <a:spcAft>
                <a:spcPct val="0"/>
              </a:spcAft>
              <a:buClrTx/>
              <a:buSzTx/>
              <a:buFont typeface="Wingdings" panose="05000000000000000000" pitchFamily="2" charset="2"/>
              <a:buNone/>
              <a:defRPr/>
            </a:pPr>
            <a:r>
              <a:rPr lang="en-US" altLang="zh-CN" sz="2400" b="1" kern="0" noProof="0" dirty="0" smtClean="0">
                <a:ln>
                  <a:noFill/>
                </a:ln>
                <a:effectLst/>
                <a:uLnTx/>
                <a:uFillTx/>
                <a:latin typeface="宋体" panose="02010600030101010101" pitchFamily="2" charset="-122"/>
                <a:ea typeface="楷体_GB2312"/>
                <a:sym typeface="+mn-ea"/>
              </a:rPr>
              <a:t>7.2.1 </a:t>
            </a:r>
            <a:r>
              <a:rPr sz="2400" b="1" kern="0" noProof="0" dirty="0" smtClean="0">
                <a:ln>
                  <a:noFill/>
                </a:ln>
                <a:effectLst/>
                <a:uLnTx/>
                <a:uFillTx/>
                <a:latin typeface="宋体" panose="02010600030101010101" pitchFamily="2" charset="-122"/>
                <a:ea typeface="楷体_GB2312"/>
                <a:sym typeface="+mn-ea"/>
              </a:rPr>
              <a:t>电偶极子的近区束缚场</a:t>
            </a:r>
            <a:endParaRPr sz="2400" b="1" kern="0" noProof="0" dirty="0" smtClean="0">
              <a:ln>
                <a:noFill/>
              </a:ln>
              <a:effectLst/>
              <a:uLnTx/>
              <a:uFillTx/>
              <a:latin typeface="宋体" panose="02010600030101010101" pitchFamily="2" charset="-122"/>
              <a:ea typeface="楷体_GB2312"/>
              <a:sym typeface="+mn-ea"/>
            </a:endParaRPr>
          </a:p>
        </p:txBody>
      </p:sp>
      <p:sp>
        <p:nvSpPr>
          <p:cNvPr id="11266" name="文本占位符 11265"/>
          <p:cNvSpPr>
            <a:spLocks noGrp="1"/>
          </p:cNvSpPr>
          <p:nvPr>
            <p:custDataLst>
              <p:tags r:id="rId10"/>
            </p:custDataLst>
          </p:nvPr>
        </p:nvSpPr>
        <p:spPr>
          <a:xfrm>
            <a:off x="857250" y="1297940"/>
            <a:ext cx="11019155" cy="4800600"/>
          </a:xfrm>
          <a:prstGeom prst="rect">
            <a:avLst/>
          </a:prstGeom>
          <a:noFill/>
          <a:ln w="9525">
            <a:noFill/>
            <a:miter/>
          </a:ln>
        </p:spPr>
        <p:txBody>
          <a:bodyPr/>
          <a:lstStyle>
            <a:lvl1pPr marL="342900" lvl="0" indent="-3429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3200" b="0" i="0" u="none" kern="1200" baseline="0">
                <a:solidFill>
                  <a:schemeClr val="tx1"/>
                </a:solidFill>
                <a:effectLst>
                  <a:outerShdw blurRad="38100" dist="38100" dir="2700000">
                    <a:srgbClr val="000000"/>
                  </a:outerShdw>
                </a:effectLst>
                <a:latin typeface="+mn-lt"/>
                <a:ea typeface="+mn-ea"/>
                <a:cs typeface="+mn-cs"/>
              </a:defRPr>
            </a:lvl1pPr>
            <a:lvl2pPr marL="742950" lvl="1" indent="-285750" algn="l" defTabSz="914400" eaLnBrk="1" fontAlgn="base" latinLnBrk="0" hangingPunct="1">
              <a:spcBef>
                <a:spcPct val="20000"/>
              </a:spcBef>
              <a:spcAft>
                <a:spcPct val="0"/>
              </a:spcAft>
              <a:buClr>
                <a:schemeClr val="accent2"/>
              </a:buClr>
              <a:buSzPct val="70000"/>
              <a:buFont typeface="Wingdings" panose="05000000000000000000" pitchFamily="2" charset="2"/>
              <a:buChar char="n"/>
              <a:defRPr sz="2800" b="0" i="0" u="none" kern="1200" baseline="0">
                <a:solidFill>
                  <a:schemeClr val="tx1"/>
                </a:solidFill>
                <a:effectLst>
                  <a:outerShdw blurRad="38100" dist="38100" dir="2700000">
                    <a:srgbClr val="000000"/>
                  </a:outerShdw>
                </a:effectLst>
                <a:latin typeface="+mn-lt"/>
                <a:ea typeface="+mn-ea"/>
                <a:cs typeface="+mn-cs"/>
              </a:defRPr>
            </a:lvl2pPr>
            <a:lvl3pPr marL="1143000" lvl="2" indent="-228600" algn="l" defTabSz="914400" eaLnBrk="1" fontAlgn="base" latinLnBrk="0" hangingPunct="1">
              <a:spcBef>
                <a:spcPct val="20000"/>
              </a:spcBef>
              <a:spcAft>
                <a:spcPct val="0"/>
              </a:spcAft>
              <a:buClr>
                <a:schemeClr val="tx2"/>
              </a:buClr>
              <a:buSzPct val="70000"/>
              <a:buFont typeface="Wingdings" panose="05000000000000000000" pitchFamily="2" charset="2"/>
              <a:buChar char="n"/>
              <a:defRPr sz="2400" b="0" i="0" u="none" kern="1200" baseline="0">
                <a:solidFill>
                  <a:schemeClr val="tx1"/>
                </a:solidFill>
                <a:effectLst>
                  <a:outerShdw blurRad="38100" dist="38100" dir="2700000">
                    <a:srgbClr val="000000"/>
                  </a:outerShdw>
                </a:effectLst>
                <a:latin typeface="+mn-lt"/>
                <a:ea typeface="+mn-ea"/>
                <a:cs typeface="+mn-cs"/>
              </a:defRPr>
            </a:lvl3pPr>
            <a:lvl4pPr marL="1600200" lvl="3" indent="-228600" algn="l" defTabSz="914400" eaLnBrk="1" fontAlgn="base" latinLnBrk="0" hangingPunct="1">
              <a:spcBef>
                <a:spcPct val="20000"/>
              </a:spcBef>
              <a:spcAft>
                <a:spcPct val="0"/>
              </a:spcAft>
              <a:buClr>
                <a:schemeClr val="accent2"/>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4pPr>
            <a:lvl5pPr marL="2057400" lvl="4"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5pPr>
            <a:lvl6pPr marL="2514600" lvl="5"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6pPr>
            <a:lvl7pPr marL="2971800" lvl="6"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7pPr>
            <a:lvl8pPr marL="3429000" lvl="7"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8pPr>
            <a:lvl9pPr marL="3886200" lvl="8"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9pPr>
          </a:lstStyle>
          <a:p>
            <a:pPr marL="0" indent="0">
              <a:lnSpc>
                <a:spcPct val="150000"/>
              </a:lnSpc>
              <a:spcBef>
                <a:spcPts val="0"/>
              </a:spcBef>
              <a:buNone/>
            </a:pPr>
            <a:r>
              <a:rPr sz="2400" strike="noStrike" noProof="1" dirty="0">
                <a:effectLst/>
                <a:latin typeface="+mn-ea"/>
                <a:cs typeface="+mn-ea"/>
              </a:rPr>
              <a:t>在球坐标系中 </a:t>
            </a:r>
            <a:endParaRPr sz="2400" strike="noStrike" noProof="1" dirty="0">
              <a:effectLst/>
              <a:latin typeface="+mn-ea"/>
              <a:cs typeface="+mn-ea"/>
            </a:endParaRPr>
          </a:p>
          <a:p>
            <a:pPr marL="0" indent="0">
              <a:lnSpc>
                <a:spcPct val="150000"/>
              </a:lnSpc>
              <a:spcBef>
                <a:spcPts val="0"/>
              </a:spcBef>
              <a:buNone/>
            </a:pPr>
            <a:endParaRPr sz="2400" strike="noStrike" noProof="1" dirty="0">
              <a:effectLst/>
              <a:latin typeface="+mn-ea"/>
              <a:cs typeface="+mn-ea"/>
            </a:endParaRPr>
          </a:p>
          <a:p>
            <a:pPr marL="0" indent="0">
              <a:lnSpc>
                <a:spcPct val="150000"/>
              </a:lnSpc>
              <a:spcBef>
                <a:spcPts val="0"/>
              </a:spcBef>
              <a:buNone/>
            </a:pPr>
            <a:endParaRPr sz="2400" strike="noStrike" noProof="1" dirty="0">
              <a:effectLst/>
              <a:latin typeface="+mn-ea"/>
              <a:cs typeface="+mn-ea"/>
            </a:endParaRPr>
          </a:p>
          <a:p>
            <a:pPr marL="0" indent="0">
              <a:lnSpc>
                <a:spcPct val="150000"/>
              </a:lnSpc>
              <a:spcBef>
                <a:spcPts val="0"/>
              </a:spcBef>
              <a:buNone/>
            </a:pPr>
            <a:endParaRPr sz="2400" strike="noStrike" noProof="1" dirty="0">
              <a:effectLst/>
              <a:latin typeface="+mn-ea"/>
              <a:cs typeface="+mn-ea"/>
            </a:endParaRPr>
          </a:p>
          <a:p>
            <a:pPr marL="0" indent="0">
              <a:lnSpc>
                <a:spcPct val="150000"/>
              </a:lnSpc>
              <a:spcBef>
                <a:spcPts val="0"/>
              </a:spcBef>
              <a:buNone/>
            </a:pPr>
            <a:r>
              <a:rPr sz="2400" strike="noStrike" noProof="1" dirty="0">
                <a:effectLst/>
                <a:latin typeface="+mn-ea"/>
                <a:cs typeface="+mn-ea"/>
              </a:rPr>
              <a:t>由</a:t>
            </a:r>
            <a:endParaRPr sz="2400" strike="noStrike" noProof="1" dirty="0">
              <a:effectLst/>
              <a:latin typeface="+mn-ea"/>
              <a:cs typeface="+mn-ea"/>
            </a:endParaRPr>
          </a:p>
          <a:p>
            <a:pPr marL="0" indent="0">
              <a:lnSpc>
                <a:spcPct val="150000"/>
              </a:lnSpc>
              <a:spcBef>
                <a:spcPts val="0"/>
              </a:spcBef>
              <a:buNone/>
            </a:pPr>
            <a:endParaRPr sz="2400" strike="noStrike" noProof="1" dirty="0">
              <a:effectLst/>
              <a:latin typeface="+mn-ea"/>
              <a:cs typeface="+mn-ea"/>
            </a:endParaRPr>
          </a:p>
          <a:p>
            <a:pPr marL="0" indent="0">
              <a:lnSpc>
                <a:spcPct val="150000"/>
              </a:lnSpc>
              <a:spcBef>
                <a:spcPts val="0"/>
              </a:spcBef>
              <a:buNone/>
            </a:pPr>
            <a:endParaRPr sz="2400" strike="noStrike" noProof="1" dirty="0">
              <a:effectLst/>
              <a:latin typeface="+mn-ea"/>
              <a:cs typeface="+mn-ea"/>
            </a:endParaRPr>
          </a:p>
        </p:txBody>
      </p:sp>
      <p:graphicFrame>
        <p:nvGraphicFramePr>
          <p:cNvPr id="8195" name="对象 10243"/>
          <p:cNvGraphicFramePr>
            <a:graphicFrameLocks noChangeAspect="1"/>
          </p:cNvGraphicFramePr>
          <p:nvPr>
            <p:custDataLst>
              <p:tags r:id="rId11"/>
            </p:custDataLst>
          </p:nvPr>
        </p:nvGraphicFramePr>
        <p:xfrm>
          <a:off x="3041015" y="1761490"/>
          <a:ext cx="2549491" cy="1836000"/>
        </p:xfrm>
        <a:graphic>
          <a:graphicData uri="http://schemas.openxmlformats.org/presentationml/2006/ole">
            <mc:AlternateContent xmlns:mc="http://schemas.openxmlformats.org/markup-compatibility/2006">
              <mc:Choice xmlns:v="urn:schemas-microsoft-com:vml" Requires="v">
                <p:oleObj spid="_x0000_s3086" name="" r:id="rId12" imgW="1016635" imgH="737235" progId="Equation.3">
                  <p:embed/>
                </p:oleObj>
              </mc:Choice>
              <mc:Fallback>
                <p:oleObj name="" r:id="rId12" imgW="1016635" imgH="737235" progId="Equation.3">
                  <p:embed/>
                  <p:pic>
                    <p:nvPicPr>
                      <p:cNvPr id="0" name="图片 3085"/>
                      <p:cNvPicPr/>
                      <p:nvPr/>
                    </p:nvPicPr>
                    <p:blipFill>
                      <a:blip r:embed="rId13"/>
                      <a:stretch>
                        <a:fillRect/>
                      </a:stretch>
                    </p:blipFill>
                    <p:spPr>
                      <a:xfrm>
                        <a:off x="3041015" y="1761490"/>
                        <a:ext cx="2549491" cy="1836000"/>
                      </a:xfrm>
                      <a:prstGeom prst="rect">
                        <a:avLst/>
                      </a:prstGeom>
                      <a:noFill/>
                      <a:ln w="38100">
                        <a:noFill/>
                        <a:miter/>
                      </a:ln>
                    </p:spPr>
                  </p:pic>
                </p:oleObj>
              </mc:Fallback>
            </mc:AlternateContent>
          </a:graphicData>
        </a:graphic>
      </p:graphicFrame>
      <p:graphicFrame>
        <p:nvGraphicFramePr>
          <p:cNvPr id="8196" name="对象 10244"/>
          <p:cNvGraphicFramePr>
            <a:graphicFrameLocks noChangeAspect="1"/>
          </p:cNvGraphicFramePr>
          <p:nvPr>
            <p:custDataLst>
              <p:tags r:id="rId14"/>
            </p:custDataLst>
          </p:nvPr>
        </p:nvGraphicFramePr>
        <p:xfrm>
          <a:off x="1650048" y="4239895"/>
          <a:ext cx="7382073" cy="1728000"/>
        </p:xfrm>
        <a:graphic>
          <a:graphicData uri="http://schemas.openxmlformats.org/presentationml/2006/ole">
            <mc:AlternateContent xmlns:mc="http://schemas.openxmlformats.org/markup-compatibility/2006">
              <mc:Choice xmlns:v="urn:schemas-microsoft-com:vml" Requires="v">
                <p:oleObj spid="_x0000_s3087" name="" r:id="rId15" imgW="3581400" imgH="838200" progId="Equation.3">
                  <p:embed/>
                </p:oleObj>
              </mc:Choice>
              <mc:Fallback>
                <p:oleObj name="" r:id="rId15" imgW="3581400" imgH="838200" progId="Equation.3">
                  <p:embed/>
                  <p:pic>
                    <p:nvPicPr>
                      <p:cNvPr id="0" name="图片 3086"/>
                      <p:cNvPicPr/>
                      <p:nvPr/>
                    </p:nvPicPr>
                    <p:blipFill>
                      <a:blip r:embed="rId16"/>
                      <a:stretch>
                        <a:fillRect/>
                      </a:stretch>
                    </p:blipFill>
                    <p:spPr>
                      <a:xfrm>
                        <a:off x="1650048" y="4239895"/>
                        <a:ext cx="7382073" cy="1728000"/>
                      </a:xfrm>
                      <a:prstGeom prst="rect">
                        <a:avLst/>
                      </a:prstGeom>
                      <a:noFill/>
                      <a:ln w="38100">
                        <a:noFill/>
                        <a:miter/>
                      </a:ln>
                    </p:spPr>
                  </p:pic>
                </p:oleObj>
              </mc:Fallback>
            </mc:AlternateContent>
          </a:graphicData>
        </a:graphic>
      </p:graphicFrame>
      <p:graphicFrame>
        <p:nvGraphicFramePr>
          <p:cNvPr id="8199" name="对象 3"/>
          <p:cNvGraphicFramePr/>
          <p:nvPr>
            <p:custDataLst>
              <p:tags r:id="rId17"/>
            </p:custDataLst>
          </p:nvPr>
        </p:nvGraphicFramePr>
        <p:xfrm>
          <a:off x="8013065" y="986473"/>
          <a:ext cx="3060700" cy="2743200"/>
        </p:xfrm>
        <a:graphic>
          <a:graphicData uri="http://schemas.openxmlformats.org/presentationml/2006/ole">
            <mc:AlternateContent xmlns:mc="http://schemas.openxmlformats.org/markup-compatibility/2006">
              <mc:Choice xmlns:v="urn:schemas-microsoft-com:vml" Requires="v">
                <p:oleObj spid="_x0000_s3094" name="" r:id="rId18" imgW="2110740" imgH="1893570" progId="Visio.Drawing.11">
                  <p:embed/>
                </p:oleObj>
              </mc:Choice>
              <mc:Fallback>
                <p:oleObj name="" r:id="rId18" imgW="2110740" imgH="1893570" progId="Visio.Drawing.11">
                  <p:embed/>
                  <p:pic>
                    <p:nvPicPr>
                      <p:cNvPr id="0" name="图片 3093"/>
                      <p:cNvPicPr/>
                      <p:nvPr/>
                    </p:nvPicPr>
                    <p:blipFill>
                      <a:blip r:embed="rId19"/>
                      <a:stretch>
                        <a:fillRect/>
                      </a:stretch>
                    </p:blipFill>
                    <p:spPr>
                      <a:xfrm>
                        <a:off x="8013065" y="986473"/>
                        <a:ext cx="3060700" cy="2743200"/>
                      </a:xfrm>
                      <a:prstGeom prst="rect">
                        <a:avLst/>
                      </a:prstGeom>
                      <a:noFill/>
                      <a:ln w="38100">
                        <a:noFill/>
                        <a:miter/>
                      </a:ln>
                    </p:spPr>
                  </p:pic>
                </p:oleObj>
              </mc:Fallback>
            </mc:AlternateContent>
          </a:graphicData>
        </a:graphic>
      </p:graphicFrame>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0" y="624143"/>
            <a:ext cx="12192000" cy="0"/>
          </a:xfrm>
          <a:prstGeom prst="line">
            <a:avLst/>
          </a:prstGeom>
          <a:ln w="15875">
            <a:solidFill>
              <a:srgbClr val="1F4E79"/>
            </a:solidFill>
          </a:ln>
        </p:spPr>
        <p:style>
          <a:lnRef idx="1">
            <a:schemeClr val="accent1"/>
          </a:lnRef>
          <a:fillRef idx="0">
            <a:schemeClr val="accent1"/>
          </a:fillRef>
          <a:effectRef idx="0">
            <a:schemeClr val="accent1"/>
          </a:effectRef>
          <a:fontRef idx="minor">
            <a:schemeClr val="tx1"/>
          </a:fontRef>
        </p:style>
      </p:cxnSp>
      <p:pic>
        <p:nvPicPr>
          <p:cNvPr id="6" name="图片 5"/>
          <p:cNvPicPr>
            <a:picLocks noChangeAspect="1"/>
          </p:cNvPicPr>
          <p:nvPr/>
        </p:nvPicPr>
        <p:blipFill>
          <a:blip r:embed="rId1" cstate="print"/>
          <a:srcRect t="6230"/>
          <a:stretch>
            <a:fillRect/>
          </a:stretch>
        </p:blipFill>
        <p:spPr>
          <a:xfrm>
            <a:off x="10743565" y="137160"/>
            <a:ext cx="1291590" cy="544830"/>
          </a:xfrm>
          <a:prstGeom prst="rect">
            <a:avLst/>
          </a:prstGeom>
        </p:spPr>
      </p:pic>
      <p:sp>
        <p:nvSpPr>
          <p:cNvPr id="8" name="文本框 7"/>
          <p:cNvSpPr txBox="1"/>
          <p:nvPr/>
        </p:nvSpPr>
        <p:spPr>
          <a:xfrm>
            <a:off x="0" y="6316082"/>
            <a:ext cx="12192000" cy="580723"/>
          </a:xfrm>
          <a:prstGeom prst="rect">
            <a:avLst/>
          </a:prstGeom>
          <a:solidFill>
            <a:schemeClr val="accent5">
              <a:lumMod val="50000"/>
            </a:schemeClr>
          </a:solidFill>
          <a:ln>
            <a:noFill/>
          </a:ln>
        </p:spPr>
        <p:txBody>
          <a:bodyPr wrap="square" rtlCol="0">
            <a:spAutoFit/>
          </a:bodyPr>
          <a:lstStyle/>
          <a:p>
            <a:endParaRPr lang="zh-CN" altLang="en-US" dirty="0"/>
          </a:p>
        </p:txBody>
      </p:sp>
      <p:grpSp>
        <p:nvGrpSpPr>
          <p:cNvPr id="9" name="组合 8"/>
          <p:cNvGrpSpPr/>
          <p:nvPr/>
        </p:nvGrpSpPr>
        <p:grpSpPr>
          <a:xfrm>
            <a:off x="5311303" y="6457891"/>
            <a:ext cx="1843236" cy="400109"/>
            <a:chOff x="76140" y="6477345"/>
            <a:chExt cx="1947504" cy="400109"/>
          </a:xfrm>
        </p:grpSpPr>
        <p:pic>
          <p:nvPicPr>
            <p:cNvPr id="10" name="图片 9"/>
            <p:cNvPicPr>
              <a:picLocks noChangeAspect="1"/>
            </p:cNvPicPr>
            <p:nvPr/>
          </p:nvPicPr>
          <p:blipFill>
            <a:blip r:embed="rId2" cstate="print">
              <a:biLevel thresh="25000"/>
              <a:extLst>
                <a:ext uri="{28A0092B-C50C-407E-A947-70E740481C1C}">
                  <a14:useLocalDpi xmlns:a14="http://schemas.microsoft.com/office/drawing/2010/main" val="0"/>
                </a:ext>
              </a:extLst>
            </a:blip>
            <a:stretch>
              <a:fillRect/>
            </a:stretch>
          </p:blipFill>
          <p:spPr>
            <a:xfrm>
              <a:off x="76140" y="6477345"/>
              <a:ext cx="400109" cy="400109"/>
            </a:xfrm>
            <a:prstGeom prst="rect">
              <a:avLst/>
            </a:prstGeom>
          </p:spPr>
        </p:pic>
        <p:pic>
          <p:nvPicPr>
            <p:cNvPr id="11" name="图片 10"/>
            <p:cNvPicPr>
              <a:picLocks noChangeAspect="1"/>
            </p:cNvPicPr>
            <p:nvPr/>
          </p:nvPicPr>
          <p:blipFill rotWithShape="1">
            <a:blip r:embed="rId3">
              <a:biLevel thresh="25000"/>
            </a:blip>
            <a:srcRect l="1" t="6582" r="-25334" b="26979"/>
            <a:stretch>
              <a:fillRect/>
            </a:stretch>
          </p:blipFill>
          <p:spPr>
            <a:xfrm>
              <a:off x="414611" y="6477345"/>
              <a:ext cx="724874" cy="380655"/>
            </a:xfrm>
            <a:prstGeom prst="rect">
              <a:avLst/>
            </a:prstGeom>
          </p:spPr>
        </p:pic>
        <p:pic>
          <p:nvPicPr>
            <p:cNvPr id="12" name="图片 11"/>
            <p:cNvPicPr>
              <a:picLocks noChangeAspect="1"/>
            </p:cNvPicPr>
            <p:nvPr/>
          </p:nvPicPr>
          <p:blipFill rotWithShape="1">
            <a:blip r:embed="rId4">
              <a:biLevel thresh="25000"/>
              <a:extLst>
                <a:ext uri="{28A0092B-C50C-407E-A947-70E740481C1C}">
                  <a14:useLocalDpi xmlns:a14="http://schemas.microsoft.com/office/drawing/2010/main" val="0"/>
                </a:ext>
              </a:extLst>
            </a:blip>
            <a:srcRect l="32814" t="12432" r="55484" b="78542"/>
            <a:stretch>
              <a:fillRect/>
            </a:stretch>
          </p:blipFill>
          <p:spPr>
            <a:xfrm rot="1259126">
              <a:off x="895509" y="6508504"/>
              <a:ext cx="402920" cy="310802"/>
            </a:xfrm>
            <a:prstGeom prst="rect">
              <a:avLst/>
            </a:prstGeom>
          </p:spPr>
        </p:pic>
        <p:pic>
          <p:nvPicPr>
            <p:cNvPr id="13" name="图片 12"/>
            <p:cNvPicPr>
              <a:picLocks noChangeAspect="1"/>
            </p:cNvPicPr>
            <p:nvPr/>
          </p:nvPicPr>
          <p:blipFill rotWithShape="1">
            <a:blip r:embed="rId5" cstate="print"/>
            <a:srcRect t="-1" b="16526"/>
            <a:stretch>
              <a:fillRect/>
            </a:stretch>
          </p:blipFill>
          <p:spPr>
            <a:xfrm rot="589386">
              <a:off x="1256498" y="6481317"/>
              <a:ext cx="388026" cy="326437"/>
            </a:xfrm>
            <a:prstGeom prst="rect">
              <a:avLst/>
            </a:prstGeom>
          </p:spPr>
        </p:pic>
        <p:pic>
          <p:nvPicPr>
            <p:cNvPr id="14" name="图片 13"/>
            <p:cNvPicPr>
              <a:picLocks noChangeAspect="1"/>
            </p:cNvPicPr>
            <p:nvPr/>
          </p:nvPicPr>
          <p:blipFill rotWithShape="1">
            <a:blip r:embed="rId6" cstate="print"/>
            <a:srcRect t="18211" b="8984"/>
            <a:stretch>
              <a:fillRect/>
            </a:stretch>
          </p:blipFill>
          <p:spPr>
            <a:xfrm>
              <a:off x="1554468" y="6496881"/>
              <a:ext cx="469176" cy="341581"/>
            </a:xfrm>
            <a:prstGeom prst="rect">
              <a:avLst/>
            </a:prstGeom>
          </p:spPr>
        </p:pic>
      </p:grpSp>
      <p:sp>
        <p:nvSpPr>
          <p:cNvPr id="2" name="文本框 1"/>
          <p:cNvSpPr txBox="1"/>
          <p:nvPr/>
        </p:nvSpPr>
        <p:spPr>
          <a:xfrm>
            <a:off x="1524000" y="781685"/>
            <a:ext cx="7969250" cy="521970"/>
          </a:xfrm>
          <a:prstGeom prst="rect">
            <a:avLst/>
          </a:prstGeom>
          <a:noFill/>
        </p:spPr>
        <p:txBody>
          <a:bodyPr wrap="square" rtlCol="0">
            <a:spAutoFit/>
          </a:bodyPr>
          <a:lstStyle/>
          <a:p>
            <a:pPr algn="l">
              <a:buClrTx/>
              <a:buSzTx/>
              <a:buFontTx/>
            </a:pPr>
            <a:r>
              <a:rPr lang="en-US" altLang="zh-CN" dirty="0">
                <a:solidFill>
                  <a:schemeClr val="tx1"/>
                </a:solidFill>
              </a:rPr>
              <a:t>        </a:t>
            </a:r>
            <a:r>
              <a:rPr lang="en-US" altLang="zh-CN" sz="2800" dirty="0">
                <a:sym typeface="+mn-ea"/>
              </a:rPr>
              <a:t>7.</a:t>
            </a:r>
            <a:r>
              <a:rPr lang="en-US" altLang="zh-CN" sz="2800" dirty="0">
                <a:solidFill>
                  <a:schemeClr val="tx1"/>
                </a:solidFill>
              </a:rPr>
              <a:t>1  </a:t>
            </a:r>
            <a:r>
              <a:rPr lang="zh-CN" sz="2800" dirty="0">
                <a:solidFill>
                  <a:schemeClr val="tx1"/>
                </a:solidFill>
              </a:rPr>
              <a:t> 电磁波的辐射与天线的常用电参数</a:t>
            </a:r>
            <a:endParaRPr lang="zh-CN" sz="2800" dirty="0">
              <a:solidFill>
                <a:schemeClr val="tx1"/>
              </a:solidFill>
            </a:endParaRPr>
          </a:p>
        </p:txBody>
      </p:sp>
      <p:sp>
        <p:nvSpPr>
          <p:cNvPr id="24" name="文本框 23"/>
          <p:cNvSpPr txBox="1"/>
          <p:nvPr>
            <p:custDataLst>
              <p:tags r:id="rId7"/>
            </p:custDataLst>
          </p:nvPr>
        </p:nvSpPr>
        <p:spPr>
          <a:xfrm>
            <a:off x="0" y="50800"/>
            <a:ext cx="5406390" cy="521970"/>
          </a:xfrm>
          <a:prstGeom prst="rect">
            <a:avLst/>
          </a:prstGeom>
          <a:noFill/>
        </p:spPr>
        <p:txBody>
          <a:bodyPr wrap="square" rtlCol="0">
            <a:spAutoFit/>
          </a:bodyPr>
          <a:p>
            <a:pPr algn="l">
              <a:buClrTx/>
              <a:buSzTx/>
              <a:buFontTx/>
            </a:pPr>
            <a:r>
              <a:rPr lang="zh-CN" sz="2800" dirty="0" err="1"/>
              <a:t>目录</a:t>
            </a:r>
            <a:endParaRPr lang="zh-CN" sz="2800" dirty="0" err="1"/>
          </a:p>
        </p:txBody>
      </p:sp>
      <p:sp>
        <p:nvSpPr>
          <p:cNvPr id="3" name="文本框 2"/>
          <p:cNvSpPr txBox="1"/>
          <p:nvPr/>
        </p:nvSpPr>
        <p:spPr>
          <a:xfrm>
            <a:off x="1524000" y="1715135"/>
            <a:ext cx="9893300" cy="521970"/>
          </a:xfrm>
          <a:prstGeom prst="rect">
            <a:avLst/>
          </a:prstGeom>
          <a:noFill/>
        </p:spPr>
        <p:txBody>
          <a:bodyPr wrap="square" rtlCol="0">
            <a:spAutoFit/>
          </a:bodyPr>
          <a:lstStyle/>
          <a:p>
            <a:pPr algn="l"/>
            <a:r>
              <a:rPr lang="en-US" altLang="zh-CN" dirty="0">
                <a:sym typeface="+mn-ea"/>
              </a:rPr>
              <a:t>        </a:t>
            </a:r>
            <a:r>
              <a:rPr lang="en-US" altLang="zh-CN" sz="2800" dirty="0"/>
              <a:t>7.2  </a:t>
            </a:r>
            <a:r>
              <a:rPr lang="zh-CN" altLang="en-US" sz="2800" dirty="0"/>
              <a:t>电偶极子的辐射</a:t>
            </a:r>
            <a:endParaRPr lang="zh-CN" altLang="en-US" sz="2800" dirty="0"/>
          </a:p>
        </p:txBody>
      </p:sp>
      <p:sp>
        <p:nvSpPr>
          <p:cNvPr id="4" name="文本框 3"/>
          <p:cNvSpPr txBox="1"/>
          <p:nvPr/>
        </p:nvSpPr>
        <p:spPr>
          <a:xfrm>
            <a:off x="1524000" y="2648585"/>
            <a:ext cx="6012180" cy="521970"/>
          </a:xfrm>
          <a:prstGeom prst="rect">
            <a:avLst/>
          </a:prstGeom>
          <a:noFill/>
        </p:spPr>
        <p:txBody>
          <a:bodyPr wrap="square" rtlCol="0">
            <a:spAutoFit/>
          </a:bodyPr>
          <a:p>
            <a:pPr algn="l"/>
            <a:r>
              <a:rPr lang="en-US" altLang="zh-CN" dirty="0">
                <a:sym typeface="+mn-ea"/>
              </a:rPr>
              <a:t>        </a:t>
            </a:r>
            <a:r>
              <a:rPr lang="en-US" altLang="zh-CN" sz="2800" dirty="0"/>
              <a:t>7.3  </a:t>
            </a:r>
            <a:r>
              <a:rPr lang="zh-CN" sz="2800" dirty="0"/>
              <a:t>天线阵</a:t>
            </a:r>
            <a:endParaRPr lang="zh-CN" sz="2800" dirty="0"/>
          </a:p>
        </p:txBody>
      </p:sp>
      <p:sp>
        <p:nvSpPr>
          <p:cNvPr id="7" name="文本框 6"/>
          <p:cNvSpPr txBox="1"/>
          <p:nvPr>
            <p:custDataLst>
              <p:tags r:id="rId8"/>
            </p:custDataLst>
          </p:nvPr>
        </p:nvSpPr>
        <p:spPr>
          <a:xfrm>
            <a:off x="1524000" y="3582035"/>
            <a:ext cx="8661400" cy="521970"/>
          </a:xfrm>
          <a:prstGeom prst="rect">
            <a:avLst/>
          </a:prstGeom>
          <a:noFill/>
        </p:spPr>
        <p:txBody>
          <a:bodyPr wrap="square" rtlCol="0">
            <a:spAutoFit/>
          </a:bodyPr>
          <a:p>
            <a:pPr algn="l"/>
            <a:r>
              <a:rPr lang="en-US" altLang="zh-CN" dirty="0">
                <a:sym typeface="+mn-ea"/>
              </a:rPr>
              <a:t>        </a:t>
            </a:r>
            <a:r>
              <a:rPr lang="en-US" altLang="zh-CN" sz="2800" dirty="0"/>
              <a:t>7.4  MATLAB</a:t>
            </a:r>
            <a:r>
              <a:rPr lang="zh-CN" altLang="en-US" sz="2800" dirty="0"/>
              <a:t>在天线仿真计算的应用</a:t>
            </a:r>
            <a:endParaRPr lang="zh-CN" altLang="en-US" sz="28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0" y="624143"/>
            <a:ext cx="12192000" cy="0"/>
          </a:xfrm>
          <a:prstGeom prst="line">
            <a:avLst/>
          </a:prstGeom>
          <a:ln w="15875">
            <a:solidFill>
              <a:srgbClr val="1F4E79"/>
            </a:solidFil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0" y="6316082"/>
            <a:ext cx="12192000" cy="580723"/>
          </a:xfrm>
          <a:prstGeom prst="rect">
            <a:avLst/>
          </a:prstGeom>
          <a:solidFill>
            <a:schemeClr val="accent5">
              <a:lumMod val="50000"/>
            </a:schemeClr>
          </a:solidFill>
          <a:ln>
            <a:noFill/>
          </a:ln>
        </p:spPr>
        <p:txBody>
          <a:bodyPr wrap="square" rtlCol="0">
            <a:spAutoFit/>
          </a:bodyPr>
          <a:lstStyle/>
          <a:p>
            <a:endParaRPr lang="zh-CN" altLang="en-US" dirty="0"/>
          </a:p>
        </p:txBody>
      </p:sp>
      <p:grpSp>
        <p:nvGrpSpPr>
          <p:cNvPr id="9" name="组合 8"/>
          <p:cNvGrpSpPr/>
          <p:nvPr/>
        </p:nvGrpSpPr>
        <p:grpSpPr>
          <a:xfrm>
            <a:off x="5311303" y="6457891"/>
            <a:ext cx="1843236" cy="400109"/>
            <a:chOff x="76140" y="6477345"/>
            <a:chExt cx="1947504" cy="400109"/>
          </a:xfrm>
        </p:grpSpPr>
        <p:pic>
          <p:nvPicPr>
            <p:cNvPr id="10" name="图片 9"/>
            <p:cNvPicPr>
              <a:picLocks noChangeAspect="1"/>
            </p:cNvPicPr>
            <p:nvPr/>
          </p:nvPicPr>
          <p:blipFill>
            <a:blip r:embed="rId1" cstate="print">
              <a:biLevel thresh="25000"/>
              <a:extLst>
                <a:ext uri="{28A0092B-C50C-407E-A947-70E740481C1C}">
                  <a14:useLocalDpi xmlns:a14="http://schemas.microsoft.com/office/drawing/2010/main" val="0"/>
                </a:ext>
              </a:extLst>
            </a:blip>
            <a:stretch>
              <a:fillRect/>
            </a:stretch>
          </p:blipFill>
          <p:spPr>
            <a:xfrm>
              <a:off x="76140" y="6477345"/>
              <a:ext cx="400109" cy="400109"/>
            </a:xfrm>
            <a:prstGeom prst="rect">
              <a:avLst/>
            </a:prstGeom>
          </p:spPr>
        </p:pic>
        <p:pic>
          <p:nvPicPr>
            <p:cNvPr id="11" name="图片 10"/>
            <p:cNvPicPr>
              <a:picLocks noChangeAspect="1"/>
            </p:cNvPicPr>
            <p:nvPr/>
          </p:nvPicPr>
          <p:blipFill rotWithShape="1">
            <a:blip r:embed="rId2">
              <a:biLevel thresh="25000"/>
            </a:blip>
            <a:srcRect l="1" t="6582" r="-25334" b="26979"/>
            <a:stretch>
              <a:fillRect/>
            </a:stretch>
          </p:blipFill>
          <p:spPr>
            <a:xfrm>
              <a:off x="414611" y="6477345"/>
              <a:ext cx="724874" cy="380655"/>
            </a:xfrm>
            <a:prstGeom prst="rect">
              <a:avLst/>
            </a:prstGeom>
          </p:spPr>
        </p:pic>
        <p:pic>
          <p:nvPicPr>
            <p:cNvPr id="12" name="图片 11"/>
            <p:cNvPicPr>
              <a:picLocks noChangeAspect="1"/>
            </p:cNvPicPr>
            <p:nvPr/>
          </p:nvPicPr>
          <p:blipFill rotWithShape="1">
            <a:blip r:embed="rId3">
              <a:biLevel thresh="25000"/>
              <a:extLst>
                <a:ext uri="{28A0092B-C50C-407E-A947-70E740481C1C}">
                  <a14:useLocalDpi xmlns:a14="http://schemas.microsoft.com/office/drawing/2010/main" val="0"/>
                </a:ext>
              </a:extLst>
            </a:blip>
            <a:srcRect l="32814" t="12432" r="55484" b="78542"/>
            <a:stretch>
              <a:fillRect/>
            </a:stretch>
          </p:blipFill>
          <p:spPr>
            <a:xfrm rot="1259126">
              <a:off x="895509" y="6508504"/>
              <a:ext cx="402920" cy="310802"/>
            </a:xfrm>
            <a:prstGeom prst="rect">
              <a:avLst/>
            </a:prstGeom>
          </p:spPr>
        </p:pic>
        <p:pic>
          <p:nvPicPr>
            <p:cNvPr id="13" name="图片 12"/>
            <p:cNvPicPr>
              <a:picLocks noChangeAspect="1"/>
            </p:cNvPicPr>
            <p:nvPr/>
          </p:nvPicPr>
          <p:blipFill rotWithShape="1">
            <a:blip r:embed="rId4" cstate="print"/>
            <a:srcRect t="-1" b="16526"/>
            <a:stretch>
              <a:fillRect/>
            </a:stretch>
          </p:blipFill>
          <p:spPr>
            <a:xfrm rot="589386">
              <a:off x="1256498" y="6481317"/>
              <a:ext cx="388026" cy="326437"/>
            </a:xfrm>
            <a:prstGeom prst="rect">
              <a:avLst/>
            </a:prstGeom>
          </p:spPr>
        </p:pic>
        <p:pic>
          <p:nvPicPr>
            <p:cNvPr id="14" name="图片 13"/>
            <p:cNvPicPr>
              <a:picLocks noChangeAspect="1"/>
            </p:cNvPicPr>
            <p:nvPr/>
          </p:nvPicPr>
          <p:blipFill rotWithShape="1">
            <a:blip r:embed="rId5" cstate="print"/>
            <a:srcRect t="18211" b="8984"/>
            <a:stretch>
              <a:fillRect/>
            </a:stretch>
          </p:blipFill>
          <p:spPr>
            <a:xfrm>
              <a:off x="1554468" y="6496881"/>
              <a:ext cx="469176" cy="341581"/>
            </a:xfrm>
            <a:prstGeom prst="rect">
              <a:avLst/>
            </a:prstGeom>
          </p:spPr>
        </p:pic>
      </p:grpSp>
      <p:pic>
        <p:nvPicPr>
          <p:cNvPr id="15" name="图片 14"/>
          <p:cNvPicPr>
            <a:picLocks noChangeAspect="1"/>
          </p:cNvPicPr>
          <p:nvPr/>
        </p:nvPicPr>
        <p:blipFill>
          <a:blip r:embed="rId6" cstate="print"/>
          <a:srcRect t="6230"/>
          <a:stretch>
            <a:fillRect/>
          </a:stretch>
        </p:blipFill>
        <p:spPr>
          <a:xfrm>
            <a:off x="10743565" y="137160"/>
            <a:ext cx="1291590" cy="544830"/>
          </a:xfrm>
          <a:prstGeom prst="rect">
            <a:avLst/>
          </a:prstGeom>
        </p:spPr>
      </p:pic>
      <p:sp>
        <p:nvSpPr>
          <p:cNvPr id="3" name="Text Box 2"/>
          <p:cNvSpPr txBox="1">
            <a:spLocks noGrp="1" noChangeArrowheads="1"/>
          </p:cNvSpPr>
          <p:nvPr>
            <p:custDataLst>
              <p:tags r:id="rId7"/>
            </p:custDataLst>
          </p:nvPr>
        </p:nvSpPr>
        <p:spPr>
          <a:xfrm>
            <a:off x="857250" y="500540"/>
            <a:ext cx="7561263" cy="645160"/>
          </a:xfrm>
          <a:prstGeom prst="rect">
            <a:avLst/>
          </a:prstGeom>
          <a:noFill/>
          <a:ln w="9525">
            <a:noFill/>
            <a:miter lim="800000"/>
          </a:ln>
          <a:effectLst/>
        </p:spPr>
        <p:txBody>
          <a:bodyPr vert="horz" wrap="square" lIns="91440" tIns="45720" rIns="91440" bIns="45720" numCol="1" anchor="ctr" anchorCtr="0" compatLnSpc="1">
            <a:spAutoFit/>
          </a:bodyPr>
          <a:lstStyle>
            <a:lvl1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2pPr>
            <a:lvl3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3pPr>
            <a:lvl4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4pPr>
            <a:lvl5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5pPr>
            <a:lvl6pPr marL="4572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6pPr>
            <a:lvl7pPr marL="9144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7pPr>
            <a:lvl8pPr marL="13716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8pPr>
            <a:lvl9pPr marL="18288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9pPr>
          </a:lstStyle>
          <a:p>
            <a:pPr marL="0" marR="0" lvl="0" indent="0" algn="ctr" defTabSz="914400" rtl="0" eaLnBrk="0" fontAlgn="base" latinLnBrk="0" hangingPunct="0">
              <a:lnSpc>
                <a:spcPct val="100000"/>
              </a:lnSpc>
              <a:spcBef>
                <a:spcPct val="50000"/>
              </a:spcBef>
              <a:spcAft>
                <a:spcPct val="0"/>
              </a:spcAft>
              <a:buClrTx/>
              <a:buSzTx/>
              <a:buFontTx/>
              <a:buNone/>
              <a:defRPr/>
            </a:pPr>
            <a:r>
              <a:rPr kumimoji="0" lang="en-US" alt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r>
              <a:rPr kumimoji="0" 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endParaRPr kumimoji="0" lang="zh-CN" sz="3600" b="1" i="0" u="none" strike="noStrike" kern="0" cap="none" spc="0" normalizeH="0" baseline="0" noProof="0" dirty="0">
              <a:ln>
                <a:noFill/>
              </a:ln>
              <a:solidFill>
                <a:srgbClr val="FF0000"/>
              </a:solidFill>
              <a:effectLst/>
              <a:uLnTx/>
              <a:uFillTx/>
              <a:latin typeface="华文楷体" panose="02010600040101010101" pitchFamily="2" charset="-122"/>
              <a:ea typeface="楷体_GB2312"/>
              <a:cs typeface="+mj-cs"/>
            </a:endParaRPr>
          </a:p>
        </p:txBody>
      </p:sp>
      <p:sp>
        <p:nvSpPr>
          <p:cNvPr id="16" name="文本框 15"/>
          <p:cNvSpPr txBox="1"/>
          <p:nvPr>
            <p:custDataLst>
              <p:tags r:id="rId8"/>
            </p:custDataLst>
          </p:nvPr>
        </p:nvSpPr>
        <p:spPr>
          <a:xfrm>
            <a:off x="0" y="50800"/>
            <a:ext cx="7917180" cy="521970"/>
          </a:xfrm>
          <a:prstGeom prst="rect">
            <a:avLst/>
          </a:prstGeom>
          <a:noFill/>
        </p:spPr>
        <p:txBody>
          <a:bodyPr wrap="square" rtlCol="0">
            <a:spAutoFit/>
          </a:bodyPr>
          <a:p>
            <a:pPr>
              <a:buClrTx/>
              <a:buSzTx/>
              <a:buFontTx/>
            </a:pPr>
            <a:r>
              <a:rPr sz="2800" dirty="0" err="1"/>
              <a:t>7.</a:t>
            </a:r>
            <a:r>
              <a:rPr lang="en-US" sz="2800" dirty="0" err="1"/>
              <a:t>2</a:t>
            </a:r>
            <a:r>
              <a:rPr lang="zh-CN" sz="2800" dirty="0" err="1"/>
              <a:t>、</a:t>
            </a:r>
            <a:r>
              <a:rPr sz="2800" dirty="0" err="1"/>
              <a:t> 电偶极子辐射</a:t>
            </a:r>
            <a:endParaRPr sz="2800" dirty="0" err="1"/>
          </a:p>
        </p:txBody>
      </p:sp>
      <p:sp>
        <p:nvSpPr>
          <p:cNvPr id="17" name="文本框 16"/>
          <p:cNvSpPr txBox="1"/>
          <p:nvPr>
            <p:custDataLst>
              <p:tags r:id="rId9"/>
            </p:custDataLst>
          </p:nvPr>
        </p:nvSpPr>
        <p:spPr>
          <a:xfrm>
            <a:off x="221615" y="675640"/>
            <a:ext cx="10313670" cy="570865"/>
          </a:xfrm>
          <a:prstGeom prst="rect">
            <a:avLst/>
          </a:prstGeom>
          <a:noFill/>
        </p:spPr>
        <p:txBody>
          <a:bodyPr wrap="square" rtlCol="0" anchor="t">
            <a:spAutoFit/>
          </a:bodyPr>
          <a:p>
            <a:pPr marL="342900" marR="0" lvl="0" indent="-342900" algn="l" defTabSz="914400" rtl="0" eaLnBrk="1" fontAlgn="base" latinLnBrk="0" hangingPunct="1">
              <a:lnSpc>
                <a:spcPct val="130000"/>
              </a:lnSpc>
              <a:spcBef>
                <a:spcPct val="20000"/>
              </a:spcBef>
              <a:spcAft>
                <a:spcPct val="0"/>
              </a:spcAft>
              <a:buClrTx/>
              <a:buSzTx/>
              <a:buFont typeface="Wingdings" panose="05000000000000000000" pitchFamily="2" charset="2"/>
              <a:buNone/>
              <a:defRPr/>
            </a:pPr>
            <a:r>
              <a:rPr lang="en-US" altLang="zh-CN" sz="2400" b="1" kern="0" noProof="0" dirty="0" smtClean="0">
                <a:ln>
                  <a:noFill/>
                </a:ln>
                <a:effectLst/>
                <a:uLnTx/>
                <a:uFillTx/>
                <a:latin typeface="宋体" panose="02010600030101010101" pitchFamily="2" charset="-122"/>
                <a:ea typeface="楷体_GB2312"/>
                <a:sym typeface="+mn-ea"/>
              </a:rPr>
              <a:t>7.2.1 </a:t>
            </a:r>
            <a:r>
              <a:rPr sz="2400" b="1" kern="0" noProof="0" dirty="0" smtClean="0">
                <a:ln>
                  <a:noFill/>
                </a:ln>
                <a:effectLst/>
                <a:uLnTx/>
                <a:uFillTx/>
                <a:latin typeface="宋体" panose="02010600030101010101" pitchFamily="2" charset="-122"/>
                <a:ea typeface="楷体_GB2312"/>
                <a:sym typeface="+mn-ea"/>
              </a:rPr>
              <a:t>电偶极子的近区束缚场</a:t>
            </a:r>
            <a:endParaRPr sz="2400" b="1" kern="0" noProof="0" dirty="0" smtClean="0">
              <a:ln>
                <a:noFill/>
              </a:ln>
              <a:effectLst/>
              <a:uLnTx/>
              <a:uFillTx/>
              <a:latin typeface="宋体" panose="02010600030101010101" pitchFamily="2" charset="-122"/>
              <a:ea typeface="楷体_GB2312"/>
              <a:sym typeface="+mn-ea"/>
            </a:endParaRPr>
          </a:p>
        </p:txBody>
      </p:sp>
      <p:sp>
        <p:nvSpPr>
          <p:cNvPr id="11266" name="文本占位符 11265"/>
          <p:cNvSpPr>
            <a:spLocks noGrp="1"/>
          </p:cNvSpPr>
          <p:nvPr>
            <p:custDataLst>
              <p:tags r:id="rId10"/>
            </p:custDataLst>
          </p:nvPr>
        </p:nvSpPr>
        <p:spPr>
          <a:xfrm>
            <a:off x="857250" y="1297940"/>
            <a:ext cx="11019155" cy="4800600"/>
          </a:xfrm>
          <a:prstGeom prst="rect">
            <a:avLst/>
          </a:prstGeom>
          <a:noFill/>
          <a:ln w="9525">
            <a:noFill/>
            <a:miter/>
          </a:ln>
        </p:spPr>
        <p:txBody>
          <a:bodyPr/>
          <a:lstStyle>
            <a:lvl1pPr marL="342900" lvl="0" indent="-3429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3200" b="0" i="0" u="none" kern="1200" baseline="0">
                <a:solidFill>
                  <a:schemeClr val="tx1"/>
                </a:solidFill>
                <a:effectLst>
                  <a:outerShdw blurRad="38100" dist="38100" dir="2700000">
                    <a:srgbClr val="000000"/>
                  </a:outerShdw>
                </a:effectLst>
                <a:latin typeface="+mn-lt"/>
                <a:ea typeface="+mn-ea"/>
                <a:cs typeface="+mn-cs"/>
              </a:defRPr>
            </a:lvl1pPr>
            <a:lvl2pPr marL="742950" lvl="1" indent="-285750" algn="l" defTabSz="914400" eaLnBrk="1" fontAlgn="base" latinLnBrk="0" hangingPunct="1">
              <a:spcBef>
                <a:spcPct val="20000"/>
              </a:spcBef>
              <a:spcAft>
                <a:spcPct val="0"/>
              </a:spcAft>
              <a:buClr>
                <a:schemeClr val="accent2"/>
              </a:buClr>
              <a:buSzPct val="70000"/>
              <a:buFont typeface="Wingdings" panose="05000000000000000000" pitchFamily="2" charset="2"/>
              <a:buChar char="n"/>
              <a:defRPr sz="2800" b="0" i="0" u="none" kern="1200" baseline="0">
                <a:solidFill>
                  <a:schemeClr val="tx1"/>
                </a:solidFill>
                <a:effectLst>
                  <a:outerShdw blurRad="38100" dist="38100" dir="2700000">
                    <a:srgbClr val="000000"/>
                  </a:outerShdw>
                </a:effectLst>
                <a:latin typeface="+mn-lt"/>
                <a:ea typeface="+mn-ea"/>
                <a:cs typeface="+mn-cs"/>
              </a:defRPr>
            </a:lvl2pPr>
            <a:lvl3pPr marL="1143000" lvl="2" indent="-228600" algn="l" defTabSz="914400" eaLnBrk="1" fontAlgn="base" latinLnBrk="0" hangingPunct="1">
              <a:spcBef>
                <a:spcPct val="20000"/>
              </a:spcBef>
              <a:spcAft>
                <a:spcPct val="0"/>
              </a:spcAft>
              <a:buClr>
                <a:schemeClr val="tx2"/>
              </a:buClr>
              <a:buSzPct val="70000"/>
              <a:buFont typeface="Wingdings" panose="05000000000000000000" pitchFamily="2" charset="2"/>
              <a:buChar char="n"/>
              <a:defRPr sz="2400" b="0" i="0" u="none" kern="1200" baseline="0">
                <a:solidFill>
                  <a:schemeClr val="tx1"/>
                </a:solidFill>
                <a:effectLst>
                  <a:outerShdw blurRad="38100" dist="38100" dir="2700000">
                    <a:srgbClr val="000000"/>
                  </a:outerShdw>
                </a:effectLst>
                <a:latin typeface="+mn-lt"/>
                <a:ea typeface="+mn-ea"/>
                <a:cs typeface="+mn-cs"/>
              </a:defRPr>
            </a:lvl3pPr>
            <a:lvl4pPr marL="1600200" lvl="3" indent="-228600" algn="l" defTabSz="914400" eaLnBrk="1" fontAlgn="base" latinLnBrk="0" hangingPunct="1">
              <a:spcBef>
                <a:spcPct val="20000"/>
              </a:spcBef>
              <a:spcAft>
                <a:spcPct val="0"/>
              </a:spcAft>
              <a:buClr>
                <a:schemeClr val="accent2"/>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4pPr>
            <a:lvl5pPr marL="2057400" lvl="4"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5pPr>
            <a:lvl6pPr marL="2514600" lvl="5"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6pPr>
            <a:lvl7pPr marL="2971800" lvl="6"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7pPr>
            <a:lvl8pPr marL="3429000" lvl="7"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8pPr>
            <a:lvl9pPr marL="3886200" lvl="8"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9pPr>
          </a:lstStyle>
          <a:p>
            <a:pPr marL="0" indent="0">
              <a:lnSpc>
                <a:spcPct val="150000"/>
              </a:lnSpc>
              <a:spcBef>
                <a:spcPts val="0"/>
              </a:spcBef>
              <a:buNone/>
            </a:pPr>
            <a:endParaRPr sz="2400" strike="noStrike" noProof="1" dirty="0">
              <a:effectLst/>
              <a:latin typeface="+mn-ea"/>
              <a:cs typeface="+mn-ea"/>
            </a:endParaRPr>
          </a:p>
        </p:txBody>
      </p:sp>
      <p:graphicFrame>
        <p:nvGraphicFramePr>
          <p:cNvPr id="2" name="内容占位符 11266"/>
          <p:cNvGraphicFramePr>
            <a:graphicFrameLocks noChangeAspect="1"/>
          </p:cNvGraphicFramePr>
          <p:nvPr>
            <p:custDataLst>
              <p:tags r:id="rId11"/>
            </p:custDataLst>
          </p:nvPr>
        </p:nvGraphicFramePr>
        <p:xfrm>
          <a:off x="2734628" y="1465263"/>
          <a:ext cx="6480175" cy="3957637"/>
        </p:xfrm>
        <a:graphic>
          <a:graphicData uri="http://schemas.openxmlformats.org/presentationml/2006/ole">
            <mc:AlternateContent xmlns:mc="http://schemas.openxmlformats.org/markup-compatibility/2006">
              <mc:Choice xmlns:v="urn:schemas-microsoft-com:vml" Requires="v">
                <p:oleObj spid="_x0000_s4" name="" r:id="rId12" imgW="2578100" imgH="1574800" progId="Equation.3">
                  <p:embed/>
                </p:oleObj>
              </mc:Choice>
              <mc:Fallback>
                <p:oleObj name="" r:id="rId12" imgW="2578100" imgH="1574800" progId="Equation.3">
                  <p:embed/>
                  <p:pic>
                    <p:nvPicPr>
                      <p:cNvPr id="0" name="图片 3094"/>
                      <p:cNvPicPr/>
                      <p:nvPr/>
                    </p:nvPicPr>
                    <p:blipFill>
                      <a:blip r:embed="rId13"/>
                      <a:stretch>
                        <a:fillRect/>
                      </a:stretch>
                    </p:blipFill>
                    <p:spPr>
                      <a:xfrm>
                        <a:off x="2734628" y="1465263"/>
                        <a:ext cx="6480175" cy="3957637"/>
                      </a:xfrm>
                      <a:prstGeom prst="rect">
                        <a:avLst/>
                      </a:prstGeom>
                      <a:noFill/>
                      <a:ln w="38100">
                        <a:miter/>
                      </a:ln>
                    </p:spPr>
                  </p:pic>
                </p:oleObj>
              </mc:Fallback>
            </mc:AlternateContent>
          </a:graphicData>
        </a:graphic>
      </p:graphicFrame>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0" y="624143"/>
            <a:ext cx="12192000" cy="0"/>
          </a:xfrm>
          <a:prstGeom prst="line">
            <a:avLst/>
          </a:prstGeom>
          <a:ln w="15875">
            <a:solidFill>
              <a:srgbClr val="1F4E79"/>
            </a:solidFil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0" y="6316082"/>
            <a:ext cx="12192000" cy="580723"/>
          </a:xfrm>
          <a:prstGeom prst="rect">
            <a:avLst/>
          </a:prstGeom>
          <a:solidFill>
            <a:schemeClr val="accent5">
              <a:lumMod val="50000"/>
            </a:schemeClr>
          </a:solidFill>
          <a:ln>
            <a:noFill/>
          </a:ln>
        </p:spPr>
        <p:txBody>
          <a:bodyPr wrap="square" rtlCol="0">
            <a:spAutoFit/>
          </a:bodyPr>
          <a:lstStyle/>
          <a:p>
            <a:endParaRPr lang="zh-CN" altLang="en-US" dirty="0"/>
          </a:p>
        </p:txBody>
      </p:sp>
      <p:grpSp>
        <p:nvGrpSpPr>
          <p:cNvPr id="9" name="组合 8"/>
          <p:cNvGrpSpPr/>
          <p:nvPr/>
        </p:nvGrpSpPr>
        <p:grpSpPr>
          <a:xfrm>
            <a:off x="5311303" y="6457891"/>
            <a:ext cx="1843236" cy="400109"/>
            <a:chOff x="76140" y="6477345"/>
            <a:chExt cx="1947504" cy="400109"/>
          </a:xfrm>
        </p:grpSpPr>
        <p:pic>
          <p:nvPicPr>
            <p:cNvPr id="10" name="图片 9"/>
            <p:cNvPicPr>
              <a:picLocks noChangeAspect="1"/>
            </p:cNvPicPr>
            <p:nvPr/>
          </p:nvPicPr>
          <p:blipFill>
            <a:blip r:embed="rId1" cstate="print">
              <a:biLevel thresh="25000"/>
              <a:extLst>
                <a:ext uri="{28A0092B-C50C-407E-A947-70E740481C1C}">
                  <a14:useLocalDpi xmlns:a14="http://schemas.microsoft.com/office/drawing/2010/main" val="0"/>
                </a:ext>
              </a:extLst>
            </a:blip>
            <a:stretch>
              <a:fillRect/>
            </a:stretch>
          </p:blipFill>
          <p:spPr>
            <a:xfrm>
              <a:off x="76140" y="6477345"/>
              <a:ext cx="400109" cy="400109"/>
            </a:xfrm>
            <a:prstGeom prst="rect">
              <a:avLst/>
            </a:prstGeom>
          </p:spPr>
        </p:pic>
        <p:pic>
          <p:nvPicPr>
            <p:cNvPr id="11" name="图片 10"/>
            <p:cNvPicPr>
              <a:picLocks noChangeAspect="1"/>
            </p:cNvPicPr>
            <p:nvPr/>
          </p:nvPicPr>
          <p:blipFill rotWithShape="1">
            <a:blip r:embed="rId2">
              <a:biLevel thresh="25000"/>
            </a:blip>
            <a:srcRect l="1" t="6582" r="-25334" b="26979"/>
            <a:stretch>
              <a:fillRect/>
            </a:stretch>
          </p:blipFill>
          <p:spPr>
            <a:xfrm>
              <a:off x="414611" y="6477345"/>
              <a:ext cx="724874" cy="380655"/>
            </a:xfrm>
            <a:prstGeom prst="rect">
              <a:avLst/>
            </a:prstGeom>
          </p:spPr>
        </p:pic>
        <p:pic>
          <p:nvPicPr>
            <p:cNvPr id="12" name="图片 11"/>
            <p:cNvPicPr>
              <a:picLocks noChangeAspect="1"/>
            </p:cNvPicPr>
            <p:nvPr/>
          </p:nvPicPr>
          <p:blipFill rotWithShape="1">
            <a:blip r:embed="rId3">
              <a:biLevel thresh="25000"/>
              <a:extLst>
                <a:ext uri="{28A0092B-C50C-407E-A947-70E740481C1C}">
                  <a14:useLocalDpi xmlns:a14="http://schemas.microsoft.com/office/drawing/2010/main" val="0"/>
                </a:ext>
              </a:extLst>
            </a:blip>
            <a:srcRect l="32814" t="12432" r="55484" b="78542"/>
            <a:stretch>
              <a:fillRect/>
            </a:stretch>
          </p:blipFill>
          <p:spPr>
            <a:xfrm rot="1259126">
              <a:off x="895509" y="6508504"/>
              <a:ext cx="402920" cy="310802"/>
            </a:xfrm>
            <a:prstGeom prst="rect">
              <a:avLst/>
            </a:prstGeom>
          </p:spPr>
        </p:pic>
        <p:pic>
          <p:nvPicPr>
            <p:cNvPr id="13" name="图片 12"/>
            <p:cNvPicPr>
              <a:picLocks noChangeAspect="1"/>
            </p:cNvPicPr>
            <p:nvPr/>
          </p:nvPicPr>
          <p:blipFill rotWithShape="1">
            <a:blip r:embed="rId4" cstate="print"/>
            <a:srcRect t="-1" b="16526"/>
            <a:stretch>
              <a:fillRect/>
            </a:stretch>
          </p:blipFill>
          <p:spPr>
            <a:xfrm rot="589386">
              <a:off x="1256498" y="6481317"/>
              <a:ext cx="388026" cy="326437"/>
            </a:xfrm>
            <a:prstGeom prst="rect">
              <a:avLst/>
            </a:prstGeom>
          </p:spPr>
        </p:pic>
        <p:pic>
          <p:nvPicPr>
            <p:cNvPr id="14" name="图片 13"/>
            <p:cNvPicPr>
              <a:picLocks noChangeAspect="1"/>
            </p:cNvPicPr>
            <p:nvPr/>
          </p:nvPicPr>
          <p:blipFill rotWithShape="1">
            <a:blip r:embed="rId5" cstate="print"/>
            <a:srcRect t="18211" b="8984"/>
            <a:stretch>
              <a:fillRect/>
            </a:stretch>
          </p:blipFill>
          <p:spPr>
            <a:xfrm>
              <a:off x="1554468" y="6496881"/>
              <a:ext cx="469176" cy="341581"/>
            </a:xfrm>
            <a:prstGeom prst="rect">
              <a:avLst/>
            </a:prstGeom>
          </p:spPr>
        </p:pic>
      </p:grpSp>
      <p:pic>
        <p:nvPicPr>
          <p:cNvPr id="15" name="图片 14"/>
          <p:cNvPicPr>
            <a:picLocks noChangeAspect="1"/>
          </p:cNvPicPr>
          <p:nvPr/>
        </p:nvPicPr>
        <p:blipFill>
          <a:blip r:embed="rId6" cstate="print"/>
          <a:srcRect t="6230"/>
          <a:stretch>
            <a:fillRect/>
          </a:stretch>
        </p:blipFill>
        <p:spPr>
          <a:xfrm>
            <a:off x="10743565" y="137160"/>
            <a:ext cx="1291590" cy="544830"/>
          </a:xfrm>
          <a:prstGeom prst="rect">
            <a:avLst/>
          </a:prstGeom>
        </p:spPr>
      </p:pic>
      <p:sp>
        <p:nvSpPr>
          <p:cNvPr id="3" name="Text Box 2"/>
          <p:cNvSpPr txBox="1">
            <a:spLocks noGrp="1" noChangeArrowheads="1"/>
          </p:cNvSpPr>
          <p:nvPr>
            <p:custDataLst>
              <p:tags r:id="rId7"/>
            </p:custDataLst>
          </p:nvPr>
        </p:nvSpPr>
        <p:spPr>
          <a:xfrm>
            <a:off x="857250" y="500540"/>
            <a:ext cx="7561263" cy="645160"/>
          </a:xfrm>
          <a:prstGeom prst="rect">
            <a:avLst/>
          </a:prstGeom>
          <a:noFill/>
          <a:ln w="9525">
            <a:noFill/>
            <a:miter lim="800000"/>
          </a:ln>
          <a:effectLst/>
        </p:spPr>
        <p:txBody>
          <a:bodyPr vert="horz" wrap="square" lIns="91440" tIns="45720" rIns="91440" bIns="45720" numCol="1" anchor="ctr" anchorCtr="0" compatLnSpc="1">
            <a:spAutoFit/>
          </a:bodyPr>
          <a:lstStyle>
            <a:lvl1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2pPr>
            <a:lvl3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3pPr>
            <a:lvl4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4pPr>
            <a:lvl5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5pPr>
            <a:lvl6pPr marL="4572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6pPr>
            <a:lvl7pPr marL="9144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7pPr>
            <a:lvl8pPr marL="13716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8pPr>
            <a:lvl9pPr marL="18288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9pPr>
          </a:lstStyle>
          <a:p>
            <a:pPr marL="0" marR="0" lvl="0" indent="0" algn="ctr" defTabSz="914400" rtl="0" eaLnBrk="0" fontAlgn="base" latinLnBrk="0" hangingPunct="0">
              <a:lnSpc>
                <a:spcPct val="100000"/>
              </a:lnSpc>
              <a:spcBef>
                <a:spcPct val="50000"/>
              </a:spcBef>
              <a:spcAft>
                <a:spcPct val="0"/>
              </a:spcAft>
              <a:buClrTx/>
              <a:buSzTx/>
              <a:buFontTx/>
              <a:buNone/>
              <a:defRPr/>
            </a:pPr>
            <a:r>
              <a:rPr kumimoji="0" lang="en-US" alt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r>
              <a:rPr kumimoji="0" 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endParaRPr kumimoji="0" lang="zh-CN" sz="3600" b="1" i="0" u="none" strike="noStrike" kern="0" cap="none" spc="0" normalizeH="0" baseline="0" noProof="0" dirty="0">
              <a:ln>
                <a:noFill/>
              </a:ln>
              <a:solidFill>
                <a:srgbClr val="FF0000"/>
              </a:solidFill>
              <a:effectLst/>
              <a:uLnTx/>
              <a:uFillTx/>
              <a:latin typeface="华文楷体" panose="02010600040101010101" pitchFamily="2" charset="-122"/>
              <a:ea typeface="楷体_GB2312"/>
              <a:cs typeface="+mj-cs"/>
            </a:endParaRPr>
          </a:p>
        </p:txBody>
      </p:sp>
      <p:sp>
        <p:nvSpPr>
          <p:cNvPr id="16" name="文本框 15"/>
          <p:cNvSpPr txBox="1"/>
          <p:nvPr>
            <p:custDataLst>
              <p:tags r:id="rId8"/>
            </p:custDataLst>
          </p:nvPr>
        </p:nvSpPr>
        <p:spPr>
          <a:xfrm>
            <a:off x="0" y="50800"/>
            <a:ext cx="7917180" cy="521970"/>
          </a:xfrm>
          <a:prstGeom prst="rect">
            <a:avLst/>
          </a:prstGeom>
          <a:noFill/>
        </p:spPr>
        <p:txBody>
          <a:bodyPr wrap="square" rtlCol="0">
            <a:spAutoFit/>
          </a:bodyPr>
          <a:p>
            <a:pPr>
              <a:buClrTx/>
              <a:buSzTx/>
              <a:buFontTx/>
            </a:pPr>
            <a:r>
              <a:rPr sz="2800" dirty="0" err="1"/>
              <a:t>7.</a:t>
            </a:r>
            <a:r>
              <a:rPr lang="en-US" sz="2800" dirty="0" err="1"/>
              <a:t>2</a:t>
            </a:r>
            <a:r>
              <a:rPr lang="zh-CN" sz="2800" dirty="0" err="1"/>
              <a:t>、</a:t>
            </a:r>
            <a:r>
              <a:rPr sz="2800" dirty="0" err="1"/>
              <a:t> 电偶极子辐射</a:t>
            </a:r>
            <a:endParaRPr sz="2800" dirty="0" err="1"/>
          </a:p>
        </p:txBody>
      </p:sp>
      <p:sp>
        <p:nvSpPr>
          <p:cNvPr id="17" name="文本框 16"/>
          <p:cNvSpPr txBox="1"/>
          <p:nvPr>
            <p:custDataLst>
              <p:tags r:id="rId9"/>
            </p:custDataLst>
          </p:nvPr>
        </p:nvSpPr>
        <p:spPr>
          <a:xfrm>
            <a:off x="221615" y="675640"/>
            <a:ext cx="10313670" cy="570865"/>
          </a:xfrm>
          <a:prstGeom prst="rect">
            <a:avLst/>
          </a:prstGeom>
          <a:noFill/>
        </p:spPr>
        <p:txBody>
          <a:bodyPr wrap="square" rtlCol="0" anchor="t">
            <a:spAutoFit/>
          </a:bodyPr>
          <a:p>
            <a:pPr marL="342900" marR="0" lvl="0" indent="-342900" algn="l" defTabSz="914400" rtl="0" eaLnBrk="1" fontAlgn="base" latinLnBrk="0" hangingPunct="1">
              <a:lnSpc>
                <a:spcPct val="130000"/>
              </a:lnSpc>
              <a:spcBef>
                <a:spcPct val="20000"/>
              </a:spcBef>
              <a:spcAft>
                <a:spcPct val="0"/>
              </a:spcAft>
              <a:buClrTx/>
              <a:buSzTx/>
              <a:buFont typeface="Wingdings" panose="05000000000000000000" pitchFamily="2" charset="2"/>
              <a:buNone/>
              <a:defRPr/>
            </a:pPr>
            <a:r>
              <a:rPr lang="en-US" altLang="zh-CN" sz="2400" b="1" kern="0" noProof="0" dirty="0" smtClean="0">
                <a:ln>
                  <a:noFill/>
                </a:ln>
                <a:effectLst/>
                <a:uLnTx/>
                <a:uFillTx/>
                <a:latin typeface="宋体" panose="02010600030101010101" pitchFamily="2" charset="-122"/>
                <a:ea typeface="楷体_GB2312"/>
                <a:sym typeface="+mn-ea"/>
              </a:rPr>
              <a:t>7.2.1 </a:t>
            </a:r>
            <a:r>
              <a:rPr sz="2400" b="1" kern="0" noProof="0" dirty="0" smtClean="0">
                <a:ln>
                  <a:noFill/>
                </a:ln>
                <a:effectLst/>
                <a:uLnTx/>
                <a:uFillTx/>
                <a:latin typeface="宋体" panose="02010600030101010101" pitchFamily="2" charset="-122"/>
                <a:ea typeface="楷体_GB2312"/>
                <a:sym typeface="+mn-ea"/>
              </a:rPr>
              <a:t>电偶极子的近区束缚场</a:t>
            </a:r>
            <a:endParaRPr sz="2400" b="1" kern="0" noProof="0" dirty="0" smtClean="0">
              <a:ln>
                <a:noFill/>
              </a:ln>
              <a:effectLst/>
              <a:uLnTx/>
              <a:uFillTx/>
              <a:latin typeface="宋体" panose="02010600030101010101" pitchFamily="2" charset="-122"/>
              <a:ea typeface="楷体_GB2312"/>
              <a:sym typeface="+mn-ea"/>
            </a:endParaRPr>
          </a:p>
        </p:txBody>
      </p:sp>
      <p:sp>
        <p:nvSpPr>
          <p:cNvPr id="11266" name="文本占位符 11265"/>
          <p:cNvSpPr>
            <a:spLocks noGrp="1"/>
          </p:cNvSpPr>
          <p:nvPr>
            <p:custDataLst>
              <p:tags r:id="rId10"/>
            </p:custDataLst>
          </p:nvPr>
        </p:nvSpPr>
        <p:spPr>
          <a:xfrm>
            <a:off x="857250" y="1297940"/>
            <a:ext cx="11019155" cy="4800600"/>
          </a:xfrm>
          <a:prstGeom prst="rect">
            <a:avLst/>
          </a:prstGeom>
          <a:noFill/>
          <a:ln w="9525">
            <a:noFill/>
            <a:miter/>
          </a:ln>
        </p:spPr>
        <p:txBody>
          <a:bodyPr/>
          <a:lstStyle>
            <a:lvl1pPr marL="342900" lvl="0" indent="-3429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3200" b="0" i="0" u="none" kern="1200" baseline="0">
                <a:solidFill>
                  <a:schemeClr val="tx1"/>
                </a:solidFill>
                <a:effectLst>
                  <a:outerShdw blurRad="38100" dist="38100" dir="2700000">
                    <a:srgbClr val="000000"/>
                  </a:outerShdw>
                </a:effectLst>
                <a:latin typeface="+mn-lt"/>
                <a:ea typeface="+mn-ea"/>
                <a:cs typeface="+mn-cs"/>
              </a:defRPr>
            </a:lvl1pPr>
            <a:lvl2pPr marL="742950" lvl="1" indent="-285750" algn="l" defTabSz="914400" eaLnBrk="1" fontAlgn="base" latinLnBrk="0" hangingPunct="1">
              <a:spcBef>
                <a:spcPct val="20000"/>
              </a:spcBef>
              <a:spcAft>
                <a:spcPct val="0"/>
              </a:spcAft>
              <a:buClr>
                <a:schemeClr val="accent2"/>
              </a:buClr>
              <a:buSzPct val="70000"/>
              <a:buFont typeface="Wingdings" panose="05000000000000000000" pitchFamily="2" charset="2"/>
              <a:buChar char="n"/>
              <a:defRPr sz="2800" b="0" i="0" u="none" kern="1200" baseline="0">
                <a:solidFill>
                  <a:schemeClr val="tx1"/>
                </a:solidFill>
                <a:effectLst>
                  <a:outerShdw blurRad="38100" dist="38100" dir="2700000">
                    <a:srgbClr val="000000"/>
                  </a:outerShdw>
                </a:effectLst>
                <a:latin typeface="+mn-lt"/>
                <a:ea typeface="+mn-ea"/>
                <a:cs typeface="+mn-cs"/>
              </a:defRPr>
            </a:lvl2pPr>
            <a:lvl3pPr marL="1143000" lvl="2" indent="-228600" algn="l" defTabSz="914400" eaLnBrk="1" fontAlgn="base" latinLnBrk="0" hangingPunct="1">
              <a:spcBef>
                <a:spcPct val="20000"/>
              </a:spcBef>
              <a:spcAft>
                <a:spcPct val="0"/>
              </a:spcAft>
              <a:buClr>
                <a:schemeClr val="tx2"/>
              </a:buClr>
              <a:buSzPct val="70000"/>
              <a:buFont typeface="Wingdings" panose="05000000000000000000" pitchFamily="2" charset="2"/>
              <a:buChar char="n"/>
              <a:defRPr sz="2400" b="0" i="0" u="none" kern="1200" baseline="0">
                <a:solidFill>
                  <a:schemeClr val="tx1"/>
                </a:solidFill>
                <a:effectLst>
                  <a:outerShdw blurRad="38100" dist="38100" dir="2700000">
                    <a:srgbClr val="000000"/>
                  </a:outerShdw>
                </a:effectLst>
                <a:latin typeface="+mn-lt"/>
                <a:ea typeface="+mn-ea"/>
                <a:cs typeface="+mn-cs"/>
              </a:defRPr>
            </a:lvl3pPr>
            <a:lvl4pPr marL="1600200" lvl="3" indent="-228600" algn="l" defTabSz="914400" eaLnBrk="1" fontAlgn="base" latinLnBrk="0" hangingPunct="1">
              <a:spcBef>
                <a:spcPct val="20000"/>
              </a:spcBef>
              <a:spcAft>
                <a:spcPct val="0"/>
              </a:spcAft>
              <a:buClr>
                <a:schemeClr val="accent2"/>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4pPr>
            <a:lvl5pPr marL="2057400" lvl="4"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5pPr>
            <a:lvl6pPr marL="2514600" lvl="5"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6pPr>
            <a:lvl7pPr marL="2971800" lvl="6"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7pPr>
            <a:lvl8pPr marL="3429000" lvl="7"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8pPr>
            <a:lvl9pPr marL="3886200" lvl="8"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9pPr>
          </a:lstStyle>
          <a:p>
            <a:pPr marL="0" indent="0">
              <a:lnSpc>
                <a:spcPct val="150000"/>
              </a:lnSpc>
              <a:spcBef>
                <a:spcPts val="0"/>
              </a:spcBef>
              <a:buNone/>
            </a:pPr>
            <a:r>
              <a:rPr sz="2400" b="1" strike="noStrike" noProof="1" dirty="0">
                <a:solidFill>
                  <a:srgbClr val="FF0000"/>
                </a:solidFill>
                <a:effectLst/>
                <a:latin typeface="+mn-ea"/>
                <a:cs typeface="+mn-ea"/>
              </a:rPr>
              <a:t>考虑近区场</a:t>
            </a:r>
            <a:endParaRPr sz="2400" b="1" strike="noStrike" noProof="1" dirty="0">
              <a:solidFill>
                <a:srgbClr val="FF0000"/>
              </a:solidFill>
              <a:effectLst/>
              <a:latin typeface="+mn-ea"/>
              <a:cs typeface="+mn-ea"/>
            </a:endParaRPr>
          </a:p>
        </p:txBody>
      </p:sp>
      <p:graphicFrame>
        <p:nvGraphicFramePr>
          <p:cNvPr id="12291" name="对象 14339"/>
          <p:cNvGraphicFramePr>
            <a:graphicFrameLocks noChangeAspect="1"/>
          </p:cNvGraphicFramePr>
          <p:nvPr>
            <p:custDataLst>
              <p:tags r:id="rId11"/>
            </p:custDataLst>
          </p:nvPr>
        </p:nvGraphicFramePr>
        <p:xfrm>
          <a:off x="4156393" y="1517333"/>
          <a:ext cx="1219200" cy="457200"/>
        </p:xfrm>
        <a:graphic>
          <a:graphicData uri="http://schemas.openxmlformats.org/presentationml/2006/ole">
            <mc:AlternateContent xmlns:mc="http://schemas.openxmlformats.org/markup-compatibility/2006">
              <mc:Choice xmlns:v="urn:schemas-microsoft-com:vml" Requires="v">
                <p:oleObj spid="_x0000_s3077" name="" r:id="rId12" imgW="457200" imgH="177800" progId="Equation.3">
                  <p:embed/>
                </p:oleObj>
              </mc:Choice>
              <mc:Fallback>
                <p:oleObj name="" r:id="rId12" imgW="457200" imgH="177800" progId="Equation.3">
                  <p:embed/>
                  <p:pic>
                    <p:nvPicPr>
                      <p:cNvPr id="0" name="图片 3076"/>
                      <p:cNvPicPr/>
                      <p:nvPr/>
                    </p:nvPicPr>
                    <p:blipFill>
                      <a:blip r:embed="rId13"/>
                      <a:stretch>
                        <a:fillRect/>
                      </a:stretch>
                    </p:blipFill>
                    <p:spPr>
                      <a:xfrm>
                        <a:off x="4156393" y="1517333"/>
                        <a:ext cx="1219200" cy="457200"/>
                      </a:xfrm>
                      <a:prstGeom prst="rect">
                        <a:avLst/>
                      </a:prstGeom>
                      <a:noFill/>
                      <a:ln w="38100">
                        <a:noFill/>
                        <a:miter/>
                      </a:ln>
                    </p:spPr>
                  </p:pic>
                </p:oleObj>
              </mc:Fallback>
            </mc:AlternateContent>
          </a:graphicData>
        </a:graphic>
      </p:graphicFrame>
      <p:graphicFrame>
        <p:nvGraphicFramePr>
          <p:cNvPr id="12292" name="对象 14341"/>
          <p:cNvGraphicFramePr>
            <a:graphicFrameLocks noChangeAspect="1"/>
          </p:cNvGraphicFramePr>
          <p:nvPr>
            <p:custDataLst>
              <p:tags r:id="rId14"/>
            </p:custDataLst>
          </p:nvPr>
        </p:nvGraphicFramePr>
        <p:xfrm>
          <a:off x="5556568" y="1493520"/>
          <a:ext cx="1314450" cy="452438"/>
        </p:xfrm>
        <a:graphic>
          <a:graphicData uri="http://schemas.openxmlformats.org/presentationml/2006/ole">
            <mc:AlternateContent xmlns:mc="http://schemas.openxmlformats.org/markup-compatibility/2006">
              <mc:Choice xmlns:v="urn:schemas-microsoft-com:vml" Requires="v">
                <p:oleObj spid="_x0000_s3076" name="" r:id="rId15" imgW="584200" imgH="203200" progId="Equation.3">
                  <p:embed/>
                </p:oleObj>
              </mc:Choice>
              <mc:Fallback>
                <p:oleObj name="" r:id="rId15" imgW="584200" imgH="203200" progId="Equation.3">
                  <p:embed/>
                  <p:pic>
                    <p:nvPicPr>
                      <p:cNvPr id="0" name="图片 3075"/>
                      <p:cNvPicPr/>
                      <p:nvPr/>
                    </p:nvPicPr>
                    <p:blipFill>
                      <a:blip r:embed="rId16"/>
                      <a:stretch>
                        <a:fillRect/>
                      </a:stretch>
                    </p:blipFill>
                    <p:spPr>
                      <a:xfrm>
                        <a:off x="5556568" y="1493520"/>
                        <a:ext cx="1314450" cy="452438"/>
                      </a:xfrm>
                      <a:prstGeom prst="rect">
                        <a:avLst/>
                      </a:prstGeom>
                      <a:noFill/>
                      <a:ln w="38100">
                        <a:noFill/>
                        <a:miter/>
                      </a:ln>
                    </p:spPr>
                  </p:pic>
                </p:oleObj>
              </mc:Fallback>
            </mc:AlternateContent>
          </a:graphicData>
        </a:graphic>
      </p:graphicFrame>
      <p:graphicFrame>
        <p:nvGraphicFramePr>
          <p:cNvPr id="12293" name="对象 14342"/>
          <p:cNvGraphicFramePr>
            <a:graphicFrameLocks noChangeAspect="1"/>
          </p:cNvGraphicFramePr>
          <p:nvPr>
            <p:custDataLst>
              <p:tags r:id="rId17"/>
            </p:custDataLst>
          </p:nvPr>
        </p:nvGraphicFramePr>
        <p:xfrm>
          <a:off x="7155180" y="1382395"/>
          <a:ext cx="914400" cy="747713"/>
        </p:xfrm>
        <a:graphic>
          <a:graphicData uri="http://schemas.openxmlformats.org/presentationml/2006/ole">
            <mc:AlternateContent xmlns:mc="http://schemas.openxmlformats.org/markup-compatibility/2006">
              <mc:Choice xmlns:v="urn:schemas-microsoft-com:vml" Requires="v">
                <p:oleObj spid="_x0000_s3079" name="" r:id="rId18" imgW="482600" imgH="393700" progId="Equation.3">
                  <p:embed/>
                </p:oleObj>
              </mc:Choice>
              <mc:Fallback>
                <p:oleObj name="" r:id="rId18" imgW="482600" imgH="393700" progId="Equation.3">
                  <p:embed/>
                  <p:pic>
                    <p:nvPicPr>
                      <p:cNvPr id="0" name="图片 3078"/>
                      <p:cNvPicPr/>
                      <p:nvPr/>
                    </p:nvPicPr>
                    <p:blipFill>
                      <a:blip r:embed="rId19"/>
                      <a:stretch>
                        <a:fillRect/>
                      </a:stretch>
                    </p:blipFill>
                    <p:spPr>
                      <a:xfrm>
                        <a:off x="7155180" y="1382395"/>
                        <a:ext cx="914400" cy="747713"/>
                      </a:xfrm>
                      <a:prstGeom prst="rect">
                        <a:avLst/>
                      </a:prstGeom>
                      <a:noFill/>
                      <a:ln w="38100">
                        <a:noFill/>
                        <a:miter/>
                      </a:ln>
                    </p:spPr>
                  </p:pic>
                </p:oleObj>
              </mc:Fallback>
            </mc:AlternateContent>
          </a:graphicData>
        </a:graphic>
      </p:graphicFrame>
      <p:graphicFrame>
        <p:nvGraphicFramePr>
          <p:cNvPr id="12295" name="内容占位符 14344"/>
          <p:cNvGraphicFramePr>
            <a:graphicFrameLocks noChangeAspect="1"/>
          </p:cNvGraphicFramePr>
          <p:nvPr>
            <p:custDataLst>
              <p:tags r:id="rId20"/>
            </p:custDataLst>
          </p:nvPr>
        </p:nvGraphicFramePr>
        <p:xfrm>
          <a:off x="2453005" y="2511108"/>
          <a:ext cx="3544888" cy="854075"/>
        </p:xfrm>
        <a:graphic>
          <a:graphicData uri="http://schemas.openxmlformats.org/presentationml/2006/ole">
            <mc:AlternateContent xmlns:mc="http://schemas.openxmlformats.org/markup-compatibility/2006">
              <mc:Choice xmlns:v="urn:schemas-microsoft-com:vml" Requires="v">
                <p:oleObj spid="_x0000_s3083" name="" r:id="rId21" imgW="1701165" imgH="393700" progId="Equation.3">
                  <p:embed/>
                </p:oleObj>
              </mc:Choice>
              <mc:Fallback>
                <p:oleObj name="" r:id="rId21" imgW="1701165" imgH="393700" progId="Equation.3">
                  <p:embed/>
                  <p:pic>
                    <p:nvPicPr>
                      <p:cNvPr id="0" name="图片 3082"/>
                      <p:cNvPicPr/>
                      <p:nvPr/>
                    </p:nvPicPr>
                    <p:blipFill>
                      <a:blip r:embed="rId22"/>
                      <a:stretch>
                        <a:fillRect/>
                      </a:stretch>
                    </p:blipFill>
                    <p:spPr>
                      <a:xfrm>
                        <a:off x="2453005" y="2511108"/>
                        <a:ext cx="3544888" cy="854075"/>
                      </a:xfrm>
                      <a:prstGeom prst="rect">
                        <a:avLst/>
                      </a:prstGeom>
                      <a:noFill/>
                      <a:ln w="38100">
                        <a:miter/>
                      </a:ln>
                    </p:spPr>
                  </p:pic>
                </p:oleObj>
              </mc:Fallback>
            </mc:AlternateContent>
          </a:graphicData>
        </a:graphic>
      </p:graphicFrame>
      <p:pic>
        <p:nvPicPr>
          <p:cNvPr id="12296" name="内容占位符 14345"/>
          <p:cNvPicPr>
            <a:picLocks noChangeAspect="1"/>
          </p:cNvPicPr>
          <p:nvPr>
            <p:custDataLst>
              <p:tags r:id="rId23"/>
            </p:custDataLst>
          </p:nvPr>
        </p:nvPicPr>
        <p:blipFill>
          <a:blip r:embed="rId24"/>
          <a:stretch>
            <a:fillRect/>
          </a:stretch>
        </p:blipFill>
        <p:spPr>
          <a:xfrm>
            <a:off x="2530793" y="3223895"/>
            <a:ext cx="5545137" cy="2759075"/>
          </a:xfrm>
          <a:prstGeom prst="rect">
            <a:avLst/>
          </a:prstGeom>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0" y="624143"/>
            <a:ext cx="12192000" cy="0"/>
          </a:xfrm>
          <a:prstGeom prst="line">
            <a:avLst/>
          </a:prstGeom>
          <a:ln w="15875">
            <a:solidFill>
              <a:srgbClr val="1F4E79"/>
            </a:solidFil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0" y="6316082"/>
            <a:ext cx="12192000" cy="580723"/>
          </a:xfrm>
          <a:prstGeom prst="rect">
            <a:avLst/>
          </a:prstGeom>
          <a:solidFill>
            <a:schemeClr val="accent5">
              <a:lumMod val="50000"/>
            </a:schemeClr>
          </a:solidFill>
          <a:ln>
            <a:noFill/>
          </a:ln>
        </p:spPr>
        <p:txBody>
          <a:bodyPr wrap="square" rtlCol="0">
            <a:spAutoFit/>
          </a:bodyPr>
          <a:lstStyle/>
          <a:p>
            <a:endParaRPr lang="zh-CN" altLang="en-US" dirty="0"/>
          </a:p>
        </p:txBody>
      </p:sp>
      <p:grpSp>
        <p:nvGrpSpPr>
          <p:cNvPr id="9" name="组合 8"/>
          <p:cNvGrpSpPr/>
          <p:nvPr/>
        </p:nvGrpSpPr>
        <p:grpSpPr>
          <a:xfrm>
            <a:off x="5311303" y="6457891"/>
            <a:ext cx="1843236" cy="400109"/>
            <a:chOff x="76140" y="6477345"/>
            <a:chExt cx="1947504" cy="400109"/>
          </a:xfrm>
        </p:grpSpPr>
        <p:pic>
          <p:nvPicPr>
            <p:cNvPr id="10" name="图片 9"/>
            <p:cNvPicPr>
              <a:picLocks noChangeAspect="1"/>
            </p:cNvPicPr>
            <p:nvPr/>
          </p:nvPicPr>
          <p:blipFill>
            <a:blip r:embed="rId1" cstate="print">
              <a:biLevel thresh="25000"/>
              <a:extLst>
                <a:ext uri="{28A0092B-C50C-407E-A947-70E740481C1C}">
                  <a14:useLocalDpi xmlns:a14="http://schemas.microsoft.com/office/drawing/2010/main" val="0"/>
                </a:ext>
              </a:extLst>
            </a:blip>
            <a:stretch>
              <a:fillRect/>
            </a:stretch>
          </p:blipFill>
          <p:spPr>
            <a:xfrm>
              <a:off x="76140" y="6477345"/>
              <a:ext cx="400109" cy="400109"/>
            </a:xfrm>
            <a:prstGeom prst="rect">
              <a:avLst/>
            </a:prstGeom>
          </p:spPr>
        </p:pic>
        <p:pic>
          <p:nvPicPr>
            <p:cNvPr id="11" name="图片 10"/>
            <p:cNvPicPr>
              <a:picLocks noChangeAspect="1"/>
            </p:cNvPicPr>
            <p:nvPr/>
          </p:nvPicPr>
          <p:blipFill rotWithShape="1">
            <a:blip r:embed="rId2">
              <a:biLevel thresh="25000"/>
            </a:blip>
            <a:srcRect l="1" t="6582" r="-25334" b="26979"/>
            <a:stretch>
              <a:fillRect/>
            </a:stretch>
          </p:blipFill>
          <p:spPr>
            <a:xfrm>
              <a:off x="414611" y="6477345"/>
              <a:ext cx="724874" cy="380655"/>
            </a:xfrm>
            <a:prstGeom prst="rect">
              <a:avLst/>
            </a:prstGeom>
          </p:spPr>
        </p:pic>
        <p:pic>
          <p:nvPicPr>
            <p:cNvPr id="12" name="图片 11"/>
            <p:cNvPicPr>
              <a:picLocks noChangeAspect="1"/>
            </p:cNvPicPr>
            <p:nvPr/>
          </p:nvPicPr>
          <p:blipFill rotWithShape="1">
            <a:blip r:embed="rId3">
              <a:biLevel thresh="25000"/>
              <a:extLst>
                <a:ext uri="{28A0092B-C50C-407E-A947-70E740481C1C}">
                  <a14:useLocalDpi xmlns:a14="http://schemas.microsoft.com/office/drawing/2010/main" val="0"/>
                </a:ext>
              </a:extLst>
            </a:blip>
            <a:srcRect l="32814" t="12432" r="55484" b="78542"/>
            <a:stretch>
              <a:fillRect/>
            </a:stretch>
          </p:blipFill>
          <p:spPr>
            <a:xfrm rot="1259126">
              <a:off x="895509" y="6508504"/>
              <a:ext cx="402920" cy="310802"/>
            </a:xfrm>
            <a:prstGeom prst="rect">
              <a:avLst/>
            </a:prstGeom>
          </p:spPr>
        </p:pic>
        <p:pic>
          <p:nvPicPr>
            <p:cNvPr id="13" name="图片 12"/>
            <p:cNvPicPr>
              <a:picLocks noChangeAspect="1"/>
            </p:cNvPicPr>
            <p:nvPr/>
          </p:nvPicPr>
          <p:blipFill rotWithShape="1">
            <a:blip r:embed="rId4" cstate="print"/>
            <a:srcRect t="-1" b="16526"/>
            <a:stretch>
              <a:fillRect/>
            </a:stretch>
          </p:blipFill>
          <p:spPr>
            <a:xfrm rot="589386">
              <a:off x="1256498" y="6481317"/>
              <a:ext cx="388026" cy="326437"/>
            </a:xfrm>
            <a:prstGeom prst="rect">
              <a:avLst/>
            </a:prstGeom>
          </p:spPr>
        </p:pic>
        <p:pic>
          <p:nvPicPr>
            <p:cNvPr id="14" name="图片 13"/>
            <p:cNvPicPr>
              <a:picLocks noChangeAspect="1"/>
            </p:cNvPicPr>
            <p:nvPr/>
          </p:nvPicPr>
          <p:blipFill rotWithShape="1">
            <a:blip r:embed="rId5" cstate="print"/>
            <a:srcRect t="18211" b="8984"/>
            <a:stretch>
              <a:fillRect/>
            </a:stretch>
          </p:blipFill>
          <p:spPr>
            <a:xfrm>
              <a:off x="1554468" y="6496881"/>
              <a:ext cx="469176" cy="341581"/>
            </a:xfrm>
            <a:prstGeom prst="rect">
              <a:avLst/>
            </a:prstGeom>
          </p:spPr>
        </p:pic>
      </p:grpSp>
      <p:pic>
        <p:nvPicPr>
          <p:cNvPr id="15" name="图片 14"/>
          <p:cNvPicPr>
            <a:picLocks noChangeAspect="1"/>
          </p:cNvPicPr>
          <p:nvPr/>
        </p:nvPicPr>
        <p:blipFill>
          <a:blip r:embed="rId6" cstate="print"/>
          <a:srcRect t="6230"/>
          <a:stretch>
            <a:fillRect/>
          </a:stretch>
        </p:blipFill>
        <p:spPr>
          <a:xfrm>
            <a:off x="10743565" y="137160"/>
            <a:ext cx="1291590" cy="544830"/>
          </a:xfrm>
          <a:prstGeom prst="rect">
            <a:avLst/>
          </a:prstGeom>
        </p:spPr>
      </p:pic>
      <p:sp>
        <p:nvSpPr>
          <p:cNvPr id="3" name="Text Box 2"/>
          <p:cNvSpPr txBox="1">
            <a:spLocks noGrp="1" noChangeArrowheads="1"/>
          </p:cNvSpPr>
          <p:nvPr>
            <p:custDataLst>
              <p:tags r:id="rId7"/>
            </p:custDataLst>
          </p:nvPr>
        </p:nvSpPr>
        <p:spPr>
          <a:xfrm>
            <a:off x="857250" y="500540"/>
            <a:ext cx="7561263" cy="645160"/>
          </a:xfrm>
          <a:prstGeom prst="rect">
            <a:avLst/>
          </a:prstGeom>
          <a:noFill/>
          <a:ln w="9525">
            <a:noFill/>
            <a:miter lim="800000"/>
          </a:ln>
          <a:effectLst/>
        </p:spPr>
        <p:txBody>
          <a:bodyPr vert="horz" wrap="square" lIns="91440" tIns="45720" rIns="91440" bIns="45720" numCol="1" anchor="ctr" anchorCtr="0" compatLnSpc="1">
            <a:spAutoFit/>
          </a:bodyPr>
          <a:lstStyle>
            <a:lvl1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2pPr>
            <a:lvl3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3pPr>
            <a:lvl4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4pPr>
            <a:lvl5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5pPr>
            <a:lvl6pPr marL="4572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6pPr>
            <a:lvl7pPr marL="9144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7pPr>
            <a:lvl8pPr marL="13716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8pPr>
            <a:lvl9pPr marL="18288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9pPr>
          </a:lstStyle>
          <a:p>
            <a:pPr marL="0" marR="0" lvl="0" indent="0" algn="ctr" defTabSz="914400" rtl="0" eaLnBrk="0" fontAlgn="base" latinLnBrk="0" hangingPunct="0">
              <a:lnSpc>
                <a:spcPct val="100000"/>
              </a:lnSpc>
              <a:spcBef>
                <a:spcPct val="50000"/>
              </a:spcBef>
              <a:spcAft>
                <a:spcPct val="0"/>
              </a:spcAft>
              <a:buClrTx/>
              <a:buSzTx/>
              <a:buFontTx/>
              <a:buNone/>
              <a:defRPr/>
            </a:pPr>
            <a:r>
              <a:rPr kumimoji="0" lang="en-US" alt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r>
              <a:rPr kumimoji="0" 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endParaRPr kumimoji="0" lang="zh-CN" sz="3600" b="1" i="0" u="none" strike="noStrike" kern="0" cap="none" spc="0" normalizeH="0" baseline="0" noProof="0" dirty="0">
              <a:ln>
                <a:noFill/>
              </a:ln>
              <a:solidFill>
                <a:srgbClr val="FF0000"/>
              </a:solidFill>
              <a:effectLst/>
              <a:uLnTx/>
              <a:uFillTx/>
              <a:latin typeface="华文楷体" panose="02010600040101010101" pitchFamily="2" charset="-122"/>
              <a:ea typeface="楷体_GB2312"/>
              <a:cs typeface="+mj-cs"/>
            </a:endParaRPr>
          </a:p>
        </p:txBody>
      </p:sp>
      <p:sp>
        <p:nvSpPr>
          <p:cNvPr id="16" name="文本框 15"/>
          <p:cNvSpPr txBox="1"/>
          <p:nvPr>
            <p:custDataLst>
              <p:tags r:id="rId8"/>
            </p:custDataLst>
          </p:nvPr>
        </p:nvSpPr>
        <p:spPr>
          <a:xfrm>
            <a:off x="0" y="50800"/>
            <a:ext cx="7917180" cy="521970"/>
          </a:xfrm>
          <a:prstGeom prst="rect">
            <a:avLst/>
          </a:prstGeom>
          <a:noFill/>
        </p:spPr>
        <p:txBody>
          <a:bodyPr wrap="square" rtlCol="0">
            <a:spAutoFit/>
          </a:bodyPr>
          <a:p>
            <a:pPr>
              <a:buClrTx/>
              <a:buSzTx/>
              <a:buFontTx/>
            </a:pPr>
            <a:r>
              <a:rPr sz="2800" dirty="0" err="1"/>
              <a:t>7.</a:t>
            </a:r>
            <a:r>
              <a:rPr lang="en-US" sz="2800" dirty="0" err="1"/>
              <a:t>2</a:t>
            </a:r>
            <a:r>
              <a:rPr lang="zh-CN" sz="2800" dirty="0" err="1"/>
              <a:t>、</a:t>
            </a:r>
            <a:r>
              <a:rPr sz="2800" dirty="0" err="1"/>
              <a:t> 电偶极子辐射</a:t>
            </a:r>
            <a:endParaRPr sz="2800" dirty="0" err="1"/>
          </a:p>
        </p:txBody>
      </p:sp>
      <p:sp>
        <p:nvSpPr>
          <p:cNvPr id="17" name="文本框 16"/>
          <p:cNvSpPr txBox="1"/>
          <p:nvPr>
            <p:custDataLst>
              <p:tags r:id="rId9"/>
            </p:custDataLst>
          </p:nvPr>
        </p:nvSpPr>
        <p:spPr>
          <a:xfrm>
            <a:off x="221615" y="675640"/>
            <a:ext cx="10313670" cy="570865"/>
          </a:xfrm>
          <a:prstGeom prst="rect">
            <a:avLst/>
          </a:prstGeom>
          <a:noFill/>
        </p:spPr>
        <p:txBody>
          <a:bodyPr wrap="square" rtlCol="0" anchor="t">
            <a:spAutoFit/>
          </a:bodyPr>
          <a:p>
            <a:pPr marL="342900" marR="0" lvl="0" indent="-342900" algn="l" defTabSz="914400" rtl="0" eaLnBrk="1" fontAlgn="base" latinLnBrk="0" hangingPunct="1">
              <a:lnSpc>
                <a:spcPct val="130000"/>
              </a:lnSpc>
              <a:spcBef>
                <a:spcPct val="20000"/>
              </a:spcBef>
              <a:spcAft>
                <a:spcPct val="0"/>
              </a:spcAft>
              <a:buClrTx/>
              <a:buSzTx/>
              <a:buFont typeface="Wingdings" panose="05000000000000000000" pitchFamily="2" charset="2"/>
              <a:buNone/>
              <a:defRPr/>
            </a:pPr>
            <a:r>
              <a:rPr lang="en-US" altLang="zh-CN" sz="2400" b="1" kern="0" noProof="0" dirty="0" smtClean="0">
                <a:ln>
                  <a:noFill/>
                </a:ln>
                <a:effectLst/>
                <a:uLnTx/>
                <a:uFillTx/>
                <a:latin typeface="宋体" panose="02010600030101010101" pitchFamily="2" charset="-122"/>
                <a:ea typeface="楷体_GB2312"/>
                <a:sym typeface="+mn-ea"/>
              </a:rPr>
              <a:t>7.2.1 </a:t>
            </a:r>
            <a:r>
              <a:rPr sz="2400" b="1" kern="0" noProof="0" dirty="0" smtClean="0">
                <a:ln>
                  <a:noFill/>
                </a:ln>
                <a:effectLst/>
                <a:uLnTx/>
                <a:uFillTx/>
                <a:latin typeface="宋体" panose="02010600030101010101" pitchFamily="2" charset="-122"/>
                <a:ea typeface="楷体_GB2312"/>
                <a:sym typeface="+mn-ea"/>
              </a:rPr>
              <a:t>电偶极子的近区束缚场</a:t>
            </a:r>
            <a:endParaRPr sz="2400" b="1" kern="0" noProof="0" dirty="0" smtClean="0">
              <a:ln>
                <a:noFill/>
              </a:ln>
              <a:effectLst/>
              <a:uLnTx/>
              <a:uFillTx/>
              <a:latin typeface="宋体" panose="02010600030101010101" pitchFamily="2" charset="-122"/>
              <a:ea typeface="楷体_GB2312"/>
              <a:sym typeface="+mn-ea"/>
            </a:endParaRPr>
          </a:p>
        </p:txBody>
      </p:sp>
      <p:graphicFrame>
        <p:nvGraphicFramePr>
          <p:cNvPr id="13314" name="对象 15362"/>
          <p:cNvGraphicFramePr>
            <a:graphicFrameLocks noChangeAspect="1"/>
          </p:cNvGraphicFramePr>
          <p:nvPr>
            <p:custDataLst>
              <p:tags r:id="rId10"/>
            </p:custDataLst>
          </p:nvPr>
        </p:nvGraphicFramePr>
        <p:xfrm>
          <a:off x="1974215" y="1521143"/>
          <a:ext cx="8243888" cy="947737"/>
        </p:xfrm>
        <a:graphic>
          <a:graphicData uri="http://schemas.openxmlformats.org/presentationml/2006/ole">
            <mc:AlternateContent xmlns:mc="http://schemas.openxmlformats.org/markup-compatibility/2006">
              <mc:Choice xmlns:v="urn:schemas-microsoft-com:vml" Requires="v">
                <p:oleObj spid="_x0000_s3082" name="" r:id="rId11" imgW="3427730" imgH="393700" progId="Equation.3">
                  <p:embed/>
                </p:oleObj>
              </mc:Choice>
              <mc:Fallback>
                <p:oleObj name="" r:id="rId11" imgW="3427730" imgH="393700" progId="Equation.3">
                  <p:embed/>
                  <p:pic>
                    <p:nvPicPr>
                      <p:cNvPr id="0" name="图片 3081"/>
                      <p:cNvPicPr/>
                      <p:nvPr/>
                    </p:nvPicPr>
                    <p:blipFill>
                      <a:blip r:embed="rId12"/>
                      <a:stretch>
                        <a:fillRect/>
                      </a:stretch>
                    </p:blipFill>
                    <p:spPr>
                      <a:xfrm>
                        <a:off x="1974215" y="1521143"/>
                        <a:ext cx="8243888" cy="947737"/>
                      </a:xfrm>
                      <a:prstGeom prst="rect">
                        <a:avLst/>
                      </a:prstGeom>
                      <a:noFill/>
                      <a:ln w="38100">
                        <a:noFill/>
                        <a:miter/>
                      </a:ln>
                    </p:spPr>
                  </p:pic>
                </p:oleObj>
              </mc:Fallback>
            </mc:AlternateContent>
          </a:graphicData>
        </a:graphic>
      </p:graphicFrame>
      <p:graphicFrame>
        <p:nvGraphicFramePr>
          <p:cNvPr id="13315" name="对象 15363"/>
          <p:cNvGraphicFramePr>
            <a:graphicFrameLocks noChangeAspect="1"/>
          </p:cNvGraphicFramePr>
          <p:nvPr>
            <p:custDataLst>
              <p:tags r:id="rId13"/>
            </p:custDataLst>
          </p:nvPr>
        </p:nvGraphicFramePr>
        <p:xfrm>
          <a:off x="2047240" y="2745105"/>
          <a:ext cx="7416800" cy="1184275"/>
        </p:xfrm>
        <a:graphic>
          <a:graphicData uri="http://schemas.openxmlformats.org/presentationml/2006/ole">
            <mc:AlternateContent xmlns:mc="http://schemas.openxmlformats.org/markup-compatibility/2006">
              <mc:Choice xmlns:v="urn:schemas-microsoft-com:vml" Requires="v">
                <p:oleObj spid="_x0000_s3081" name="" r:id="rId14" imgW="2780030" imgH="444500" progId="Equation.3">
                  <p:embed/>
                </p:oleObj>
              </mc:Choice>
              <mc:Fallback>
                <p:oleObj name="" r:id="rId14" imgW="2780030" imgH="444500" progId="Equation.3">
                  <p:embed/>
                  <p:pic>
                    <p:nvPicPr>
                      <p:cNvPr id="0" name="图片 3080"/>
                      <p:cNvPicPr/>
                      <p:nvPr/>
                    </p:nvPicPr>
                    <p:blipFill>
                      <a:blip r:embed="rId15"/>
                      <a:stretch>
                        <a:fillRect/>
                      </a:stretch>
                    </p:blipFill>
                    <p:spPr>
                      <a:xfrm>
                        <a:off x="2047240" y="2745105"/>
                        <a:ext cx="7416800" cy="1184275"/>
                      </a:xfrm>
                      <a:prstGeom prst="rect">
                        <a:avLst/>
                      </a:prstGeom>
                      <a:noFill/>
                      <a:ln w="38100">
                        <a:noFill/>
                        <a:miter/>
                      </a:ln>
                    </p:spPr>
                  </p:pic>
                </p:oleObj>
              </mc:Fallback>
            </mc:AlternateContent>
          </a:graphicData>
        </a:graphic>
      </p:graphicFrame>
      <p:graphicFrame>
        <p:nvGraphicFramePr>
          <p:cNvPr id="13316" name="对象 15364"/>
          <p:cNvGraphicFramePr>
            <a:graphicFrameLocks noChangeAspect="1"/>
          </p:cNvGraphicFramePr>
          <p:nvPr>
            <p:custDataLst>
              <p:tags r:id="rId16"/>
            </p:custDataLst>
          </p:nvPr>
        </p:nvGraphicFramePr>
        <p:xfrm>
          <a:off x="2047240" y="4184968"/>
          <a:ext cx="7632700" cy="1039812"/>
        </p:xfrm>
        <a:graphic>
          <a:graphicData uri="http://schemas.openxmlformats.org/presentationml/2006/ole">
            <mc:AlternateContent xmlns:mc="http://schemas.openxmlformats.org/markup-compatibility/2006">
              <mc:Choice xmlns:v="urn:schemas-microsoft-com:vml" Requires="v">
                <p:oleObj spid="_x0000_s3092" name="" r:id="rId17" imgW="3262630" imgH="444500" progId="Equation.3">
                  <p:embed/>
                </p:oleObj>
              </mc:Choice>
              <mc:Fallback>
                <p:oleObj name="" r:id="rId17" imgW="3262630" imgH="444500" progId="Equation.3">
                  <p:embed/>
                  <p:pic>
                    <p:nvPicPr>
                      <p:cNvPr id="0" name="图片 3091"/>
                      <p:cNvPicPr/>
                      <p:nvPr/>
                    </p:nvPicPr>
                    <p:blipFill>
                      <a:blip r:embed="rId18"/>
                      <a:stretch>
                        <a:fillRect/>
                      </a:stretch>
                    </p:blipFill>
                    <p:spPr>
                      <a:xfrm>
                        <a:off x="2047240" y="4184968"/>
                        <a:ext cx="7632700" cy="1039812"/>
                      </a:xfrm>
                      <a:prstGeom prst="rect">
                        <a:avLst/>
                      </a:prstGeom>
                      <a:noFill/>
                      <a:ln w="38100">
                        <a:noFill/>
                        <a:miter/>
                      </a:ln>
                    </p:spPr>
                  </p:pic>
                </p:oleObj>
              </mc:Fallback>
            </mc:AlternateContent>
          </a:graphicData>
        </a:graphic>
      </p:graphicFrame>
      <p:graphicFrame>
        <p:nvGraphicFramePr>
          <p:cNvPr id="13317" name="对象 15365"/>
          <p:cNvGraphicFramePr>
            <a:graphicFrameLocks noChangeAspect="1"/>
          </p:cNvGraphicFramePr>
          <p:nvPr>
            <p:custDataLst>
              <p:tags r:id="rId19"/>
            </p:custDataLst>
          </p:nvPr>
        </p:nvGraphicFramePr>
        <p:xfrm>
          <a:off x="1974215" y="5408930"/>
          <a:ext cx="3241675" cy="690563"/>
        </p:xfrm>
        <a:graphic>
          <a:graphicData uri="http://schemas.openxmlformats.org/presentationml/2006/ole">
            <mc:AlternateContent xmlns:mc="http://schemas.openxmlformats.org/markup-compatibility/2006">
              <mc:Choice xmlns:v="urn:schemas-microsoft-com:vml" Requires="v">
                <p:oleObj spid="_x0000_s3080" name="" r:id="rId20" imgW="1130300" imgH="241300" progId="Equation.3">
                  <p:embed/>
                </p:oleObj>
              </mc:Choice>
              <mc:Fallback>
                <p:oleObj name="" r:id="rId20" imgW="1130300" imgH="241300" progId="Equation.3">
                  <p:embed/>
                  <p:pic>
                    <p:nvPicPr>
                      <p:cNvPr id="0" name="图片 3079"/>
                      <p:cNvPicPr/>
                      <p:nvPr/>
                    </p:nvPicPr>
                    <p:blipFill>
                      <a:blip r:embed="rId21"/>
                      <a:stretch>
                        <a:fillRect/>
                      </a:stretch>
                    </p:blipFill>
                    <p:spPr>
                      <a:xfrm>
                        <a:off x="1974215" y="5408930"/>
                        <a:ext cx="3241675" cy="690563"/>
                      </a:xfrm>
                      <a:prstGeom prst="rect">
                        <a:avLst/>
                      </a:prstGeom>
                      <a:noFill/>
                      <a:ln w="38100">
                        <a:noFill/>
                        <a:miter/>
                      </a:ln>
                    </p:spPr>
                  </p:pic>
                </p:oleObj>
              </mc:Fallback>
            </mc:AlternateContent>
          </a:graphicData>
        </a:graphic>
      </p:graphicFrame>
      <p:graphicFrame>
        <p:nvGraphicFramePr>
          <p:cNvPr id="13319" name="对象 15367"/>
          <p:cNvGraphicFramePr>
            <a:graphicFrameLocks noChangeAspect="1"/>
          </p:cNvGraphicFramePr>
          <p:nvPr>
            <p:custDataLst>
              <p:tags r:id="rId22"/>
            </p:custDataLst>
          </p:nvPr>
        </p:nvGraphicFramePr>
        <p:xfrm>
          <a:off x="7158990" y="5264468"/>
          <a:ext cx="2374900" cy="1069975"/>
        </p:xfrm>
        <a:graphic>
          <a:graphicData uri="http://schemas.openxmlformats.org/presentationml/2006/ole">
            <mc:AlternateContent xmlns:mc="http://schemas.openxmlformats.org/markup-compatibility/2006">
              <mc:Choice xmlns:v="urn:schemas-microsoft-com:vml" Requires="v">
                <p:oleObj spid="_x0000_s3078" name="" r:id="rId23" imgW="863600" imgH="393700" progId="Equation.3">
                  <p:embed/>
                </p:oleObj>
              </mc:Choice>
              <mc:Fallback>
                <p:oleObj name="" r:id="rId23" imgW="863600" imgH="393700" progId="Equation.3">
                  <p:embed/>
                  <p:pic>
                    <p:nvPicPr>
                      <p:cNvPr id="0" name="图片 3077"/>
                      <p:cNvPicPr/>
                      <p:nvPr/>
                    </p:nvPicPr>
                    <p:blipFill>
                      <a:blip r:embed="rId24"/>
                      <a:stretch>
                        <a:fillRect/>
                      </a:stretch>
                    </p:blipFill>
                    <p:spPr>
                      <a:xfrm>
                        <a:off x="7158990" y="5264468"/>
                        <a:ext cx="2374900" cy="1069975"/>
                      </a:xfrm>
                      <a:prstGeom prst="rect">
                        <a:avLst/>
                      </a:prstGeom>
                      <a:noFill/>
                      <a:ln w="38100">
                        <a:noFill/>
                        <a:miter/>
                      </a:ln>
                    </p:spPr>
                  </p:pic>
                </p:oleObj>
              </mc:Fallback>
            </mc:AlternateContent>
          </a:graphicData>
        </a:graphic>
      </p:graphicFrame>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0" y="624143"/>
            <a:ext cx="12192000" cy="0"/>
          </a:xfrm>
          <a:prstGeom prst="line">
            <a:avLst/>
          </a:prstGeom>
          <a:ln w="15875">
            <a:solidFill>
              <a:srgbClr val="1F4E79"/>
            </a:solidFil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0" y="6316082"/>
            <a:ext cx="12192000" cy="580723"/>
          </a:xfrm>
          <a:prstGeom prst="rect">
            <a:avLst/>
          </a:prstGeom>
          <a:solidFill>
            <a:schemeClr val="accent5">
              <a:lumMod val="50000"/>
            </a:schemeClr>
          </a:solidFill>
          <a:ln>
            <a:noFill/>
          </a:ln>
        </p:spPr>
        <p:txBody>
          <a:bodyPr wrap="square" rtlCol="0">
            <a:spAutoFit/>
          </a:bodyPr>
          <a:lstStyle/>
          <a:p>
            <a:endParaRPr lang="zh-CN" altLang="en-US" dirty="0"/>
          </a:p>
        </p:txBody>
      </p:sp>
      <p:grpSp>
        <p:nvGrpSpPr>
          <p:cNvPr id="9" name="组合 8"/>
          <p:cNvGrpSpPr/>
          <p:nvPr/>
        </p:nvGrpSpPr>
        <p:grpSpPr>
          <a:xfrm>
            <a:off x="5311303" y="6457891"/>
            <a:ext cx="1843236" cy="400109"/>
            <a:chOff x="76140" y="6477345"/>
            <a:chExt cx="1947504" cy="400109"/>
          </a:xfrm>
        </p:grpSpPr>
        <p:pic>
          <p:nvPicPr>
            <p:cNvPr id="10" name="图片 9"/>
            <p:cNvPicPr>
              <a:picLocks noChangeAspect="1"/>
            </p:cNvPicPr>
            <p:nvPr/>
          </p:nvPicPr>
          <p:blipFill>
            <a:blip r:embed="rId1" cstate="print">
              <a:biLevel thresh="25000"/>
              <a:extLst>
                <a:ext uri="{28A0092B-C50C-407E-A947-70E740481C1C}">
                  <a14:useLocalDpi xmlns:a14="http://schemas.microsoft.com/office/drawing/2010/main" val="0"/>
                </a:ext>
              </a:extLst>
            </a:blip>
            <a:stretch>
              <a:fillRect/>
            </a:stretch>
          </p:blipFill>
          <p:spPr>
            <a:xfrm>
              <a:off x="76140" y="6477345"/>
              <a:ext cx="400109" cy="400109"/>
            </a:xfrm>
            <a:prstGeom prst="rect">
              <a:avLst/>
            </a:prstGeom>
          </p:spPr>
        </p:pic>
        <p:pic>
          <p:nvPicPr>
            <p:cNvPr id="11" name="图片 10"/>
            <p:cNvPicPr>
              <a:picLocks noChangeAspect="1"/>
            </p:cNvPicPr>
            <p:nvPr/>
          </p:nvPicPr>
          <p:blipFill rotWithShape="1">
            <a:blip r:embed="rId2">
              <a:biLevel thresh="25000"/>
            </a:blip>
            <a:srcRect l="1" t="6582" r="-25334" b="26979"/>
            <a:stretch>
              <a:fillRect/>
            </a:stretch>
          </p:blipFill>
          <p:spPr>
            <a:xfrm>
              <a:off x="414611" y="6477345"/>
              <a:ext cx="724874" cy="380655"/>
            </a:xfrm>
            <a:prstGeom prst="rect">
              <a:avLst/>
            </a:prstGeom>
          </p:spPr>
        </p:pic>
        <p:pic>
          <p:nvPicPr>
            <p:cNvPr id="12" name="图片 11"/>
            <p:cNvPicPr>
              <a:picLocks noChangeAspect="1"/>
            </p:cNvPicPr>
            <p:nvPr/>
          </p:nvPicPr>
          <p:blipFill rotWithShape="1">
            <a:blip r:embed="rId3">
              <a:biLevel thresh="25000"/>
              <a:extLst>
                <a:ext uri="{28A0092B-C50C-407E-A947-70E740481C1C}">
                  <a14:useLocalDpi xmlns:a14="http://schemas.microsoft.com/office/drawing/2010/main" val="0"/>
                </a:ext>
              </a:extLst>
            </a:blip>
            <a:srcRect l="32814" t="12432" r="55484" b="78542"/>
            <a:stretch>
              <a:fillRect/>
            </a:stretch>
          </p:blipFill>
          <p:spPr>
            <a:xfrm rot="1259126">
              <a:off x="895509" y="6508504"/>
              <a:ext cx="402920" cy="310802"/>
            </a:xfrm>
            <a:prstGeom prst="rect">
              <a:avLst/>
            </a:prstGeom>
          </p:spPr>
        </p:pic>
        <p:pic>
          <p:nvPicPr>
            <p:cNvPr id="13" name="图片 12"/>
            <p:cNvPicPr>
              <a:picLocks noChangeAspect="1"/>
            </p:cNvPicPr>
            <p:nvPr/>
          </p:nvPicPr>
          <p:blipFill rotWithShape="1">
            <a:blip r:embed="rId4" cstate="print"/>
            <a:srcRect t="-1" b="16526"/>
            <a:stretch>
              <a:fillRect/>
            </a:stretch>
          </p:blipFill>
          <p:spPr>
            <a:xfrm rot="589386">
              <a:off x="1256498" y="6481317"/>
              <a:ext cx="388026" cy="326437"/>
            </a:xfrm>
            <a:prstGeom prst="rect">
              <a:avLst/>
            </a:prstGeom>
          </p:spPr>
        </p:pic>
        <p:pic>
          <p:nvPicPr>
            <p:cNvPr id="14" name="图片 13"/>
            <p:cNvPicPr>
              <a:picLocks noChangeAspect="1"/>
            </p:cNvPicPr>
            <p:nvPr/>
          </p:nvPicPr>
          <p:blipFill rotWithShape="1">
            <a:blip r:embed="rId5" cstate="print"/>
            <a:srcRect t="18211" b="8984"/>
            <a:stretch>
              <a:fillRect/>
            </a:stretch>
          </p:blipFill>
          <p:spPr>
            <a:xfrm>
              <a:off x="1554468" y="6496881"/>
              <a:ext cx="469176" cy="341581"/>
            </a:xfrm>
            <a:prstGeom prst="rect">
              <a:avLst/>
            </a:prstGeom>
          </p:spPr>
        </p:pic>
      </p:grpSp>
      <p:pic>
        <p:nvPicPr>
          <p:cNvPr id="15" name="图片 14"/>
          <p:cNvPicPr>
            <a:picLocks noChangeAspect="1"/>
          </p:cNvPicPr>
          <p:nvPr/>
        </p:nvPicPr>
        <p:blipFill>
          <a:blip r:embed="rId6" cstate="print"/>
          <a:srcRect t="6230"/>
          <a:stretch>
            <a:fillRect/>
          </a:stretch>
        </p:blipFill>
        <p:spPr>
          <a:xfrm>
            <a:off x="10743565" y="137160"/>
            <a:ext cx="1291590" cy="544830"/>
          </a:xfrm>
          <a:prstGeom prst="rect">
            <a:avLst/>
          </a:prstGeom>
        </p:spPr>
      </p:pic>
      <p:sp>
        <p:nvSpPr>
          <p:cNvPr id="3" name="Text Box 2"/>
          <p:cNvSpPr txBox="1">
            <a:spLocks noGrp="1" noChangeArrowheads="1"/>
          </p:cNvSpPr>
          <p:nvPr>
            <p:custDataLst>
              <p:tags r:id="rId7"/>
            </p:custDataLst>
          </p:nvPr>
        </p:nvSpPr>
        <p:spPr>
          <a:xfrm>
            <a:off x="857250" y="500540"/>
            <a:ext cx="7561263" cy="645160"/>
          </a:xfrm>
          <a:prstGeom prst="rect">
            <a:avLst/>
          </a:prstGeom>
          <a:noFill/>
          <a:ln w="9525">
            <a:noFill/>
            <a:miter lim="800000"/>
          </a:ln>
          <a:effectLst/>
        </p:spPr>
        <p:txBody>
          <a:bodyPr vert="horz" wrap="square" lIns="91440" tIns="45720" rIns="91440" bIns="45720" numCol="1" anchor="ctr" anchorCtr="0" compatLnSpc="1">
            <a:spAutoFit/>
          </a:bodyPr>
          <a:lstStyle>
            <a:lvl1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2pPr>
            <a:lvl3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3pPr>
            <a:lvl4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4pPr>
            <a:lvl5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5pPr>
            <a:lvl6pPr marL="4572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6pPr>
            <a:lvl7pPr marL="9144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7pPr>
            <a:lvl8pPr marL="13716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8pPr>
            <a:lvl9pPr marL="18288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9pPr>
          </a:lstStyle>
          <a:p>
            <a:pPr marL="0" marR="0" lvl="0" indent="0" algn="ctr" defTabSz="914400" rtl="0" eaLnBrk="0" fontAlgn="base" latinLnBrk="0" hangingPunct="0">
              <a:lnSpc>
                <a:spcPct val="100000"/>
              </a:lnSpc>
              <a:spcBef>
                <a:spcPct val="50000"/>
              </a:spcBef>
              <a:spcAft>
                <a:spcPct val="0"/>
              </a:spcAft>
              <a:buClrTx/>
              <a:buSzTx/>
              <a:buFontTx/>
              <a:buNone/>
              <a:defRPr/>
            </a:pPr>
            <a:r>
              <a:rPr kumimoji="0" lang="en-US" alt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r>
              <a:rPr kumimoji="0" 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endParaRPr kumimoji="0" lang="zh-CN" sz="3600" b="1" i="0" u="none" strike="noStrike" kern="0" cap="none" spc="0" normalizeH="0" baseline="0" noProof="0" dirty="0">
              <a:ln>
                <a:noFill/>
              </a:ln>
              <a:solidFill>
                <a:srgbClr val="FF0000"/>
              </a:solidFill>
              <a:effectLst/>
              <a:uLnTx/>
              <a:uFillTx/>
              <a:latin typeface="华文楷体" panose="02010600040101010101" pitchFamily="2" charset="-122"/>
              <a:ea typeface="楷体_GB2312"/>
              <a:cs typeface="+mj-cs"/>
            </a:endParaRPr>
          </a:p>
        </p:txBody>
      </p:sp>
      <p:sp>
        <p:nvSpPr>
          <p:cNvPr id="16" name="文本框 15"/>
          <p:cNvSpPr txBox="1"/>
          <p:nvPr>
            <p:custDataLst>
              <p:tags r:id="rId8"/>
            </p:custDataLst>
          </p:nvPr>
        </p:nvSpPr>
        <p:spPr>
          <a:xfrm>
            <a:off x="0" y="50800"/>
            <a:ext cx="7917180" cy="521970"/>
          </a:xfrm>
          <a:prstGeom prst="rect">
            <a:avLst/>
          </a:prstGeom>
          <a:noFill/>
        </p:spPr>
        <p:txBody>
          <a:bodyPr wrap="square" rtlCol="0">
            <a:spAutoFit/>
          </a:bodyPr>
          <a:p>
            <a:pPr>
              <a:buClrTx/>
              <a:buSzTx/>
              <a:buFontTx/>
            </a:pPr>
            <a:r>
              <a:rPr sz="2800" dirty="0" err="1"/>
              <a:t>7.</a:t>
            </a:r>
            <a:r>
              <a:rPr lang="en-US" sz="2800" dirty="0" err="1"/>
              <a:t>2</a:t>
            </a:r>
            <a:r>
              <a:rPr lang="zh-CN" sz="2800" dirty="0" err="1"/>
              <a:t>、</a:t>
            </a:r>
            <a:r>
              <a:rPr sz="2800" dirty="0" err="1"/>
              <a:t> 电偶极子辐射</a:t>
            </a:r>
            <a:endParaRPr sz="2800" dirty="0" err="1"/>
          </a:p>
        </p:txBody>
      </p:sp>
      <p:sp>
        <p:nvSpPr>
          <p:cNvPr id="17" name="文本框 16"/>
          <p:cNvSpPr txBox="1"/>
          <p:nvPr>
            <p:custDataLst>
              <p:tags r:id="rId9"/>
            </p:custDataLst>
          </p:nvPr>
        </p:nvSpPr>
        <p:spPr>
          <a:xfrm>
            <a:off x="221615" y="675640"/>
            <a:ext cx="10313670" cy="570865"/>
          </a:xfrm>
          <a:prstGeom prst="rect">
            <a:avLst/>
          </a:prstGeom>
          <a:noFill/>
        </p:spPr>
        <p:txBody>
          <a:bodyPr wrap="square" rtlCol="0" anchor="t">
            <a:spAutoFit/>
          </a:bodyPr>
          <a:p>
            <a:pPr marL="342900" marR="0" lvl="0" indent="-342900" algn="l" defTabSz="914400" rtl="0" eaLnBrk="1" fontAlgn="base" latinLnBrk="0" hangingPunct="1">
              <a:lnSpc>
                <a:spcPct val="130000"/>
              </a:lnSpc>
              <a:spcBef>
                <a:spcPct val="20000"/>
              </a:spcBef>
              <a:spcAft>
                <a:spcPct val="0"/>
              </a:spcAft>
              <a:buClrTx/>
              <a:buSzTx/>
              <a:buFont typeface="Wingdings" panose="05000000000000000000" pitchFamily="2" charset="2"/>
              <a:buNone/>
              <a:defRPr/>
            </a:pPr>
            <a:r>
              <a:rPr lang="en-US" altLang="zh-CN" sz="2400" b="1" kern="0" noProof="0" dirty="0" smtClean="0">
                <a:ln>
                  <a:noFill/>
                </a:ln>
                <a:effectLst/>
                <a:uLnTx/>
                <a:uFillTx/>
                <a:latin typeface="宋体" panose="02010600030101010101" pitchFamily="2" charset="-122"/>
                <a:ea typeface="楷体_GB2312"/>
                <a:sym typeface="+mn-ea"/>
              </a:rPr>
              <a:t>7.2.1 </a:t>
            </a:r>
            <a:r>
              <a:rPr sz="2400" b="1" kern="0" noProof="0" dirty="0" smtClean="0">
                <a:ln>
                  <a:noFill/>
                </a:ln>
                <a:effectLst/>
                <a:uLnTx/>
                <a:uFillTx/>
                <a:latin typeface="宋体" panose="02010600030101010101" pitchFamily="2" charset="-122"/>
                <a:ea typeface="楷体_GB2312"/>
                <a:sym typeface="+mn-ea"/>
              </a:rPr>
              <a:t>电偶极子的近区束缚场</a:t>
            </a:r>
            <a:endParaRPr sz="2400" b="1" kern="0" noProof="0" dirty="0" smtClean="0">
              <a:ln>
                <a:noFill/>
              </a:ln>
              <a:effectLst/>
              <a:uLnTx/>
              <a:uFillTx/>
              <a:latin typeface="宋体" panose="02010600030101010101" pitchFamily="2" charset="-122"/>
              <a:ea typeface="楷体_GB2312"/>
              <a:sym typeface="+mn-ea"/>
            </a:endParaRPr>
          </a:p>
        </p:txBody>
      </p:sp>
      <p:sp>
        <p:nvSpPr>
          <p:cNvPr id="11266" name="文本占位符 11265"/>
          <p:cNvSpPr>
            <a:spLocks noGrp="1"/>
          </p:cNvSpPr>
          <p:nvPr>
            <p:custDataLst>
              <p:tags r:id="rId10"/>
            </p:custDataLst>
          </p:nvPr>
        </p:nvSpPr>
        <p:spPr>
          <a:xfrm>
            <a:off x="857250" y="1297940"/>
            <a:ext cx="11019155" cy="4800600"/>
          </a:xfrm>
          <a:prstGeom prst="rect">
            <a:avLst/>
          </a:prstGeom>
          <a:noFill/>
          <a:ln w="9525">
            <a:noFill/>
            <a:miter/>
          </a:ln>
        </p:spPr>
        <p:txBody>
          <a:bodyPr/>
          <a:lstStyle>
            <a:lvl1pPr marL="342900" lvl="0" indent="-3429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3200" b="0" i="0" u="none" kern="1200" baseline="0">
                <a:solidFill>
                  <a:schemeClr val="tx1"/>
                </a:solidFill>
                <a:effectLst>
                  <a:outerShdw blurRad="38100" dist="38100" dir="2700000">
                    <a:srgbClr val="000000"/>
                  </a:outerShdw>
                </a:effectLst>
                <a:latin typeface="+mn-lt"/>
                <a:ea typeface="+mn-ea"/>
                <a:cs typeface="+mn-cs"/>
              </a:defRPr>
            </a:lvl1pPr>
            <a:lvl2pPr marL="742950" lvl="1" indent="-285750" algn="l" defTabSz="914400" eaLnBrk="1" fontAlgn="base" latinLnBrk="0" hangingPunct="1">
              <a:spcBef>
                <a:spcPct val="20000"/>
              </a:spcBef>
              <a:spcAft>
                <a:spcPct val="0"/>
              </a:spcAft>
              <a:buClr>
                <a:schemeClr val="accent2"/>
              </a:buClr>
              <a:buSzPct val="70000"/>
              <a:buFont typeface="Wingdings" panose="05000000000000000000" pitchFamily="2" charset="2"/>
              <a:buChar char="n"/>
              <a:defRPr sz="2800" b="0" i="0" u="none" kern="1200" baseline="0">
                <a:solidFill>
                  <a:schemeClr val="tx1"/>
                </a:solidFill>
                <a:effectLst>
                  <a:outerShdw blurRad="38100" dist="38100" dir="2700000">
                    <a:srgbClr val="000000"/>
                  </a:outerShdw>
                </a:effectLst>
                <a:latin typeface="+mn-lt"/>
                <a:ea typeface="+mn-ea"/>
                <a:cs typeface="+mn-cs"/>
              </a:defRPr>
            </a:lvl2pPr>
            <a:lvl3pPr marL="1143000" lvl="2" indent="-228600" algn="l" defTabSz="914400" eaLnBrk="1" fontAlgn="base" latinLnBrk="0" hangingPunct="1">
              <a:spcBef>
                <a:spcPct val="20000"/>
              </a:spcBef>
              <a:spcAft>
                <a:spcPct val="0"/>
              </a:spcAft>
              <a:buClr>
                <a:schemeClr val="tx2"/>
              </a:buClr>
              <a:buSzPct val="70000"/>
              <a:buFont typeface="Wingdings" panose="05000000000000000000" pitchFamily="2" charset="2"/>
              <a:buChar char="n"/>
              <a:defRPr sz="2400" b="0" i="0" u="none" kern="1200" baseline="0">
                <a:solidFill>
                  <a:schemeClr val="tx1"/>
                </a:solidFill>
                <a:effectLst>
                  <a:outerShdw blurRad="38100" dist="38100" dir="2700000">
                    <a:srgbClr val="000000"/>
                  </a:outerShdw>
                </a:effectLst>
                <a:latin typeface="+mn-lt"/>
                <a:ea typeface="+mn-ea"/>
                <a:cs typeface="+mn-cs"/>
              </a:defRPr>
            </a:lvl3pPr>
            <a:lvl4pPr marL="1600200" lvl="3" indent="-228600" algn="l" defTabSz="914400" eaLnBrk="1" fontAlgn="base" latinLnBrk="0" hangingPunct="1">
              <a:spcBef>
                <a:spcPct val="20000"/>
              </a:spcBef>
              <a:spcAft>
                <a:spcPct val="0"/>
              </a:spcAft>
              <a:buClr>
                <a:schemeClr val="accent2"/>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4pPr>
            <a:lvl5pPr marL="2057400" lvl="4"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5pPr>
            <a:lvl6pPr marL="2514600" lvl="5"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6pPr>
            <a:lvl7pPr marL="2971800" lvl="6"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7pPr>
            <a:lvl8pPr marL="3429000" lvl="7"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8pPr>
            <a:lvl9pPr marL="3886200" lvl="8"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9pPr>
          </a:lstStyle>
          <a:p>
            <a:pPr marL="0" indent="0">
              <a:lnSpc>
                <a:spcPct val="150000"/>
              </a:lnSpc>
              <a:spcBef>
                <a:spcPts val="0"/>
              </a:spcBef>
              <a:buNone/>
            </a:pPr>
            <a:r>
              <a:rPr sz="2400" strike="noStrike" noProof="1" dirty="0">
                <a:effectLst/>
                <a:latin typeface="+mn-ea"/>
                <a:cs typeface="+mn-ea"/>
              </a:rPr>
              <a:t>电偶极子的电场为：</a:t>
            </a:r>
            <a:endParaRPr sz="2400" strike="noStrike" noProof="1" dirty="0">
              <a:effectLst/>
              <a:latin typeface="+mn-ea"/>
              <a:cs typeface="+mn-ea"/>
            </a:endParaRPr>
          </a:p>
        </p:txBody>
      </p:sp>
      <p:graphicFrame>
        <p:nvGraphicFramePr>
          <p:cNvPr id="14338" name="内容占位符 16386"/>
          <p:cNvGraphicFramePr>
            <a:graphicFrameLocks noChangeAspect="1"/>
          </p:cNvGraphicFramePr>
          <p:nvPr>
            <p:custDataLst>
              <p:tags r:id="rId11"/>
            </p:custDataLst>
          </p:nvPr>
        </p:nvGraphicFramePr>
        <p:xfrm>
          <a:off x="5631815" y="1093788"/>
          <a:ext cx="3604506" cy="1764000"/>
        </p:xfrm>
        <a:graphic>
          <a:graphicData uri="http://schemas.openxmlformats.org/presentationml/2006/ole">
            <mc:AlternateContent xmlns:mc="http://schemas.openxmlformats.org/markup-compatibility/2006">
              <mc:Choice xmlns:v="urn:schemas-microsoft-com:vml" Requires="v">
                <p:oleObj spid="_x0000_s3097" name="" r:id="rId12" imgW="1816100" imgH="889000" progId="Equation.DSMT4">
                  <p:embed/>
                </p:oleObj>
              </mc:Choice>
              <mc:Fallback>
                <p:oleObj name="" r:id="rId12" imgW="1816100" imgH="889000" progId="Equation.DSMT4">
                  <p:embed/>
                  <p:pic>
                    <p:nvPicPr>
                      <p:cNvPr id="0" name="图片 3096"/>
                      <p:cNvPicPr/>
                      <p:nvPr/>
                    </p:nvPicPr>
                    <p:blipFill>
                      <a:blip r:embed="rId13"/>
                      <a:stretch>
                        <a:fillRect/>
                      </a:stretch>
                    </p:blipFill>
                    <p:spPr>
                      <a:xfrm>
                        <a:off x="5631815" y="1093788"/>
                        <a:ext cx="3604506" cy="1764000"/>
                      </a:xfrm>
                      <a:prstGeom prst="rect">
                        <a:avLst/>
                      </a:prstGeom>
                      <a:noFill/>
                      <a:ln w="38100">
                        <a:miter/>
                      </a:ln>
                    </p:spPr>
                  </p:pic>
                </p:oleObj>
              </mc:Fallback>
            </mc:AlternateContent>
          </a:graphicData>
        </a:graphic>
      </p:graphicFrame>
      <p:graphicFrame>
        <p:nvGraphicFramePr>
          <p:cNvPr id="14339" name="内容占位符 16387"/>
          <p:cNvGraphicFramePr>
            <a:graphicFrameLocks noChangeAspect="1"/>
          </p:cNvGraphicFramePr>
          <p:nvPr>
            <p:custDataLst>
              <p:tags r:id="rId14"/>
            </p:custDataLst>
          </p:nvPr>
        </p:nvGraphicFramePr>
        <p:xfrm>
          <a:off x="3064193" y="3168968"/>
          <a:ext cx="5819643" cy="972000"/>
        </p:xfrm>
        <a:graphic>
          <a:graphicData uri="http://schemas.openxmlformats.org/presentationml/2006/ole">
            <mc:AlternateContent xmlns:mc="http://schemas.openxmlformats.org/markup-compatibility/2006">
              <mc:Choice xmlns:v="urn:schemas-microsoft-com:vml" Requires="v">
                <p:oleObj spid="_x0000_s3098" name="" r:id="rId15" imgW="2780030" imgH="444500" progId="Equation.3">
                  <p:embed/>
                </p:oleObj>
              </mc:Choice>
              <mc:Fallback>
                <p:oleObj name="" r:id="rId15" imgW="2780030" imgH="444500" progId="Equation.3">
                  <p:embed/>
                  <p:pic>
                    <p:nvPicPr>
                      <p:cNvPr id="0" name="图片 3097"/>
                      <p:cNvPicPr/>
                      <p:nvPr/>
                    </p:nvPicPr>
                    <p:blipFill>
                      <a:blip r:embed="rId16"/>
                      <a:stretch>
                        <a:fillRect/>
                      </a:stretch>
                    </p:blipFill>
                    <p:spPr>
                      <a:xfrm>
                        <a:off x="3064193" y="3168968"/>
                        <a:ext cx="5819643" cy="972000"/>
                      </a:xfrm>
                      <a:prstGeom prst="rect">
                        <a:avLst/>
                      </a:prstGeom>
                      <a:noFill/>
                      <a:ln w="38100">
                        <a:miter/>
                      </a:ln>
                    </p:spPr>
                  </p:pic>
                </p:oleObj>
              </mc:Fallback>
            </mc:AlternateContent>
          </a:graphicData>
        </a:graphic>
      </p:graphicFrame>
      <p:graphicFrame>
        <p:nvGraphicFramePr>
          <p:cNvPr id="14340" name="内容占位符 16388"/>
          <p:cNvGraphicFramePr>
            <a:graphicFrameLocks noChangeAspect="1"/>
          </p:cNvGraphicFramePr>
          <p:nvPr>
            <p:custDataLst>
              <p:tags r:id="rId17"/>
            </p:custDataLst>
          </p:nvPr>
        </p:nvGraphicFramePr>
        <p:xfrm>
          <a:off x="2933065" y="4535805"/>
          <a:ext cx="6081201" cy="828000"/>
        </p:xfrm>
        <a:graphic>
          <a:graphicData uri="http://schemas.openxmlformats.org/presentationml/2006/ole">
            <mc:AlternateContent xmlns:mc="http://schemas.openxmlformats.org/markup-compatibility/2006">
              <mc:Choice xmlns:v="urn:schemas-microsoft-com:vml" Requires="v">
                <p:oleObj spid="_x0000_s3099" name="" r:id="rId18" imgW="3262630" imgH="444500" progId="Equation.3">
                  <p:embed/>
                </p:oleObj>
              </mc:Choice>
              <mc:Fallback>
                <p:oleObj name="" r:id="rId18" imgW="3262630" imgH="444500" progId="Equation.3">
                  <p:embed/>
                  <p:pic>
                    <p:nvPicPr>
                      <p:cNvPr id="0" name="图片 3098"/>
                      <p:cNvPicPr/>
                      <p:nvPr/>
                    </p:nvPicPr>
                    <p:blipFill>
                      <a:blip r:embed="rId19"/>
                      <a:stretch>
                        <a:fillRect/>
                      </a:stretch>
                    </p:blipFill>
                    <p:spPr>
                      <a:xfrm>
                        <a:off x="2933065" y="4535805"/>
                        <a:ext cx="6081201" cy="828000"/>
                      </a:xfrm>
                      <a:prstGeom prst="rect">
                        <a:avLst/>
                      </a:prstGeom>
                      <a:noFill/>
                      <a:ln w="38100">
                        <a:miter/>
                      </a:ln>
                    </p:spPr>
                  </p:pic>
                </p:oleObj>
              </mc:Fallback>
            </mc:AlternateContent>
          </a:graphicData>
        </a:graphic>
      </p:graphicFrame>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0" y="624143"/>
            <a:ext cx="12192000" cy="0"/>
          </a:xfrm>
          <a:prstGeom prst="line">
            <a:avLst/>
          </a:prstGeom>
          <a:ln w="15875">
            <a:solidFill>
              <a:srgbClr val="1F4E79"/>
            </a:solidFil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0" y="6316082"/>
            <a:ext cx="12192000" cy="580723"/>
          </a:xfrm>
          <a:prstGeom prst="rect">
            <a:avLst/>
          </a:prstGeom>
          <a:solidFill>
            <a:schemeClr val="accent5">
              <a:lumMod val="50000"/>
            </a:schemeClr>
          </a:solidFill>
          <a:ln>
            <a:noFill/>
          </a:ln>
        </p:spPr>
        <p:txBody>
          <a:bodyPr wrap="square" rtlCol="0">
            <a:spAutoFit/>
          </a:bodyPr>
          <a:lstStyle/>
          <a:p>
            <a:endParaRPr lang="zh-CN" altLang="en-US" dirty="0"/>
          </a:p>
        </p:txBody>
      </p:sp>
      <p:grpSp>
        <p:nvGrpSpPr>
          <p:cNvPr id="9" name="组合 8"/>
          <p:cNvGrpSpPr/>
          <p:nvPr/>
        </p:nvGrpSpPr>
        <p:grpSpPr>
          <a:xfrm>
            <a:off x="5311303" y="6457891"/>
            <a:ext cx="1843236" cy="400109"/>
            <a:chOff x="76140" y="6477345"/>
            <a:chExt cx="1947504" cy="400109"/>
          </a:xfrm>
        </p:grpSpPr>
        <p:pic>
          <p:nvPicPr>
            <p:cNvPr id="10" name="图片 9"/>
            <p:cNvPicPr>
              <a:picLocks noChangeAspect="1"/>
            </p:cNvPicPr>
            <p:nvPr/>
          </p:nvPicPr>
          <p:blipFill>
            <a:blip r:embed="rId1" cstate="print">
              <a:biLevel thresh="25000"/>
              <a:extLst>
                <a:ext uri="{28A0092B-C50C-407E-A947-70E740481C1C}">
                  <a14:useLocalDpi xmlns:a14="http://schemas.microsoft.com/office/drawing/2010/main" val="0"/>
                </a:ext>
              </a:extLst>
            </a:blip>
            <a:stretch>
              <a:fillRect/>
            </a:stretch>
          </p:blipFill>
          <p:spPr>
            <a:xfrm>
              <a:off x="76140" y="6477345"/>
              <a:ext cx="400109" cy="400109"/>
            </a:xfrm>
            <a:prstGeom prst="rect">
              <a:avLst/>
            </a:prstGeom>
          </p:spPr>
        </p:pic>
        <p:pic>
          <p:nvPicPr>
            <p:cNvPr id="11" name="图片 10"/>
            <p:cNvPicPr>
              <a:picLocks noChangeAspect="1"/>
            </p:cNvPicPr>
            <p:nvPr/>
          </p:nvPicPr>
          <p:blipFill rotWithShape="1">
            <a:blip r:embed="rId2">
              <a:biLevel thresh="25000"/>
            </a:blip>
            <a:srcRect l="1" t="6582" r="-25334" b="26979"/>
            <a:stretch>
              <a:fillRect/>
            </a:stretch>
          </p:blipFill>
          <p:spPr>
            <a:xfrm>
              <a:off x="414611" y="6477345"/>
              <a:ext cx="724874" cy="380655"/>
            </a:xfrm>
            <a:prstGeom prst="rect">
              <a:avLst/>
            </a:prstGeom>
          </p:spPr>
        </p:pic>
        <p:pic>
          <p:nvPicPr>
            <p:cNvPr id="12" name="图片 11"/>
            <p:cNvPicPr>
              <a:picLocks noChangeAspect="1"/>
            </p:cNvPicPr>
            <p:nvPr/>
          </p:nvPicPr>
          <p:blipFill rotWithShape="1">
            <a:blip r:embed="rId3">
              <a:biLevel thresh="25000"/>
              <a:extLst>
                <a:ext uri="{28A0092B-C50C-407E-A947-70E740481C1C}">
                  <a14:useLocalDpi xmlns:a14="http://schemas.microsoft.com/office/drawing/2010/main" val="0"/>
                </a:ext>
              </a:extLst>
            </a:blip>
            <a:srcRect l="32814" t="12432" r="55484" b="78542"/>
            <a:stretch>
              <a:fillRect/>
            </a:stretch>
          </p:blipFill>
          <p:spPr>
            <a:xfrm rot="1259126">
              <a:off x="895509" y="6508504"/>
              <a:ext cx="402920" cy="310802"/>
            </a:xfrm>
            <a:prstGeom prst="rect">
              <a:avLst/>
            </a:prstGeom>
          </p:spPr>
        </p:pic>
        <p:pic>
          <p:nvPicPr>
            <p:cNvPr id="13" name="图片 12"/>
            <p:cNvPicPr>
              <a:picLocks noChangeAspect="1"/>
            </p:cNvPicPr>
            <p:nvPr/>
          </p:nvPicPr>
          <p:blipFill rotWithShape="1">
            <a:blip r:embed="rId4" cstate="print"/>
            <a:srcRect t="-1" b="16526"/>
            <a:stretch>
              <a:fillRect/>
            </a:stretch>
          </p:blipFill>
          <p:spPr>
            <a:xfrm rot="589386">
              <a:off x="1256498" y="6481317"/>
              <a:ext cx="388026" cy="326437"/>
            </a:xfrm>
            <a:prstGeom prst="rect">
              <a:avLst/>
            </a:prstGeom>
          </p:spPr>
        </p:pic>
        <p:pic>
          <p:nvPicPr>
            <p:cNvPr id="14" name="图片 13"/>
            <p:cNvPicPr>
              <a:picLocks noChangeAspect="1"/>
            </p:cNvPicPr>
            <p:nvPr/>
          </p:nvPicPr>
          <p:blipFill rotWithShape="1">
            <a:blip r:embed="rId5" cstate="print"/>
            <a:srcRect t="18211" b="8984"/>
            <a:stretch>
              <a:fillRect/>
            </a:stretch>
          </p:blipFill>
          <p:spPr>
            <a:xfrm>
              <a:off x="1554468" y="6496881"/>
              <a:ext cx="469176" cy="341581"/>
            </a:xfrm>
            <a:prstGeom prst="rect">
              <a:avLst/>
            </a:prstGeom>
          </p:spPr>
        </p:pic>
      </p:grpSp>
      <p:pic>
        <p:nvPicPr>
          <p:cNvPr id="15" name="图片 14"/>
          <p:cNvPicPr>
            <a:picLocks noChangeAspect="1"/>
          </p:cNvPicPr>
          <p:nvPr/>
        </p:nvPicPr>
        <p:blipFill>
          <a:blip r:embed="rId6" cstate="print"/>
          <a:srcRect t="6230"/>
          <a:stretch>
            <a:fillRect/>
          </a:stretch>
        </p:blipFill>
        <p:spPr>
          <a:xfrm>
            <a:off x="10743565" y="137160"/>
            <a:ext cx="1291590" cy="544830"/>
          </a:xfrm>
          <a:prstGeom prst="rect">
            <a:avLst/>
          </a:prstGeom>
        </p:spPr>
      </p:pic>
      <p:sp>
        <p:nvSpPr>
          <p:cNvPr id="3" name="Text Box 2"/>
          <p:cNvSpPr txBox="1">
            <a:spLocks noGrp="1" noChangeArrowheads="1"/>
          </p:cNvSpPr>
          <p:nvPr>
            <p:custDataLst>
              <p:tags r:id="rId7"/>
            </p:custDataLst>
          </p:nvPr>
        </p:nvSpPr>
        <p:spPr>
          <a:xfrm>
            <a:off x="857250" y="500540"/>
            <a:ext cx="7561263" cy="645160"/>
          </a:xfrm>
          <a:prstGeom prst="rect">
            <a:avLst/>
          </a:prstGeom>
          <a:noFill/>
          <a:ln w="9525">
            <a:noFill/>
            <a:miter lim="800000"/>
          </a:ln>
          <a:effectLst/>
        </p:spPr>
        <p:txBody>
          <a:bodyPr vert="horz" wrap="square" lIns="91440" tIns="45720" rIns="91440" bIns="45720" numCol="1" anchor="ctr" anchorCtr="0" compatLnSpc="1">
            <a:spAutoFit/>
          </a:bodyPr>
          <a:lstStyle>
            <a:lvl1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2pPr>
            <a:lvl3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3pPr>
            <a:lvl4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4pPr>
            <a:lvl5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5pPr>
            <a:lvl6pPr marL="4572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6pPr>
            <a:lvl7pPr marL="9144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7pPr>
            <a:lvl8pPr marL="13716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8pPr>
            <a:lvl9pPr marL="18288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9pPr>
          </a:lstStyle>
          <a:p>
            <a:pPr marL="0" marR="0" lvl="0" indent="0" algn="ctr" defTabSz="914400" rtl="0" eaLnBrk="0" fontAlgn="base" latinLnBrk="0" hangingPunct="0">
              <a:lnSpc>
                <a:spcPct val="100000"/>
              </a:lnSpc>
              <a:spcBef>
                <a:spcPct val="50000"/>
              </a:spcBef>
              <a:spcAft>
                <a:spcPct val="0"/>
              </a:spcAft>
              <a:buClrTx/>
              <a:buSzTx/>
              <a:buFontTx/>
              <a:buNone/>
              <a:defRPr/>
            </a:pPr>
            <a:r>
              <a:rPr kumimoji="0" lang="en-US" alt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r>
              <a:rPr kumimoji="0" 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endParaRPr kumimoji="0" lang="zh-CN" sz="3600" b="1" i="0" u="none" strike="noStrike" kern="0" cap="none" spc="0" normalizeH="0" baseline="0" noProof="0" dirty="0">
              <a:ln>
                <a:noFill/>
              </a:ln>
              <a:solidFill>
                <a:srgbClr val="FF0000"/>
              </a:solidFill>
              <a:effectLst/>
              <a:uLnTx/>
              <a:uFillTx/>
              <a:latin typeface="华文楷体" panose="02010600040101010101" pitchFamily="2" charset="-122"/>
              <a:ea typeface="楷体_GB2312"/>
              <a:cs typeface="+mj-cs"/>
            </a:endParaRPr>
          </a:p>
        </p:txBody>
      </p:sp>
      <p:sp>
        <p:nvSpPr>
          <p:cNvPr id="16" name="文本框 15"/>
          <p:cNvSpPr txBox="1"/>
          <p:nvPr>
            <p:custDataLst>
              <p:tags r:id="rId8"/>
            </p:custDataLst>
          </p:nvPr>
        </p:nvSpPr>
        <p:spPr>
          <a:xfrm>
            <a:off x="0" y="50800"/>
            <a:ext cx="7917180" cy="521970"/>
          </a:xfrm>
          <a:prstGeom prst="rect">
            <a:avLst/>
          </a:prstGeom>
          <a:noFill/>
        </p:spPr>
        <p:txBody>
          <a:bodyPr wrap="square" rtlCol="0">
            <a:spAutoFit/>
          </a:bodyPr>
          <a:p>
            <a:pPr>
              <a:buClrTx/>
              <a:buSzTx/>
              <a:buFontTx/>
            </a:pPr>
            <a:r>
              <a:rPr sz="2800" dirty="0" err="1"/>
              <a:t>7.</a:t>
            </a:r>
            <a:r>
              <a:rPr lang="en-US" sz="2800" dirty="0" err="1"/>
              <a:t>2</a:t>
            </a:r>
            <a:r>
              <a:rPr lang="zh-CN" sz="2800" dirty="0" err="1"/>
              <a:t>、</a:t>
            </a:r>
            <a:r>
              <a:rPr sz="2800" dirty="0" err="1"/>
              <a:t> 电偶极子辐射</a:t>
            </a:r>
            <a:endParaRPr sz="2800" dirty="0" err="1"/>
          </a:p>
        </p:txBody>
      </p:sp>
      <p:sp>
        <p:nvSpPr>
          <p:cNvPr id="17" name="文本框 16"/>
          <p:cNvSpPr txBox="1"/>
          <p:nvPr>
            <p:custDataLst>
              <p:tags r:id="rId9"/>
            </p:custDataLst>
          </p:nvPr>
        </p:nvSpPr>
        <p:spPr>
          <a:xfrm>
            <a:off x="221615" y="675640"/>
            <a:ext cx="10313670" cy="570865"/>
          </a:xfrm>
          <a:prstGeom prst="rect">
            <a:avLst/>
          </a:prstGeom>
          <a:noFill/>
        </p:spPr>
        <p:txBody>
          <a:bodyPr wrap="square" rtlCol="0" anchor="t">
            <a:spAutoFit/>
          </a:bodyPr>
          <a:p>
            <a:pPr marL="342900" marR="0" lvl="0" indent="-342900" algn="l" defTabSz="914400" rtl="0" eaLnBrk="1" fontAlgn="base" latinLnBrk="0" hangingPunct="1">
              <a:lnSpc>
                <a:spcPct val="130000"/>
              </a:lnSpc>
              <a:spcBef>
                <a:spcPct val="20000"/>
              </a:spcBef>
              <a:spcAft>
                <a:spcPct val="0"/>
              </a:spcAft>
              <a:buClrTx/>
              <a:buSzTx/>
              <a:buFont typeface="Wingdings" panose="05000000000000000000" pitchFamily="2" charset="2"/>
              <a:buNone/>
              <a:defRPr/>
            </a:pPr>
            <a:r>
              <a:rPr lang="en-US" altLang="zh-CN" sz="2400" b="1" kern="0" noProof="0" dirty="0" smtClean="0">
                <a:ln>
                  <a:noFill/>
                </a:ln>
                <a:effectLst/>
                <a:uLnTx/>
                <a:uFillTx/>
                <a:latin typeface="宋体" panose="02010600030101010101" pitchFamily="2" charset="-122"/>
                <a:ea typeface="楷体_GB2312"/>
                <a:sym typeface="+mn-ea"/>
              </a:rPr>
              <a:t>7.2.1 </a:t>
            </a:r>
            <a:r>
              <a:rPr sz="2400" b="1" kern="0" noProof="0" dirty="0" smtClean="0">
                <a:ln>
                  <a:noFill/>
                </a:ln>
                <a:effectLst/>
                <a:uLnTx/>
                <a:uFillTx/>
                <a:latin typeface="宋体" panose="02010600030101010101" pitchFamily="2" charset="-122"/>
                <a:ea typeface="楷体_GB2312"/>
                <a:sym typeface="+mn-ea"/>
              </a:rPr>
              <a:t>电偶极子的近区束缚场</a:t>
            </a:r>
            <a:endParaRPr sz="2400" b="1" kern="0" noProof="0" dirty="0" smtClean="0">
              <a:ln>
                <a:noFill/>
              </a:ln>
              <a:effectLst/>
              <a:uLnTx/>
              <a:uFillTx/>
              <a:latin typeface="宋体" panose="02010600030101010101" pitchFamily="2" charset="-122"/>
              <a:ea typeface="楷体_GB2312"/>
              <a:sym typeface="+mn-ea"/>
            </a:endParaRPr>
          </a:p>
        </p:txBody>
      </p:sp>
      <p:sp>
        <p:nvSpPr>
          <p:cNvPr id="11266" name="文本占位符 11265"/>
          <p:cNvSpPr>
            <a:spLocks noGrp="1"/>
          </p:cNvSpPr>
          <p:nvPr>
            <p:custDataLst>
              <p:tags r:id="rId10"/>
            </p:custDataLst>
          </p:nvPr>
        </p:nvSpPr>
        <p:spPr>
          <a:xfrm>
            <a:off x="857250" y="1297940"/>
            <a:ext cx="11019155" cy="4800600"/>
          </a:xfrm>
          <a:prstGeom prst="rect">
            <a:avLst/>
          </a:prstGeom>
          <a:noFill/>
          <a:ln w="9525">
            <a:noFill/>
            <a:miter/>
          </a:ln>
        </p:spPr>
        <p:txBody>
          <a:bodyPr/>
          <a:lstStyle>
            <a:lvl1pPr marL="342900" lvl="0" indent="-3429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3200" b="0" i="0" u="none" kern="1200" baseline="0">
                <a:solidFill>
                  <a:schemeClr val="tx1"/>
                </a:solidFill>
                <a:effectLst>
                  <a:outerShdw blurRad="38100" dist="38100" dir="2700000">
                    <a:srgbClr val="000000"/>
                  </a:outerShdw>
                </a:effectLst>
                <a:latin typeface="+mn-lt"/>
                <a:ea typeface="+mn-ea"/>
                <a:cs typeface="+mn-cs"/>
              </a:defRPr>
            </a:lvl1pPr>
            <a:lvl2pPr marL="742950" lvl="1" indent="-285750" algn="l" defTabSz="914400" eaLnBrk="1" fontAlgn="base" latinLnBrk="0" hangingPunct="1">
              <a:spcBef>
                <a:spcPct val="20000"/>
              </a:spcBef>
              <a:spcAft>
                <a:spcPct val="0"/>
              </a:spcAft>
              <a:buClr>
                <a:schemeClr val="accent2"/>
              </a:buClr>
              <a:buSzPct val="70000"/>
              <a:buFont typeface="Wingdings" panose="05000000000000000000" pitchFamily="2" charset="2"/>
              <a:buChar char="n"/>
              <a:defRPr sz="2800" b="0" i="0" u="none" kern="1200" baseline="0">
                <a:solidFill>
                  <a:schemeClr val="tx1"/>
                </a:solidFill>
                <a:effectLst>
                  <a:outerShdw blurRad="38100" dist="38100" dir="2700000">
                    <a:srgbClr val="000000"/>
                  </a:outerShdw>
                </a:effectLst>
                <a:latin typeface="+mn-lt"/>
                <a:ea typeface="+mn-ea"/>
                <a:cs typeface="+mn-cs"/>
              </a:defRPr>
            </a:lvl2pPr>
            <a:lvl3pPr marL="1143000" lvl="2" indent="-228600" algn="l" defTabSz="914400" eaLnBrk="1" fontAlgn="base" latinLnBrk="0" hangingPunct="1">
              <a:spcBef>
                <a:spcPct val="20000"/>
              </a:spcBef>
              <a:spcAft>
                <a:spcPct val="0"/>
              </a:spcAft>
              <a:buClr>
                <a:schemeClr val="tx2"/>
              </a:buClr>
              <a:buSzPct val="70000"/>
              <a:buFont typeface="Wingdings" panose="05000000000000000000" pitchFamily="2" charset="2"/>
              <a:buChar char="n"/>
              <a:defRPr sz="2400" b="0" i="0" u="none" kern="1200" baseline="0">
                <a:solidFill>
                  <a:schemeClr val="tx1"/>
                </a:solidFill>
                <a:effectLst>
                  <a:outerShdw blurRad="38100" dist="38100" dir="2700000">
                    <a:srgbClr val="000000"/>
                  </a:outerShdw>
                </a:effectLst>
                <a:latin typeface="+mn-lt"/>
                <a:ea typeface="+mn-ea"/>
                <a:cs typeface="+mn-cs"/>
              </a:defRPr>
            </a:lvl3pPr>
            <a:lvl4pPr marL="1600200" lvl="3" indent="-228600" algn="l" defTabSz="914400" eaLnBrk="1" fontAlgn="base" latinLnBrk="0" hangingPunct="1">
              <a:spcBef>
                <a:spcPct val="20000"/>
              </a:spcBef>
              <a:spcAft>
                <a:spcPct val="0"/>
              </a:spcAft>
              <a:buClr>
                <a:schemeClr val="accent2"/>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4pPr>
            <a:lvl5pPr marL="2057400" lvl="4"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5pPr>
            <a:lvl6pPr marL="2514600" lvl="5"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6pPr>
            <a:lvl7pPr marL="2971800" lvl="6"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7pPr>
            <a:lvl8pPr marL="3429000" lvl="7"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8pPr>
            <a:lvl9pPr marL="3886200" lvl="8"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9pPr>
          </a:lstStyle>
          <a:p>
            <a:pPr marL="0" indent="0">
              <a:lnSpc>
                <a:spcPct val="150000"/>
              </a:lnSpc>
              <a:spcBef>
                <a:spcPts val="0"/>
              </a:spcBef>
              <a:buNone/>
            </a:pPr>
            <a:r>
              <a:rPr sz="2400" strike="noStrike" noProof="1" dirty="0">
                <a:effectLst/>
                <a:latin typeface="+mn-ea"/>
                <a:cs typeface="+mn-ea"/>
              </a:rPr>
              <a:t>而由毕奥－萨伐尔定律，电流元所产生的磁场为：</a:t>
            </a:r>
            <a:endParaRPr sz="2400" strike="noStrike" noProof="1" dirty="0">
              <a:effectLst/>
              <a:latin typeface="+mn-ea"/>
              <a:cs typeface="+mn-ea"/>
            </a:endParaRPr>
          </a:p>
          <a:p>
            <a:pPr marL="0" indent="0">
              <a:lnSpc>
                <a:spcPct val="150000"/>
              </a:lnSpc>
              <a:spcBef>
                <a:spcPts val="0"/>
              </a:spcBef>
              <a:buNone/>
            </a:pPr>
            <a:endParaRPr sz="2400" strike="noStrike" noProof="1" dirty="0">
              <a:effectLst/>
              <a:latin typeface="+mn-ea"/>
              <a:cs typeface="+mn-ea"/>
            </a:endParaRPr>
          </a:p>
          <a:p>
            <a:pPr marL="0" indent="0">
              <a:lnSpc>
                <a:spcPct val="150000"/>
              </a:lnSpc>
              <a:spcBef>
                <a:spcPts val="0"/>
              </a:spcBef>
              <a:buNone/>
            </a:pPr>
            <a:endParaRPr sz="2400" strike="noStrike" noProof="1" dirty="0">
              <a:effectLst/>
              <a:latin typeface="+mn-ea"/>
              <a:cs typeface="+mn-ea"/>
            </a:endParaRPr>
          </a:p>
          <a:p>
            <a:pPr marL="0" indent="0">
              <a:lnSpc>
                <a:spcPct val="150000"/>
              </a:lnSpc>
              <a:spcBef>
                <a:spcPts val="0"/>
              </a:spcBef>
              <a:buNone/>
            </a:pPr>
            <a:endParaRPr sz="2400" strike="noStrike" noProof="1" dirty="0">
              <a:effectLst/>
              <a:latin typeface="+mn-ea"/>
              <a:cs typeface="+mn-ea"/>
            </a:endParaRPr>
          </a:p>
          <a:p>
            <a:pPr marL="0" indent="0">
              <a:lnSpc>
                <a:spcPct val="150000"/>
              </a:lnSpc>
              <a:spcBef>
                <a:spcPts val="0"/>
              </a:spcBef>
              <a:buNone/>
            </a:pPr>
            <a:r>
              <a:rPr sz="2400" strike="noStrike" noProof="1" dirty="0">
                <a:effectLst/>
                <a:latin typeface="+mn-ea"/>
                <a:cs typeface="+mn-ea"/>
              </a:rPr>
              <a:t>电偶极子的近区磁场为：</a:t>
            </a:r>
            <a:endParaRPr sz="2400" strike="noStrike" noProof="1" dirty="0">
              <a:effectLst/>
              <a:latin typeface="+mn-ea"/>
              <a:cs typeface="+mn-ea"/>
            </a:endParaRPr>
          </a:p>
        </p:txBody>
      </p:sp>
      <p:graphicFrame>
        <p:nvGraphicFramePr>
          <p:cNvPr id="15363" name="内容占位符 17411"/>
          <p:cNvGraphicFramePr>
            <a:graphicFrameLocks noChangeAspect="1"/>
          </p:cNvGraphicFramePr>
          <p:nvPr>
            <p:custDataLst>
              <p:tags r:id="rId11"/>
            </p:custDataLst>
          </p:nvPr>
        </p:nvGraphicFramePr>
        <p:xfrm>
          <a:off x="2387283" y="4529138"/>
          <a:ext cx="5981700" cy="946150"/>
        </p:xfrm>
        <a:graphic>
          <a:graphicData uri="http://schemas.openxmlformats.org/presentationml/2006/ole">
            <mc:AlternateContent xmlns:mc="http://schemas.openxmlformats.org/markup-compatibility/2006">
              <mc:Choice xmlns:v="urn:schemas-microsoft-com:vml" Requires="v">
                <p:oleObj spid="_x0000_s3100" name="" r:id="rId12" imgW="2487930" imgH="393700" progId="Equation.3">
                  <p:embed/>
                </p:oleObj>
              </mc:Choice>
              <mc:Fallback>
                <p:oleObj name="" r:id="rId12" imgW="2487930" imgH="393700" progId="Equation.3">
                  <p:embed/>
                  <p:pic>
                    <p:nvPicPr>
                      <p:cNvPr id="0" name="图片 3099"/>
                      <p:cNvPicPr/>
                      <p:nvPr/>
                    </p:nvPicPr>
                    <p:blipFill>
                      <a:blip r:embed="rId13"/>
                      <a:stretch>
                        <a:fillRect/>
                      </a:stretch>
                    </p:blipFill>
                    <p:spPr>
                      <a:xfrm>
                        <a:off x="2387283" y="4529138"/>
                        <a:ext cx="5981700" cy="946150"/>
                      </a:xfrm>
                      <a:prstGeom prst="rect">
                        <a:avLst/>
                      </a:prstGeom>
                      <a:noFill/>
                      <a:ln w="38100">
                        <a:miter/>
                      </a:ln>
                    </p:spPr>
                  </p:pic>
                </p:oleObj>
              </mc:Fallback>
            </mc:AlternateContent>
          </a:graphicData>
        </a:graphic>
      </p:graphicFrame>
      <p:graphicFrame>
        <p:nvGraphicFramePr>
          <p:cNvPr id="15364" name="对象 17412"/>
          <p:cNvGraphicFramePr>
            <a:graphicFrameLocks noChangeAspect="1"/>
          </p:cNvGraphicFramePr>
          <p:nvPr>
            <p:custDataLst>
              <p:tags r:id="rId14"/>
            </p:custDataLst>
          </p:nvPr>
        </p:nvGraphicFramePr>
        <p:xfrm>
          <a:off x="4625658" y="2271713"/>
          <a:ext cx="2381250" cy="946150"/>
        </p:xfrm>
        <a:graphic>
          <a:graphicData uri="http://schemas.openxmlformats.org/presentationml/2006/ole">
            <mc:AlternateContent xmlns:mc="http://schemas.openxmlformats.org/markup-compatibility/2006">
              <mc:Choice xmlns:v="urn:schemas-microsoft-com:vml" Requires="v">
                <p:oleObj spid="_x0000_s3101" name="" r:id="rId15" imgW="990600" imgH="393700" progId="Equation.3">
                  <p:embed/>
                </p:oleObj>
              </mc:Choice>
              <mc:Fallback>
                <p:oleObj name="" r:id="rId15" imgW="990600" imgH="393700" progId="Equation.3">
                  <p:embed/>
                  <p:pic>
                    <p:nvPicPr>
                      <p:cNvPr id="0" name="图片 3100"/>
                      <p:cNvPicPr/>
                      <p:nvPr/>
                    </p:nvPicPr>
                    <p:blipFill>
                      <a:blip r:embed="rId16"/>
                      <a:stretch>
                        <a:fillRect/>
                      </a:stretch>
                    </p:blipFill>
                    <p:spPr>
                      <a:xfrm>
                        <a:off x="4625658" y="2271713"/>
                        <a:ext cx="2381250" cy="946150"/>
                      </a:xfrm>
                      <a:prstGeom prst="rect">
                        <a:avLst/>
                      </a:prstGeom>
                      <a:noFill/>
                      <a:ln w="38100">
                        <a:noFill/>
                        <a:miter/>
                      </a:ln>
                    </p:spPr>
                  </p:pic>
                </p:oleObj>
              </mc:Fallback>
            </mc:AlternateContent>
          </a:graphicData>
        </a:graphic>
      </p:graphicFrame>
      <p:grpSp>
        <p:nvGrpSpPr>
          <p:cNvPr id="15365" name="组合 17413"/>
          <p:cNvGrpSpPr/>
          <p:nvPr/>
        </p:nvGrpSpPr>
        <p:grpSpPr>
          <a:xfrm>
            <a:off x="9661843" y="2916238"/>
            <a:ext cx="1727200" cy="2089150"/>
            <a:chOff x="0" y="0"/>
            <a:chExt cx="1088" cy="1316"/>
          </a:xfrm>
        </p:grpSpPr>
        <p:sp>
          <p:nvSpPr>
            <p:cNvPr id="15366" name="直接连接符 17414"/>
            <p:cNvSpPr/>
            <p:nvPr>
              <p:custDataLst>
                <p:tags r:id="rId17"/>
              </p:custDataLst>
            </p:nvPr>
          </p:nvSpPr>
          <p:spPr>
            <a:xfrm>
              <a:off x="0" y="772"/>
              <a:ext cx="0" cy="544"/>
            </a:xfrm>
            <a:prstGeom prst="line">
              <a:avLst/>
            </a:prstGeom>
            <a:ln w="57150" cap="flat" cmpd="sng">
              <a:solidFill>
                <a:srgbClr val="FF0000"/>
              </a:solidFill>
              <a:prstDash val="solid"/>
              <a:round/>
              <a:headEnd type="triangle" w="med" len="med"/>
              <a:tailEnd type="none" w="med" len="med"/>
            </a:ln>
          </p:spPr>
        </p:sp>
        <p:sp>
          <p:nvSpPr>
            <p:cNvPr id="15367" name="直接连接符 17415"/>
            <p:cNvSpPr/>
            <p:nvPr>
              <p:custDataLst>
                <p:tags r:id="rId18"/>
              </p:custDataLst>
            </p:nvPr>
          </p:nvSpPr>
          <p:spPr>
            <a:xfrm flipV="1">
              <a:off x="0" y="545"/>
              <a:ext cx="726" cy="544"/>
            </a:xfrm>
            <a:prstGeom prst="line">
              <a:avLst/>
            </a:prstGeom>
            <a:ln w="9525" cap="flat" cmpd="sng">
              <a:solidFill>
                <a:schemeClr val="tx1"/>
              </a:solidFill>
              <a:prstDash val="solid"/>
              <a:round/>
              <a:headEnd type="none" w="med" len="med"/>
              <a:tailEnd type="triangle" w="med" len="med"/>
            </a:ln>
          </p:spPr>
        </p:sp>
        <p:sp>
          <p:nvSpPr>
            <p:cNvPr id="15368" name="任意多边形 17416"/>
            <p:cNvSpPr/>
            <p:nvPr>
              <p:custDataLst>
                <p:tags r:id="rId19"/>
              </p:custDataLst>
            </p:nvPr>
          </p:nvSpPr>
          <p:spPr>
            <a:xfrm>
              <a:off x="15" y="953"/>
              <a:ext cx="132" cy="72"/>
            </a:xfrm>
            <a:custGeom>
              <a:avLst/>
              <a:gdLst/>
              <a:ahLst/>
              <a:cxnLst/>
              <a:pathLst>
                <a:path w="132" h="72">
                  <a:moveTo>
                    <a:pt x="0" y="24"/>
                  </a:moveTo>
                  <a:cubicBezTo>
                    <a:pt x="37" y="12"/>
                    <a:pt x="53" y="0"/>
                    <a:pt x="96" y="24"/>
                  </a:cubicBezTo>
                  <a:cubicBezTo>
                    <a:pt x="113" y="34"/>
                    <a:pt x="118" y="58"/>
                    <a:pt x="132" y="72"/>
                  </a:cubicBezTo>
                </a:path>
              </a:pathLst>
            </a:custGeom>
            <a:noFill/>
            <a:ln w="9525" cap="flat" cmpd="sng">
              <a:solidFill>
                <a:schemeClr val="tx1"/>
              </a:solidFill>
              <a:prstDash val="solid"/>
              <a:round/>
              <a:headEnd type="none" w="med" len="med"/>
              <a:tailEnd type="none" w="med" len="med"/>
            </a:ln>
          </p:spPr>
          <p:txBody>
            <a:bodyPr/>
            <a:p>
              <a:endParaRPr lang="zh-CN" altLang="en-US"/>
            </a:p>
          </p:txBody>
        </p:sp>
        <p:sp>
          <p:nvSpPr>
            <p:cNvPr id="15369" name="文本框 17417"/>
            <p:cNvSpPr txBox="1"/>
            <p:nvPr>
              <p:custDataLst>
                <p:tags r:id="rId20"/>
              </p:custDataLst>
            </p:nvPr>
          </p:nvSpPr>
          <p:spPr>
            <a:xfrm>
              <a:off x="0" y="681"/>
              <a:ext cx="308" cy="288"/>
            </a:xfrm>
            <a:prstGeom prst="rect">
              <a:avLst/>
            </a:prstGeom>
            <a:noFill/>
            <a:ln w="9525">
              <a:noFill/>
            </a:ln>
          </p:spPr>
          <p:txBody>
            <a:bodyPr wrap="none" anchor="t" anchorCtr="0">
              <a:spAutoFit/>
            </a:bodyPr>
            <a:p>
              <a:pPr eaLnBrk="0" hangingPunct="0"/>
              <a:r>
                <a:rPr lang="en-US" altLang="zh-CN" sz="2400" dirty="0">
                  <a:latin typeface="Arial" panose="020B0604020202020204" pitchFamily="34" charset="0"/>
                </a:rPr>
                <a:t>θ</a:t>
              </a:r>
              <a:endParaRPr lang="en-US" altLang="zh-CN" sz="2400" dirty="0">
                <a:latin typeface="Arial" panose="020B0604020202020204" pitchFamily="34" charset="0"/>
              </a:endParaRPr>
            </a:p>
          </p:txBody>
        </p:sp>
        <p:sp>
          <p:nvSpPr>
            <p:cNvPr id="15370" name="文本框 17418"/>
            <p:cNvSpPr txBox="1"/>
            <p:nvPr>
              <p:custDataLst>
                <p:tags r:id="rId21"/>
              </p:custDataLst>
            </p:nvPr>
          </p:nvSpPr>
          <p:spPr>
            <a:xfrm>
              <a:off x="544" y="726"/>
              <a:ext cx="180" cy="288"/>
            </a:xfrm>
            <a:prstGeom prst="rect">
              <a:avLst/>
            </a:prstGeom>
            <a:noFill/>
            <a:ln w="9525">
              <a:noFill/>
            </a:ln>
          </p:spPr>
          <p:txBody>
            <a:bodyPr wrap="none" anchor="t" anchorCtr="0">
              <a:spAutoFit/>
            </a:bodyPr>
            <a:p>
              <a:pPr eaLnBrk="0" hangingPunct="0"/>
              <a:r>
                <a:rPr lang="en-US" altLang="zh-CN" sz="2400" dirty="0">
                  <a:latin typeface="Arial" panose="020B0604020202020204" pitchFamily="34" charset="0"/>
                </a:rPr>
                <a:t>r</a:t>
              </a:r>
              <a:endParaRPr lang="en-US" altLang="zh-CN" sz="2400" dirty="0">
                <a:latin typeface="Arial" panose="020B0604020202020204" pitchFamily="34" charset="0"/>
              </a:endParaRPr>
            </a:p>
          </p:txBody>
        </p:sp>
        <p:sp>
          <p:nvSpPr>
            <p:cNvPr id="15371" name="直接连接符 17419"/>
            <p:cNvSpPr/>
            <p:nvPr>
              <p:custDataLst>
                <p:tags r:id="rId22"/>
              </p:custDataLst>
            </p:nvPr>
          </p:nvSpPr>
          <p:spPr>
            <a:xfrm>
              <a:off x="0" y="1089"/>
              <a:ext cx="1088" cy="0"/>
            </a:xfrm>
            <a:prstGeom prst="line">
              <a:avLst/>
            </a:prstGeom>
            <a:ln w="9525" cap="flat" cmpd="sng">
              <a:solidFill>
                <a:schemeClr val="tx1"/>
              </a:solidFill>
              <a:prstDash val="solid"/>
              <a:round/>
              <a:headEnd type="none" w="med" len="med"/>
              <a:tailEnd type="triangle" w="med" len="med"/>
            </a:ln>
          </p:spPr>
        </p:sp>
        <p:sp>
          <p:nvSpPr>
            <p:cNvPr id="15372" name="直接连接符 17420"/>
            <p:cNvSpPr/>
            <p:nvPr>
              <p:custDataLst>
                <p:tags r:id="rId23"/>
              </p:custDataLst>
            </p:nvPr>
          </p:nvSpPr>
          <p:spPr>
            <a:xfrm flipV="1">
              <a:off x="0" y="0"/>
              <a:ext cx="0" cy="1089"/>
            </a:xfrm>
            <a:prstGeom prst="line">
              <a:avLst/>
            </a:prstGeom>
            <a:ln w="9525" cap="flat" cmpd="sng">
              <a:solidFill>
                <a:schemeClr val="tx1"/>
              </a:solidFill>
              <a:prstDash val="solid"/>
              <a:round/>
              <a:headEnd type="none" w="med" len="med"/>
              <a:tailEnd type="triangle" w="med" len="med"/>
            </a:ln>
          </p:spPr>
        </p:sp>
        <p:sp>
          <p:nvSpPr>
            <p:cNvPr id="15373" name="文本框 17421"/>
            <p:cNvSpPr txBox="1"/>
            <p:nvPr>
              <p:custDataLst>
                <p:tags r:id="rId24"/>
              </p:custDataLst>
            </p:nvPr>
          </p:nvSpPr>
          <p:spPr>
            <a:xfrm>
              <a:off x="771" y="318"/>
              <a:ext cx="244" cy="288"/>
            </a:xfrm>
            <a:prstGeom prst="rect">
              <a:avLst/>
            </a:prstGeom>
            <a:noFill/>
            <a:ln w="9525">
              <a:noFill/>
            </a:ln>
          </p:spPr>
          <p:txBody>
            <a:bodyPr wrap="none" anchor="t" anchorCtr="0">
              <a:spAutoFit/>
            </a:bodyPr>
            <a:p>
              <a:pPr eaLnBrk="0" hangingPunct="0"/>
              <a:r>
                <a:rPr lang="en-US" altLang="zh-CN" sz="2400" dirty="0">
                  <a:latin typeface="Arial" panose="020B0604020202020204" pitchFamily="34" charset="0"/>
                </a:rPr>
                <a:t>P</a:t>
              </a:r>
              <a:endParaRPr lang="en-US" altLang="zh-CN" sz="2400" dirty="0">
                <a:latin typeface="Arial" panose="020B0604020202020204" pitchFamily="34" charset="0"/>
              </a:endParaRPr>
            </a:p>
          </p:txBody>
        </p:sp>
      </p:grpSp>
      <p:graphicFrame>
        <p:nvGraphicFramePr>
          <p:cNvPr id="15374" name="对象 17422"/>
          <p:cNvGraphicFramePr>
            <a:graphicFrameLocks noChangeAspect="1"/>
          </p:cNvGraphicFramePr>
          <p:nvPr>
            <p:custDataLst>
              <p:tags r:id="rId25"/>
            </p:custDataLst>
          </p:nvPr>
        </p:nvGraphicFramePr>
        <p:xfrm>
          <a:off x="7817168" y="1157288"/>
          <a:ext cx="2717800" cy="946150"/>
        </p:xfrm>
        <a:graphic>
          <a:graphicData uri="http://schemas.openxmlformats.org/presentationml/2006/ole">
            <mc:AlternateContent xmlns:mc="http://schemas.openxmlformats.org/markup-compatibility/2006">
              <mc:Choice xmlns:v="urn:schemas-microsoft-com:vml" Requires="v">
                <p:oleObj spid="_x0000_s3104" name="" r:id="rId26" imgW="1130300" imgH="393700" progId="Equation.3">
                  <p:embed/>
                </p:oleObj>
              </mc:Choice>
              <mc:Fallback>
                <p:oleObj name="" r:id="rId26" imgW="1130300" imgH="393700" progId="Equation.3">
                  <p:embed/>
                  <p:pic>
                    <p:nvPicPr>
                      <p:cNvPr id="0" name="图片 3103"/>
                      <p:cNvPicPr/>
                      <p:nvPr/>
                    </p:nvPicPr>
                    <p:blipFill>
                      <a:blip r:embed="rId27"/>
                      <a:stretch>
                        <a:fillRect/>
                      </a:stretch>
                    </p:blipFill>
                    <p:spPr>
                      <a:xfrm>
                        <a:off x="7817168" y="1157288"/>
                        <a:ext cx="2717800" cy="946150"/>
                      </a:xfrm>
                      <a:prstGeom prst="rect">
                        <a:avLst/>
                      </a:prstGeom>
                      <a:noFill/>
                      <a:ln w="38100">
                        <a:noFill/>
                        <a:miter/>
                      </a:ln>
                    </p:spPr>
                  </p:pic>
                </p:oleObj>
              </mc:Fallback>
            </mc:AlternateContent>
          </a:graphicData>
        </a:graphic>
      </p:graphicFrame>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0" y="624143"/>
            <a:ext cx="12192000" cy="0"/>
          </a:xfrm>
          <a:prstGeom prst="line">
            <a:avLst/>
          </a:prstGeom>
          <a:ln w="15875">
            <a:solidFill>
              <a:srgbClr val="1F4E79"/>
            </a:solidFil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0" y="6316082"/>
            <a:ext cx="12192000" cy="580723"/>
          </a:xfrm>
          <a:prstGeom prst="rect">
            <a:avLst/>
          </a:prstGeom>
          <a:solidFill>
            <a:schemeClr val="accent5">
              <a:lumMod val="50000"/>
            </a:schemeClr>
          </a:solidFill>
          <a:ln>
            <a:noFill/>
          </a:ln>
        </p:spPr>
        <p:txBody>
          <a:bodyPr wrap="square" rtlCol="0">
            <a:spAutoFit/>
          </a:bodyPr>
          <a:lstStyle/>
          <a:p>
            <a:endParaRPr lang="zh-CN" altLang="en-US" dirty="0"/>
          </a:p>
        </p:txBody>
      </p:sp>
      <p:grpSp>
        <p:nvGrpSpPr>
          <p:cNvPr id="9" name="组合 8"/>
          <p:cNvGrpSpPr/>
          <p:nvPr/>
        </p:nvGrpSpPr>
        <p:grpSpPr>
          <a:xfrm>
            <a:off x="5311303" y="6457891"/>
            <a:ext cx="1843236" cy="400109"/>
            <a:chOff x="76140" y="6477345"/>
            <a:chExt cx="1947504" cy="400109"/>
          </a:xfrm>
        </p:grpSpPr>
        <p:pic>
          <p:nvPicPr>
            <p:cNvPr id="10" name="图片 9"/>
            <p:cNvPicPr>
              <a:picLocks noChangeAspect="1"/>
            </p:cNvPicPr>
            <p:nvPr/>
          </p:nvPicPr>
          <p:blipFill>
            <a:blip r:embed="rId1" cstate="print">
              <a:biLevel thresh="25000"/>
              <a:extLst>
                <a:ext uri="{28A0092B-C50C-407E-A947-70E740481C1C}">
                  <a14:useLocalDpi xmlns:a14="http://schemas.microsoft.com/office/drawing/2010/main" val="0"/>
                </a:ext>
              </a:extLst>
            </a:blip>
            <a:stretch>
              <a:fillRect/>
            </a:stretch>
          </p:blipFill>
          <p:spPr>
            <a:xfrm>
              <a:off x="76140" y="6477345"/>
              <a:ext cx="400109" cy="400109"/>
            </a:xfrm>
            <a:prstGeom prst="rect">
              <a:avLst/>
            </a:prstGeom>
          </p:spPr>
        </p:pic>
        <p:pic>
          <p:nvPicPr>
            <p:cNvPr id="11" name="图片 10"/>
            <p:cNvPicPr>
              <a:picLocks noChangeAspect="1"/>
            </p:cNvPicPr>
            <p:nvPr/>
          </p:nvPicPr>
          <p:blipFill rotWithShape="1">
            <a:blip r:embed="rId2">
              <a:biLevel thresh="25000"/>
            </a:blip>
            <a:srcRect l="1" t="6582" r="-25334" b="26979"/>
            <a:stretch>
              <a:fillRect/>
            </a:stretch>
          </p:blipFill>
          <p:spPr>
            <a:xfrm>
              <a:off x="414611" y="6477345"/>
              <a:ext cx="724874" cy="380655"/>
            </a:xfrm>
            <a:prstGeom prst="rect">
              <a:avLst/>
            </a:prstGeom>
          </p:spPr>
        </p:pic>
        <p:pic>
          <p:nvPicPr>
            <p:cNvPr id="12" name="图片 11"/>
            <p:cNvPicPr>
              <a:picLocks noChangeAspect="1"/>
            </p:cNvPicPr>
            <p:nvPr/>
          </p:nvPicPr>
          <p:blipFill rotWithShape="1">
            <a:blip r:embed="rId3">
              <a:biLevel thresh="25000"/>
              <a:extLst>
                <a:ext uri="{28A0092B-C50C-407E-A947-70E740481C1C}">
                  <a14:useLocalDpi xmlns:a14="http://schemas.microsoft.com/office/drawing/2010/main" val="0"/>
                </a:ext>
              </a:extLst>
            </a:blip>
            <a:srcRect l="32814" t="12432" r="55484" b="78542"/>
            <a:stretch>
              <a:fillRect/>
            </a:stretch>
          </p:blipFill>
          <p:spPr>
            <a:xfrm rot="1259126">
              <a:off x="895509" y="6508504"/>
              <a:ext cx="402920" cy="310802"/>
            </a:xfrm>
            <a:prstGeom prst="rect">
              <a:avLst/>
            </a:prstGeom>
          </p:spPr>
        </p:pic>
        <p:pic>
          <p:nvPicPr>
            <p:cNvPr id="13" name="图片 12"/>
            <p:cNvPicPr>
              <a:picLocks noChangeAspect="1"/>
            </p:cNvPicPr>
            <p:nvPr/>
          </p:nvPicPr>
          <p:blipFill rotWithShape="1">
            <a:blip r:embed="rId4" cstate="print"/>
            <a:srcRect t="-1" b="16526"/>
            <a:stretch>
              <a:fillRect/>
            </a:stretch>
          </p:blipFill>
          <p:spPr>
            <a:xfrm rot="589386">
              <a:off x="1256498" y="6481317"/>
              <a:ext cx="388026" cy="326437"/>
            </a:xfrm>
            <a:prstGeom prst="rect">
              <a:avLst/>
            </a:prstGeom>
          </p:spPr>
        </p:pic>
        <p:pic>
          <p:nvPicPr>
            <p:cNvPr id="14" name="图片 13"/>
            <p:cNvPicPr>
              <a:picLocks noChangeAspect="1"/>
            </p:cNvPicPr>
            <p:nvPr/>
          </p:nvPicPr>
          <p:blipFill rotWithShape="1">
            <a:blip r:embed="rId5" cstate="print"/>
            <a:srcRect t="18211" b="8984"/>
            <a:stretch>
              <a:fillRect/>
            </a:stretch>
          </p:blipFill>
          <p:spPr>
            <a:xfrm>
              <a:off x="1554468" y="6496881"/>
              <a:ext cx="469176" cy="341581"/>
            </a:xfrm>
            <a:prstGeom prst="rect">
              <a:avLst/>
            </a:prstGeom>
          </p:spPr>
        </p:pic>
      </p:grpSp>
      <p:pic>
        <p:nvPicPr>
          <p:cNvPr id="15" name="图片 14"/>
          <p:cNvPicPr>
            <a:picLocks noChangeAspect="1"/>
          </p:cNvPicPr>
          <p:nvPr/>
        </p:nvPicPr>
        <p:blipFill>
          <a:blip r:embed="rId6" cstate="print"/>
          <a:srcRect t="6230"/>
          <a:stretch>
            <a:fillRect/>
          </a:stretch>
        </p:blipFill>
        <p:spPr>
          <a:xfrm>
            <a:off x="10743565" y="137160"/>
            <a:ext cx="1291590" cy="544830"/>
          </a:xfrm>
          <a:prstGeom prst="rect">
            <a:avLst/>
          </a:prstGeom>
        </p:spPr>
      </p:pic>
      <p:sp>
        <p:nvSpPr>
          <p:cNvPr id="3" name="Text Box 2"/>
          <p:cNvSpPr txBox="1">
            <a:spLocks noGrp="1" noChangeArrowheads="1"/>
          </p:cNvSpPr>
          <p:nvPr>
            <p:custDataLst>
              <p:tags r:id="rId7"/>
            </p:custDataLst>
          </p:nvPr>
        </p:nvSpPr>
        <p:spPr>
          <a:xfrm>
            <a:off x="857250" y="500540"/>
            <a:ext cx="7561263" cy="645160"/>
          </a:xfrm>
          <a:prstGeom prst="rect">
            <a:avLst/>
          </a:prstGeom>
          <a:noFill/>
          <a:ln w="9525">
            <a:noFill/>
            <a:miter lim="800000"/>
          </a:ln>
          <a:effectLst/>
        </p:spPr>
        <p:txBody>
          <a:bodyPr vert="horz" wrap="square" lIns="91440" tIns="45720" rIns="91440" bIns="45720" numCol="1" anchor="ctr" anchorCtr="0" compatLnSpc="1">
            <a:spAutoFit/>
          </a:bodyPr>
          <a:lstStyle>
            <a:lvl1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2pPr>
            <a:lvl3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3pPr>
            <a:lvl4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4pPr>
            <a:lvl5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5pPr>
            <a:lvl6pPr marL="4572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6pPr>
            <a:lvl7pPr marL="9144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7pPr>
            <a:lvl8pPr marL="13716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8pPr>
            <a:lvl9pPr marL="18288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9pPr>
          </a:lstStyle>
          <a:p>
            <a:pPr marL="0" marR="0" lvl="0" indent="0" algn="ctr" defTabSz="914400" rtl="0" eaLnBrk="0" fontAlgn="base" latinLnBrk="0" hangingPunct="0">
              <a:lnSpc>
                <a:spcPct val="100000"/>
              </a:lnSpc>
              <a:spcBef>
                <a:spcPct val="50000"/>
              </a:spcBef>
              <a:spcAft>
                <a:spcPct val="0"/>
              </a:spcAft>
              <a:buClrTx/>
              <a:buSzTx/>
              <a:buFontTx/>
              <a:buNone/>
              <a:defRPr/>
            </a:pPr>
            <a:r>
              <a:rPr kumimoji="0" lang="en-US" alt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r>
              <a:rPr kumimoji="0" 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endParaRPr kumimoji="0" lang="zh-CN" sz="3600" b="1" i="0" u="none" strike="noStrike" kern="0" cap="none" spc="0" normalizeH="0" baseline="0" noProof="0" dirty="0">
              <a:ln>
                <a:noFill/>
              </a:ln>
              <a:solidFill>
                <a:srgbClr val="FF0000"/>
              </a:solidFill>
              <a:effectLst/>
              <a:uLnTx/>
              <a:uFillTx/>
              <a:latin typeface="华文楷体" panose="02010600040101010101" pitchFamily="2" charset="-122"/>
              <a:ea typeface="楷体_GB2312"/>
              <a:cs typeface="+mj-cs"/>
            </a:endParaRPr>
          </a:p>
        </p:txBody>
      </p:sp>
      <p:sp>
        <p:nvSpPr>
          <p:cNvPr id="16" name="文本框 15"/>
          <p:cNvSpPr txBox="1"/>
          <p:nvPr>
            <p:custDataLst>
              <p:tags r:id="rId8"/>
            </p:custDataLst>
          </p:nvPr>
        </p:nvSpPr>
        <p:spPr>
          <a:xfrm>
            <a:off x="0" y="50800"/>
            <a:ext cx="7917180" cy="521970"/>
          </a:xfrm>
          <a:prstGeom prst="rect">
            <a:avLst/>
          </a:prstGeom>
          <a:noFill/>
        </p:spPr>
        <p:txBody>
          <a:bodyPr wrap="square" rtlCol="0">
            <a:spAutoFit/>
          </a:bodyPr>
          <a:p>
            <a:pPr>
              <a:buClrTx/>
              <a:buSzTx/>
              <a:buFontTx/>
            </a:pPr>
            <a:r>
              <a:rPr sz="2800" dirty="0" err="1"/>
              <a:t>7.</a:t>
            </a:r>
            <a:r>
              <a:rPr lang="en-US" sz="2800" dirty="0" err="1"/>
              <a:t>2</a:t>
            </a:r>
            <a:r>
              <a:rPr lang="zh-CN" sz="2800" dirty="0" err="1"/>
              <a:t>、</a:t>
            </a:r>
            <a:r>
              <a:rPr sz="2800" dirty="0" err="1"/>
              <a:t> 电偶极子辐射</a:t>
            </a:r>
            <a:endParaRPr sz="2800" dirty="0" err="1"/>
          </a:p>
        </p:txBody>
      </p:sp>
      <p:sp>
        <p:nvSpPr>
          <p:cNvPr id="17" name="文本框 16"/>
          <p:cNvSpPr txBox="1"/>
          <p:nvPr>
            <p:custDataLst>
              <p:tags r:id="rId9"/>
            </p:custDataLst>
          </p:nvPr>
        </p:nvSpPr>
        <p:spPr>
          <a:xfrm>
            <a:off x="221615" y="675640"/>
            <a:ext cx="10313670" cy="570865"/>
          </a:xfrm>
          <a:prstGeom prst="rect">
            <a:avLst/>
          </a:prstGeom>
          <a:noFill/>
        </p:spPr>
        <p:txBody>
          <a:bodyPr wrap="square" rtlCol="0" anchor="t">
            <a:spAutoFit/>
          </a:bodyPr>
          <a:p>
            <a:pPr marL="342900" marR="0" lvl="0" indent="-342900" algn="l" defTabSz="914400" rtl="0" eaLnBrk="1" fontAlgn="base" latinLnBrk="0" hangingPunct="1">
              <a:lnSpc>
                <a:spcPct val="130000"/>
              </a:lnSpc>
              <a:spcBef>
                <a:spcPct val="20000"/>
              </a:spcBef>
              <a:spcAft>
                <a:spcPct val="0"/>
              </a:spcAft>
              <a:buClrTx/>
              <a:buSzTx/>
              <a:buFont typeface="Wingdings" panose="05000000000000000000" pitchFamily="2" charset="2"/>
              <a:buNone/>
              <a:defRPr/>
            </a:pPr>
            <a:r>
              <a:rPr lang="en-US" altLang="zh-CN" sz="2400" b="1" kern="0" noProof="0" dirty="0" smtClean="0">
                <a:ln>
                  <a:noFill/>
                </a:ln>
                <a:effectLst/>
                <a:uLnTx/>
                <a:uFillTx/>
                <a:latin typeface="宋体" panose="02010600030101010101" pitchFamily="2" charset="-122"/>
                <a:ea typeface="楷体_GB2312"/>
                <a:sym typeface="+mn-ea"/>
              </a:rPr>
              <a:t>7.2.1 </a:t>
            </a:r>
            <a:r>
              <a:rPr sz="2400" b="1" kern="0" noProof="0" dirty="0" smtClean="0">
                <a:ln>
                  <a:noFill/>
                </a:ln>
                <a:effectLst/>
                <a:uLnTx/>
                <a:uFillTx/>
                <a:latin typeface="宋体" panose="02010600030101010101" pitchFamily="2" charset="-122"/>
                <a:ea typeface="楷体_GB2312"/>
                <a:sym typeface="+mn-ea"/>
              </a:rPr>
              <a:t>电偶极子的近区束缚场</a:t>
            </a:r>
            <a:endParaRPr sz="2400" b="1" kern="0" noProof="0" dirty="0" smtClean="0">
              <a:ln>
                <a:noFill/>
              </a:ln>
              <a:effectLst/>
              <a:uLnTx/>
              <a:uFillTx/>
              <a:latin typeface="宋体" panose="02010600030101010101" pitchFamily="2" charset="-122"/>
              <a:ea typeface="楷体_GB2312"/>
              <a:sym typeface="+mn-ea"/>
            </a:endParaRPr>
          </a:p>
        </p:txBody>
      </p:sp>
      <p:sp>
        <p:nvSpPr>
          <p:cNvPr id="11266" name="文本占位符 11265"/>
          <p:cNvSpPr>
            <a:spLocks noGrp="1"/>
          </p:cNvSpPr>
          <p:nvPr>
            <p:custDataLst>
              <p:tags r:id="rId10"/>
            </p:custDataLst>
          </p:nvPr>
        </p:nvSpPr>
        <p:spPr>
          <a:xfrm>
            <a:off x="857250" y="1297940"/>
            <a:ext cx="11019155" cy="4800600"/>
          </a:xfrm>
          <a:prstGeom prst="rect">
            <a:avLst/>
          </a:prstGeom>
          <a:noFill/>
          <a:ln w="9525">
            <a:noFill/>
            <a:miter/>
          </a:ln>
        </p:spPr>
        <p:txBody>
          <a:bodyPr/>
          <a:lstStyle>
            <a:lvl1pPr marL="342900" lvl="0" indent="-3429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3200" b="0" i="0" u="none" kern="1200" baseline="0">
                <a:solidFill>
                  <a:schemeClr val="tx1"/>
                </a:solidFill>
                <a:effectLst>
                  <a:outerShdw blurRad="38100" dist="38100" dir="2700000">
                    <a:srgbClr val="000000"/>
                  </a:outerShdw>
                </a:effectLst>
                <a:latin typeface="+mn-lt"/>
                <a:ea typeface="+mn-ea"/>
                <a:cs typeface="+mn-cs"/>
              </a:defRPr>
            </a:lvl1pPr>
            <a:lvl2pPr marL="742950" lvl="1" indent="-285750" algn="l" defTabSz="914400" eaLnBrk="1" fontAlgn="base" latinLnBrk="0" hangingPunct="1">
              <a:spcBef>
                <a:spcPct val="20000"/>
              </a:spcBef>
              <a:spcAft>
                <a:spcPct val="0"/>
              </a:spcAft>
              <a:buClr>
                <a:schemeClr val="accent2"/>
              </a:buClr>
              <a:buSzPct val="70000"/>
              <a:buFont typeface="Wingdings" panose="05000000000000000000" pitchFamily="2" charset="2"/>
              <a:buChar char="n"/>
              <a:defRPr sz="2800" b="0" i="0" u="none" kern="1200" baseline="0">
                <a:solidFill>
                  <a:schemeClr val="tx1"/>
                </a:solidFill>
                <a:effectLst>
                  <a:outerShdw blurRad="38100" dist="38100" dir="2700000">
                    <a:srgbClr val="000000"/>
                  </a:outerShdw>
                </a:effectLst>
                <a:latin typeface="+mn-lt"/>
                <a:ea typeface="+mn-ea"/>
                <a:cs typeface="+mn-cs"/>
              </a:defRPr>
            </a:lvl2pPr>
            <a:lvl3pPr marL="1143000" lvl="2" indent="-228600" algn="l" defTabSz="914400" eaLnBrk="1" fontAlgn="base" latinLnBrk="0" hangingPunct="1">
              <a:spcBef>
                <a:spcPct val="20000"/>
              </a:spcBef>
              <a:spcAft>
                <a:spcPct val="0"/>
              </a:spcAft>
              <a:buClr>
                <a:schemeClr val="tx2"/>
              </a:buClr>
              <a:buSzPct val="70000"/>
              <a:buFont typeface="Wingdings" panose="05000000000000000000" pitchFamily="2" charset="2"/>
              <a:buChar char="n"/>
              <a:defRPr sz="2400" b="0" i="0" u="none" kern="1200" baseline="0">
                <a:solidFill>
                  <a:schemeClr val="tx1"/>
                </a:solidFill>
                <a:effectLst>
                  <a:outerShdw blurRad="38100" dist="38100" dir="2700000">
                    <a:srgbClr val="000000"/>
                  </a:outerShdw>
                </a:effectLst>
                <a:latin typeface="+mn-lt"/>
                <a:ea typeface="+mn-ea"/>
                <a:cs typeface="+mn-cs"/>
              </a:defRPr>
            </a:lvl3pPr>
            <a:lvl4pPr marL="1600200" lvl="3" indent="-228600" algn="l" defTabSz="914400" eaLnBrk="1" fontAlgn="base" latinLnBrk="0" hangingPunct="1">
              <a:spcBef>
                <a:spcPct val="20000"/>
              </a:spcBef>
              <a:spcAft>
                <a:spcPct val="0"/>
              </a:spcAft>
              <a:buClr>
                <a:schemeClr val="accent2"/>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4pPr>
            <a:lvl5pPr marL="2057400" lvl="4"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5pPr>
            <a:lvl6pPr marL="2514600" lvl="5"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6pPr>
            <a:lvl7pPr marL="2971800" lvl="6"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7pPr>
            <a:lvl8pPr marL="3429000" lvl="7"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8pPr>
            <a:lvl9pPr marL="3886200" lvl="8"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9pPr>
          </a:lstStyle>
          <a:p>
            <a:pPr marL="0" indent="0">
              <a:lnSpc>
                <a:spcPct val="150000"/>
              </a:lnSpc>
              <a:spcBef>
                <a:spcPts val="0"/>
              </a:spcBef>
              <a:buNone/>
            </a:pPr>
            <a:r>
              <a:rPr sz="2400" strike="noStrike" noProof="1" dirty="0">
                <a:effectLst/>
                <a:latin typeface="+mn-ea"/>
                <a:cs typeface="+mn-ea"/>
              </a:rPr>
              <a:t>近区磁场是恒定电流的磁场强度公式。</a:t>
            </a:r>
            <a:endParaRPr sz="2400" strike="noStrike" noProof="1" dirty="0">
              <a:effectLst/>
              <a:latin typeface="+mn-ea"/>
              <a:cs typeface="+mn-ea"/>
            </a:endParaRPr>
          </a:p>
          <a:p>
            <a:pPr marL="0" indent="0">
              <a:lnSpc>
                <a:spcPct val="150000"/>
              </a:lnSpc>
              <a:spcBef>
                <a:spcPts val="0"/>
              </a:spcBef>
              <a:buNone/>
            </a:pPr>
            <a:r>
              <a:rPr sz="2400" strike="noStrike" noProof="1" dirty="0">
                <a:effectLst/>
                <a:latin typeface="+mn-ea"/>
                <a:cs typeface="+mn-ea"/>
              </a:rPr>
              <a:t>电场的表达式正是电偶极子的电场表示式。</a:t>
            </a:r>
            <a:endParaRPr sz="2400" strike="noStrike" noProof="1" dirty="0">
              <a:effectLst/>
              <a:latin typeface="+mn-ea"/>
              <a:cs typeface="+mn-ea"/>
            </a:endParaRPr>
          </a:p>
          <a:p>
            <a:pPr marL="0" indent="0">
              <a:lnSpc>
                <a:spcPct val="150000"/>
              </a:lnSpc>
              <a:spcBef>
                <a:spcPts val="0"/>
              </a:spcBef>
              <a:buNone/>
            </a:pPr>
            <a:endParaRPr sz="2400" strike="noStrike" noProof="1" dirty="0">
              <a:effectLst/>
              <a:latin typeface="+mn-ea"/>
              <a:cs typeface="+mn-ea"/>
            </a:endParaRPr>
          </a:p>
          <a:p>
            <a:pPr marL="0" indent="0">
              <a:lnSpc>
                <a:spcPct val="150000"/>
              </a:lnSpc>
              <a:spcBef>
                <a:spcPts val="0"/>
              </a:spcBef>
              <a:buNone/>
            </a:pPr>
            <a:r>
              <a:rPr sz="2400" strike="noStrike" noProof="1" dirty="0">
                <a:effectLst/>
                <a:latin typeface="+mn-ea"/>
                <a:cs typeface="+mn-ea"/>
              </a:rPr>
              <a:t>近区的电场和磁场在相位上相差   </a:t>
            </a:r>
            <a:r>
              <a:rPr lang="en-US" sz="2400" strike="noStrike" noProof="1" dirty="0">
                <a:effectLst/>
                <a:latin typeface="+mn-ea"/>
                <a:cs typeface="+mn-ea"/>
              </a:rPr>
              <a:t> </a:t>
            </a:r>
            <a:r>
              <a:rPr sz="2400" strike="noStrike" noProof="1" dirty="0">
                <a:effectLst/>
                <a:latin typeface="+mn-ea"/>
                <a:cs typeface="+mn-ea"/>
              </a:rPr>
              <a:t>，能量只能在电场和磁场间相互转换，平均坡印亭矢量为零。称为束缚电磁场。</a:t>
            </a:r>
            <a:endParaRPr sz="2400" strike="noStrike" noProof="1" dirty="0">
              <a:effectLst/>
              <a:latin typeface="+mn-ea"/>
              <a:cs typeface="+mn-ea"/>
            </a:endParaRPr>
          </a:p>
          <a:p>
            <a:pPr marL="0" indent="0">
              <a:lnSpc>
                <a:spcPct val="150000"/>
              </a:lnSpc>
              <a:spcBef>
                <a:spcPts val="0"/>
              </a:spcBef>
              <a:buNone/>
            </a:pPr>
            <a:endParaRPr sz="2400" strike="noStrike" noProof="1" dirty="0">
              <a:effectLst/>
              <a:latin typeface="+mn-ea"/>
              <a:cs typeface="+mn-ea"/>
            </a:endParaRPr>
          </a:p>
          <a:p>
            <a:pPr marL="0" indent="0">
              <a:lnSpc>
                <a:spcPct val="150000"/>
              </a:lnSpc>
              <a:spcBef>
                <a:spcPts val="0"/>
              </a:spcBef>
              <a:buNone/>
            </a:pPr>
            <a:r>
              <a:rPr sz="2400" strike="noStrike" noProof="1" dirty="0">
                <a:effectLst/>
                <a:latin typeface="+mn-ea"/>
                <a:cs typeface="+mn-ea"/>
              </a:rPr>
              <a:t>在</a:t>
            </a:r>
            <a:r>
              <a:rPr sz="2400" b="1" strike="noStrike" noProof="1" dirty="0">
                <a:effectLst/>
                <a:latin typeface="+mn-ea"/>
                <a:cs typeface="+mn-ea"/>
              </a:rPr>
              <a:t>中间区域</a:t>
            </a:r>
            <a:r>
              <a:rPr lang="en-US" sz="2400" b="1" strike="noStrike" noProof="1" dirty="0">
                <a:effectLst/>
                <a:latin typeface="+mn-ea"/>
                <a:cs typeface="+mn-ea"/>
              </a:rPr>
              <a:t>       </a:t>
            </a:r>
            <a:r>
              <a:rPr sz="2400" b="1" strike="noStrike" noProof="1" dirty="0">
                <a:effectLst/>
                <a:latin typeface="+mn-ea"/>
                <a:cs typeface="+mn-ea"/>
              </a:rPr>
              <a:t> </a:t>
            </a:r>
            <a:r>
              <a:rPr sz="2400" strike="noStrike" noProof="1" dirty="0">
                <a:effectLst/>
                <a:latin typeface="+mn-ea"/>
                <a:cs typeface="+mn-ea"/>
              </a:rPr>
              <a:t>   ，任何一个场分量都不可或缺，必须精确计算。</a:t>
            </a:r>
            <a:endParaRPr sz="2400" strike="noStrike" noProof="1" dirty="0">
              <a:effectLst/>
              <a:latin typeface="+mn-ea"/>
              <a:cs typeface="+mn-ea"/>
            </a:endParaRPr>
          </a:p>
          <a:p>
            <a:pPr marL="0" indent="0">
              <a:lnSpc>
                <a:spcPct val="150000"/>
              </a:lnSpc>
              <a:spcBef>
                <a:spcPts val="0"/>
              </a:spcBef>
              <a:buNone/>
            </a:pPr>
            <a:endParaRPr sz="2400" strike="noStrike" noProof="1" dirty="0">
              <a:effectLst/>
              <a:latin typeface="+mn-ea"/>
              <a:cs typeface="+mn-ea"/>
            </a:endParaRPr>
          </a:p>
          <a:p>
            <a:pPr marL="0" indent="0">
              <a:lnSpc>
                <a:spcPct val="150000"/>
              </a:lnSpc>
              <a:spcBef>
                <a:spcPts val="0"/>
              </a:spcBef>
              <a:buNone/>
            </a:pPr>
            <a:endParaRPr sz="2400" strike="noStrike" noProof="1" dirty="0">
              <a:effectLst/>
              <a:latin typeface="+mn-ea"/>
              <a:cs typeface="+mn-ea"/>
            </a:endParaRPr>
          </a:p>
          <a:p>
            <a:pPr marL="0" indent="0">
              <a:lnSpc>
                <a:spcPct val="150000"/>
              </a:lnSpc>
              <a:spcBef>
                <a:spcPts val="0"/>
              </a:spcBef>
              <a:buNone/>
            </a:pPr>
            <a:endParaRPr sz="2400" strike="noStrike" noProof="1" dirty="0">
              <a:effectLst/>
              <a:latin typeface="+mn-ea"/>
              <a:cs typeface="+mn-ea"/>
            </a:endParaRPr>
          </a:p>
        </p:txBody>
      </p:sp>
      <p:graphicFrame>
        <p:nvGraphicFramePr>
          <p:cNvPr id="16389" name="对象 18437"/>
          <p:cNvGraphicFramePr>
            <a:graphicFrameLocks noChangeAspect="1"/>
          </p:cNvGraphicFramePr>
          <p:nvPr>
            <p:custDataLst>
              <p:tags r:id="rId11"/>
            </p:custDataLst>
          </p:nvPr>
        </p:nvGraphicFramePr>
        <p:xfrm>
          <a:off x="5215890" y="2885758"/>
          <a:ext cx="416147" cy="756000"/>
        </p:xfrm>
        <a:graphic>
          <a:graphicData uri="http://schemas.openxmlformats.org/presentationml/2006/ole">
            <mc:AlternateContent xmlns:mc="http://schemas.openxmlformats.org/markup-compatibility/2006">
              <mc:Choice xmlns:v="urn:schemas-microsoft-com:vml" Requires="v">
                <p:oleObj spid="_x0000_s3102" name="" r:id="rId12" imgW="165100" imgH="394335" progId="Equation.3">
                  <p:embed/>
                </p:oleObj>
              </mc:Choice>
              <mc:Fallback>
                <p:oleObj name="" r:id="rId12" imgW="165100" imgH="394335" progId="Equation.3">
                  <p:embed/>
                  <p:pic>
                    <p:nvPicPr>
                      <p:cNvPr id="0" name="图片 3101"/>
                      <p:cNvPicPr/>
                      <p:nvPr/>
                    </p:nvPicPr>
                    <p:blipFill>
                      <a:blip r:embed="rId13"/>
                      <a:stretch>
                        <a:fillRect/>
                      </a:stretch>
                    </p:blipFill>
                    <p:spPr>
                      <a:xfrm>
                        <a:off x="5215890" y="2885758"/>
                        <a:ext cx="416147" cy="756000"/>
                      </a:xfrm>
                      <a:prstGeom prst="rect">
                        <a:avLst/>
                      </a:prstGeom>
                      <a:noFill/>
                      <a:ln w="38100">
                        <a:noFill/>
                        <a:miter/>
                      </a:ln>
                    </p:spPr>
                  </p:pic>
                </p:oleObj>
              </mc:Fallback>
            </mc:AlternateContent>
          </a:graphicData>
        </a:graphic>
      </p:graphicFrame>
      <p:graphicFrame>
        <p:nvGraphicFramePr>
          <p:cNvPr id="16391" name="对象 14339"/>
          <p:cNvGraphicFramePr>
            <a:graphicFrameLocks noChangeAspect="1"/>
          </p:cNvGraphicFramePr>
          <p:nvPr>
            <p:custDataLst>
              <p:tags r:id="rId14"/>
            </p:custDataLst>
          </p:nvPr>
        </p:nvGraphicFramePr>
        <p:xfrm>
          <a:off x="2462213" y="4755198"/>
          <a:ext cx="949325" cy="455612"/>
        </p:xfrm>
        <a:graphic>
          <a:graphicData uri="http://schemas.openxmlformats.org/presentationml/2006/ole">
            <mc:AlternateContent xmlns:mc="http://schemas.openxmlformats.org/markup-compatibility/2006">
              <mc:Choice xmlns:v="urn:schemas-microsoft-com:vml" Requires="v">
                <p:oleObj spid="_x0000_s3103" name="" r:id="rId15" imgW="355600" imgH="177165" progId="Equation.3">
                  <p:embed/>
                </p:oleObj>
              </mc:Choice>
              <mc:Fallback>
                <p:oleObj name="" r:id="rId15" imgW="355600" imgH="177165" progId="Equation.3">
                  <p:embed/>
                  <p:pic>
                    <p:nvPicPr>
                      <p:cNvPr id="0" name="图片 3102"/>
                      <p:cNvPicPr/>
                      <p:nvPr/>
                    </p:nvPicPr>
                    <p:blipFill>
                      <a:blip r:embed="rId16"/>
                      <a:stretch>
                        <a:fillRect/>
                      </a:stretch>
                    </p:blipFill>
                    <p:spPr>
                      <a:xfrm>
                        <a:off x="2462213" y="4755198"/>
                        <a:ext cx="949325" cy="455612"/>
                      </a:xfrm>
                      <a:prstGeom prst="rect">
                        <a:avLst/>
                      </a:prstGeom>
                      <a:noFill/>
                      <a:ln w="38100">
                        <a:noFill/>
                        <a:miter/>
                      </a:ln>
                    </p:spPr>
                  </p:pic>
                </p:oleObj>
              </mc:Fallback>
            </mc:AlternateContent>
          </a:graphicData>
        </a:graphic>
      </p:graphicFrame>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0" y="624143"/>
            <a:ext cx="12192000" cy="0"/>
          </a:xfrm>
          <a:prstGeom prst="line">
            <a:avLst/>
          </a:prstGeom>
          <a:ln w="15875">
            <a:solidFill>
              <a:srgbClr val="1F4E79"/>
            </a:solidFil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0" y="6316082"/>
            <a:ext cx="12192000" cy="580723"/>
          </a:xfrm>
          <a:prstGeom prst="rect">
            <a:avLst/>
          </a:prstGeom>
          <a:solidFill>
            <a:schemeClr val="accent5">
              <a:lumMod val="50000"/>
            </a:schemeClr>
          </a:solidFill>
          <a:ln>
            <a:noFill/>
          </a:ln>
        </p:spPr>
        <p:txBody>
          <a:bodyPr wrap="square" rtlCol="0">
            <a:spAutoFit/>
          </a:bodyPr>
          <a:lstStyle/>
          <a:p>
            <a:endParaRPr lang="zh-CN" altLang="en-US" dirty="0"/>
          </a:p>
        </p:txBody>
      </p:sp>
      <p:grpSp>
        <p:nvGrpSpPr>
          <p:cNvPr id="9" name="组合 8"/>
          <p:cNvGrpSpPr/>
          <p:nvPr/>
        </p:nvGrpSpPr>
        <p:grpSpPr>
          <a:xfrm>
            <a:off x="5311303" y="6457891"/>
            <a:ext cx="1843236" cy="400109"/>
            <a:chOff x="76140" y="6477345"/>
            <a:chExt cx="1947504" cy="400109"/>
          </a:xfrm>
        </p:grpSpPr>
        <p:pic>
          <p:nvPicPr>
            <p:cNvPr id="10" name="图片 9"/>
            <p:cNvPicPr>
              <a:picLocks noChangeAspect="1"/>
            </p:cNvPicPr>
            <p:nvPr/>
          </p:nvPicPr>
          <p:blipFill>
            <a:blip r:embed="rId1" cstate="print">
              <a:biLevel thresh="25000"/>
              <a:extLst>
                <a:ext uri="{28A0092B-C50C-407E-A947-70E740481C1C}">
                  <a14:useLocalDpi xmlns:a14="http://schemas.microsoft.com/office/drawing/2010/main" val="0"/>
                </a:ext>
              </a:extLst>
            </a:blip>
            <a:stretch>
              <a:fillRect/>
            </a:stretch>
          </p:blipFill>
          <p:spPr>
            <a:xfrm>
              <a:off x="76140" y="6477345"/>
              <a:ext cx="400109" cy="400109"/>
            </a:xfrm>
            <a:prstGeom prst="rect">
              <a:avLst/>
            </a:prstGeom>
          </p:spPr>
        </p:pic>
        <p:pic>
          <p:nvPicPr>
            <p:cNvPr id="11" name="图片 10"/>
            <p:cNvPicPr>
              <a:picLocks noChangeAspect="1"/>
            </p:cNvPicPr>
            <p:nvPr/>
          </p:nvPicPr>
          <p:blipFill rotWithShape="1">
            <a:blip r:embed="rId2">
              <a:biLevel thresh="25000"/>
            </a:blip>
            <a:srcRect l="1" t="6582" r="-25334" b="26979"/>
            <a:stretch>
              <a:fillRect/>
            </a:stretch>
          </p:blipFill>
          <p:spPr>
            <a:xfrm>
              <a:off x="414611" y="6477345"/>
              <a:ext cx="724874" cy="380655"/>
            </a:xfrm>
            <a:prstGeom prst="rect">
              <a:avLst/>
            </a:prstGeom>
          </p:spPr>
        </p:pic>
        <p:pic>
          <p:nvPicPr>
            <p:cNvPr id="12" name="图片 11"/>
            <p:cNvPicPr>
              <a:picLocks noChangeAspect="1"/>
            </p:cNvPicPr>
            <p:nvPr/>
          </p:nvPicPr>
          <p:blipFill rotWithShape="1">
            <a:blip r:embed="rId3">
              <a:biLevel thresh="25000"/>
              <a:extLst>
                <a:ext uri="{28A0092B-C50C-407E-A947-70E740481C1C}">
                  <a14:useLocalDpi xmlns:a14="http://schemas.microsoft.com/office/drawing/2010/main" val="0"/>
                </a:ext>
              </a:extLst>
            </a:blip>
            <a:srcRect l="32814" t="12432" r="55484" b="78542"/>
            <a:stretch>
              <a:fillRect/>
            </a:stretch>
          </p:blipFill>
          <p:spPr>
            <a:xfrm rot="1259126">
              <a:off x="895509" y="6508504"/>
              <a:ext cx="402920" cy="310802"/>
            </a:xfrm>
            <a:prstGeom prst="rect">
              <a:avLst/>
            </a:prstGeom>
          </p:spPr>
        </p:pic>
        <p:pic>
          <p:nvPicPr>
            <p:cNvPr id="13" name="图片 12"/>
            <p:cNvPicPr>
              <a:picLocks noChangeAspect="1"/>
            </p:cNvPicPr>
            <p:nvPr/>
          </p:nvPicPr>
          <p:blipFill rotWithShape="1">
            <a:blip r:embed="rId4" cstate="print"/>
            <a:srcRect t="-1" b="16526"/>
            <a:stretch>
              <a:fillRect/>
            </a:stretch>
          </p:blipFill>
          <p:spPr>
            <a:xfrm rot="589386">
              <a:off x="1256498" y="6481317"/>
              <a:ext cx="388026" cy="326437"/>
            </a:xfrm>
            <a:prstGeom prst="rect">
              <a:avLst/>
            </a:prstGeom>
          </p:spPr>
        </p:pic>
        <p:pic>
          <p:nvPicPr>
            <p:cNvPr id="14" name="图片 13"/>
            <p:cNvPicPr>
              <a:picLocks noChangeAspect="1"/>
            </p:cNvPicPr>
            <p:nvPr/>
          </p:nvPicPr>
          <p:blipFill rotWithShape="1">
            <a:blip r:embed="rId5" cstate="print"/>
            <a:srcRect t="18211" b="8984"/>
            <a:stretch>
              <a:fillRect/>
            </a:stretch>
          </p:blipFill>
          <p:spPr>
            <a:xfrm>
              <a:off x="1554468" y="6496881"/>
              <a:ext cx="469176" cy="341581"/>
            </a:xfrm>
            <a:prstGeom prst="rect">
              <a:avLst/>
            </a:prstGeom>
          </p:spPr>
        </p:pic>
      </p:grpSp>
      <p:pic>
        <p:nvPicPr>
          <p:cNvPr id="15" name="图片 14"/>
          <p:cNvPicPr>
            <a:picLocks noChangeAspect="1"/>
          </p:cNvPicPr>
          <p:nvPr/>
        </p:nvPicPr>
        <p:blipFill>
          <a:blip r:embed="rId6" cstate="print"/>
          <a:srcRect t="6230"/>
          <a:stretch>
            <a:fillRect/>
          </a:stretch>
        </p:blipFill>
        <p:spPr>
          <a:xfrm>
            <a:off x="10743565" y="137160"/>
            <a:ext cx="1291590" cy="544830"/>
          </a:xfrm>
          <a:prstGeom prst="rect">
            <a:avLst/>
          </a:prstGeom>
        </p:spPr>
      </p:pic>
      <p:sp>
        <p:nvSpPr>
          <p:cNvPr id="3" name="Text Box 2"/>
          <p:cNvSpPr txBox="1">
            <a:spLocks noGrp="1" noChangeArrowheads="1"/>
          </p:cNvSpPr>
          <p:nvPr>
            <p:custDataLst>
              <p:tags r:id="rId7"/>
            </p:custDataLst>
          </p:nvPr>
        </p:nvSpPr>
        <p:spPr>
          <a:xfrm>
            <a:off x="857250" y="500540"/>
            <a:ext cx="7561263" cy="645160"/>
          </a:xfrm>
          <a:prstGeom prst="rect">
            <a:avLst/>
          </a:prstGeom>
          <a:noFill/>
          <a:ln w="9525">
            <a:noFill/>
            <a:miter lim="800000"/>
          </a:ln>
          <a:effectLst/>
        </p:spPr>
        <p:txBody>
          <a:bodyPr vert="horz" wrap="square" lIns="91440" tIns="45720" rIns="91440" bIns="45720" numCol="1" anchor="ctr" anchorCtr="0" compatLnSpc="1">
            <a:spAutoFit/>
          </a:bodyPr>
          <a:lstStyle>
            <a:lvl1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2pPr>
            <a:lvl3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3pPr>
            <a:lvl4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4pPr>
            <a:lvl5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5pPr>
            <a:lvl6pPr marL="4572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6pPr>
            <a:lvl7pPr marL="9144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7pPr>
            <a:lvl8pPr marL="13716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8pPr>
            <a:lvl9pPr marL="18288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9pPr>
          </a:lstStyle>
          <a:p>
            <a:pPr marL="0" marR="0" lvl="0" indent="0" algn="ctr" defTabSz="914400" rtl="0" eaLnBrk="0" fontAlgn="base" latinLnBrk="0" hangingPunct="0">
              <a:lnSpc>
                <a:spcPct val="100000"/>
              </a:lnSpc>
              <a:spcBef>
                <a:spcPct val="50000"/>
              </a:spcBef>
              <a:spcAft>
                <a:spcPct val="0"/>
              </a:spcAft>
              <a:buClrTx/>
              <a:buSzTx/>
              <a:buFontTx/>
              <a:buNone/>
              <a:defRPr/>
            </a:pPr>
            <a:r>
              <a:rPr kumimoji="0" lang="en-US" alt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r>
              <a:rPr kumimoji="0" 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endParaRPr kumimoji="0" lang="zh-CN" sz="3600" b="1" i="0" u="none" strike="noStrike" kern="0" cap="none" spc="0" normalizeH="0" baseline="0" noProof="0" dirty="0">
              <a:ln>
                <a:noFill/>
              </a:ln>
              <a:solidFill>
                <a:srgbClr val="FF0000"/>
              </a:solidFill>
              <a:effectLst/>
              <a:uLnTx/>
              <a:uFillTx/>
              <a:latin typeface="华文楷体" panose="02010600040101010101" pitchFamily="2" charset="-122"/>
              <a:ea typeface="楷体_GB2312"/>
              <a:cs typeface="+mj-cs"/>
            </a:endParaRPr>
          </a:p>
        </p:txBody>
      </p:sp>
      <p:sp>
        <p:nvSpPr>
          <p:cNvPr id="16" name="文本框 15"/>
          <p:cNvSpPr txBox="1"/>
          <p:nvPr>
            <p:custDataLst>
              <p:tags r:id="rId8"/>
            </p:custDataLst>
          </p:nvPr>
        </p:nvSpPr>
        <p:spPr>
          <a:xfrm>
            <a:off x="0" y="50800"/>
            <a:ext cx="7917180" cy="521970"/>
          </a:xfrm>
          <a:prstGeom prst="rect">
            <a:avLst/>
          </a:prstGeom>
          <a:noFill/>
        </p:spPr>
        <p:txBody>
          <a:bodyPr wrap="square" rtlCol="0">
            <a:spAutoFit/>
          </a:bodyPr>
          <a:p>
            <a:pPr>
              <a:buClrTx/>
              <a:buSzTx/>
              <a:buFontTx/>
            </a:pPr>
            <a:r>
              <a:rPr sz="2800" dirty="0" err="1"/>
              <a:t>7.</a:t>
            </a:r>
            <a:r>
              <a:rPr lang="en-US" sz="2800" dirty="0" err="1"/>
              <a:t>2</a:t>
            </a:r>
            <a:r>
              <a:rPr lang="zh-CN" sz="2800" dirty="0" err="1"/>
              <a:t>、</a:t>
            </a:r>
            <a:r>
              <a:rPr sz="2800" dirty="0" err="1"/>
              <a:t> 电偶极子辐射</a:t>
            </a:r>
            <a:endParaRPr sz="2800" dirty="0" err="1"/>
          </a:p>
        </p:txBody>
      </p:sp>
      <p:sp>
        <p:nvSpPr>
          <p:cNvPr id="17" name="文本框 16"/>
          <p:cNvSpPr txBox="1"/>
          <p:nvPr>
            <p:custDataLst>
              <p:tags r:id="rId9"/>
            </p:custDataLst>
          </p:nvPr>
        </p:nvSpPr>
        <p:spPr>
          <a:xfrm>
            <a:off x="221615" y="675640"/>
            <a:ext cx="10313670" cy="570865"/>
          </a:xfrm>
          <a:prstGeom prst="rect">
            <a:avLst/>
          </a:prstGeom>
          <a:noFill/>
        </p:spPr>
        <p:txBody>
          <a:bodyPr wrap="square" rtlCol="0" anchor="t">
            <a:spAutoFit/>
          </a:bodyPr>
          <a:p>
            <a:pPr marL="342900" marR="0" lvl="0" indent="-342900" algn="l" defTabSz="914400" rtl="0" eaLnBrk="1" fontAlgn="base" latinLnBrk="0" hangingPunct="1">
              <a:lnSpc>
                <a:spcPct val="130000"/>
              </a:lnSpc>
              <a:spcBef>
                <a:spcPct val="20000"/>
              </a:spcBef>
              <a:spcAft>
                <a:spcPct val="0"/>
              </a:spcAft>
              <a:buClrTx/>
              <a:buSzTx/>
              <a:buFont typeface="Wingdings" panose="05000000000000000000" pitchFamily="2" charset="2"/>
              <a:buNone/>
              <a:defRPr/>
            </a:pPr>
            <a:r>
              <a:rPr lang="en-US" altLang="zh-CN" sz="2400" b="1" kern="0" noProof="0" dirty="0" smtClean="0">
                <a:ln>
                  <a:noFill/>
                </a:ln>
                <a:effectLst/>
                <a:uLnTx/>
                <a:uFillTx/>
                <a:latin typeface="宋体" panose="02010600030101010101" pitchFamily="2" charset="-122"/>
                <a:ea typeface="楷体_GB2312"/>
                <a:sym typeface="+mn-ea"/>
              </a:rPr>
              <a:t>7.2.2 </a:t>
            </a:r>
            <a:r>
              <a:rPr sz="2400" b="1" kern="0" noProof="0" dirty="0" smtClean="0">
                <a:ln>
                  <a:noFill/>
                </a:ln>
                <a:effectLst/>
                <a:uLnTx/>
                <a:uFillTx/>
                <a:latin typeface="宋体" panose="02010600030101010101" pitchFamily="2" charset="-122"/>
                <a:ea typeface="楷体_GB2312"/>
                <a:sym typeface="+mn-ea"/>
              </a:rPr>
              <a:t>电偶极子的远区辐射场</a:t>
            </a:r>
            <a:endParaRPr sz="2400" b="1" kern="0" noProof="0" dirty="0" smtClean="0">
              <a:ln>
                <a:noFill/>
              </a:ln>
              <a:effectLst/>
              <a:uLnTx/>
              <a:uFillTx/>
              <a:latin typeface="宋体" panose="02010600030101010101" pitchFamily="2" charset="-122"/>
              <a:ea typeface="楷体_GB2312"/>
              <a:sym typeface="+mn-ea"/>
            </a:endParaRPr>
          </a:p>
        </p:txBody>
      </p:sp>
      <p:sp>
        <p:nvSpPr>
          <p:cNvPr id="11266" name="文本占位符 11265"/>
          <p:cNvSpPr>
            <a:spLocks noGrp="1"/>
          </p:cNvSpPr>
          <p:nvPr>
            <p:custDataLst>
              <p:tags r:id="rId10"/>
            </p:custDataLst>
          </p:nvPr>
        </p:nvSpPr>
        <p:spPr>
          <a:xfrm>
            <a:off x="857250" y="1297940"/>
            <a:ext cx="11019155" cy="4800600"/>
          </a:xfrm>
          <a:prstGeom prst="rect">
            <a:avLst/>
          </a:prstGeom>
          <a:noFill/>
          <a:ln w="9525">
            <a:noFill/>
            <a:miter/>
          </a:ln>
        </p:spPr>
        <p:txBody>
          <a:bodyPr/>
          <a:lstStyle>
            <a:lvl1pPr marL="342900" lvl="0" indent="-3429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3200" b="0" i="0" u="none" kern="1200" baseline="0">
                <a:solidFill>
                  <a:schemeClr val="tx1"/>
                </a:solidFill>
                <a:effectLst>
                  <a:outerShdw blurRad="38100" dist="38100" dir="2700000">
                    <a:srgbClr val="000000"/>
                  </a:outerShdw>
                </a:effectLst>
                <a:latin typeface="+mn-lt"/>
                <a:ea typeface="+mn-ea"/>
                <a:cs typeface="+mn-cs"/>
              </a:defRPr>
            </a:lvl1pPr>
            <a:lvl2pPr marL="742950" lvl="1" indent="-285750" algn="l" defTabSz="914400" eaLnBrk="1" fontAlgn="base" latinLnBrk="0" hangingPunct="1">
              <a:spcBef>
                <a:spcPct val="20000"/>
              </a:spcBef>
              <a:spcAft>
                <a:spcPct val="0"/>
              </a:spcAft>
              <a:buClr>
                <a:schemeClr val="accent2"/>
              </a:buClr>
              <a:buSzPct val="70000"/>
              <a:buFont typeface="Wingdings" panose="05000000000000000000" pitchFamily="2" charset="2"/>
              <a:buChar char="n"/>
              <a:defRPr sz="2800" b="0" i="0" u="none" kern="1200" baseline="0">
                <a:solidFill>
                  <a:schemeClr val="tx1"/>
                </a:solidFill>
                <a:effectLst>
                  <a:outerShdw blurRad="38100" dist="38100" dir="2700000">
                    <a:srgbClr val="000000"/>
                  </a:outerShdw>
                </a:effectLst>
                <a:latin typeface="+mn-lt"/>
                <a:ea typeface="+mn-ea"/>
                <a:cs typeface="+mn-cs"/>
              </a:defRPr>
            </a:lvl2pPr>
            <a:lvl3pPr marL="1143000" lvl="2" indent="-228600" algn="l" defTabSz="914400" eaLnBrk="1" fontAlgn="base" latinLnBrk="0" hangingPunct="1">
              <a:spcBef>
                <a:spcPct val="20000"/>
              </a:spcBef>
              <a:spcAft>
                <a:spcPct val="0"/>
              </a:spcAft>
              <a:buClr>
                <a:schemeClr val="tx2"/>
              </a:buClr>
              <a:buSzPct val="70000"/>
              <a:buFont typeface="Wingdings" panose="05000000000000000000" pitchFamily="2" charset="2"/>
              <a:buChar char="n"/>
              <a:defRPr sz="2400" b="0" i="0" u="none" kern="1200" baseline="0">
                <a:solidFill>
                  <a:schemeClr val="tx1"/>
                </a:solidFill>
                <a:effectLst>
                  <a:outerShdw blurRad="38100" dist="38100" dir="2700000">
                    <a:srgbClr val="000000"/>
                  </a:outerShdw>
                </a:effectLst>
                <a:latin typeface="+mn-lt"/>
                <a:ea typeface="+mn-ea"/>
                <a:cs typeface="+mn-cs"/>
              </a:defRPr>
            </a:lvl3pPr>
            <a:lvl4pPr marL="1600200" lvl="3" indent="-228600" algn="l" defTabSz="914400" eaLnBrk="1" fontAlgn="base" latinLnBrk="0" hangingPunct="1">
              <a:spcBef>
                <a:spcPct val="20000"/>
              </a:spcBef>
              <a:spcAft>
                <a:spcPct val="0"/>
              </a:spcAft>
              <a:buClr>
                <a:schemeClr val="accent2"/>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4pPr>
            <a:lvl5pPr marL="2057400" lvl="4"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5pPr>
            <a:lvl6pPr marL="2514600" lvl="5"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6pPr>
            <a:lvl7pPr marL="2971800" lvl="6"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7pPr>
            <a:lvl8pPr marL="3429000" lvl="7"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8pPr>
            <a:lvl9pPr marL="3886200" lvl="8"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9pPr>
          </a:lstStyle>
          <a:p>
            <a:pPr marL="0" indent="0">
              <a:lnSpc>
                <a:spcPct val="150000"/>
              </a:lnSpc>
              <a:spcBef>
                <a:spcPts val="0"/>
              </a:spcBef>
              <a:buNone/>
            </a:pPr>
            <a:r>
              <a:rPr sz="2400" b="1" strike="noStrike" noProof="1" dirty="0">
                <a:solidFill>
                  <a:srgbClr val="FF0000"/>
                </a:solidFill>
                <a:effectLst/>
                <a:latin typeface="+mn-ea"/>
                <a:cs typeface="+mn-ea"/>
              </a:rPr>
              <a:t>考虑远区场</a:t>
            </a:r>
            <a:endParaRPr sz="2400" b="1" strike="noStrike" noProof="1" dirty="0">
              <a:solidFill>
                <a:srgbClr val="FF0000"/>
              </a:solidFill>
              <a:effectLst/>
              <a:latin typeface="+mn-ea"/>
              <a:cs typeface="+mn-ea"/>
            </a:endParaRPr>
          </a:p>
        </p:txBody>
      </p:sp>
      <p:graphicFrame>
        <p:nvGraphicFramePr>
          <p:cNvPr id="13315" name="对象 19459"/>
          <p:cNvGraphicFramePr>
            <a:graphicFrameLocks noChangeAspect="1"/>
          </p:cNvGraphicFramePr>
          <p:nvPr>
            <p:custDataLst>
              <p:tags r:id="rId11"/>
            </p:custDataLst>
          </p:nvPr>
        </p:nvGraphicFramePr>
        <p:xfrm>
          <a:off x="5240338" y="1481455"/>
          <a:ext cx="1447800" cy="573088"/>
        </p:xfrm>
        <a:graphic>
          <a:graphicData uri="http://schemas.openxmlformats.org/presentationml/2006/ole">
            <mc:AlternateContent xmlns:mc="http://schemas.openxmlformats.org/markup-compatibility/2006">
              <mc:Choice xmlns:v="urn:schemas-microsoft-com:vml" Requires="v">
                <p:oleObj spid="_x0000_s3087" name="" r:id="rId12" imgW="457200" imgH="177800" progId="Equation.3">
                  <p:embed/>
                </p:oleObj>
              </mc:Choice>
              <mc:Fallback>
                <p:oleObj name="" r:id="rId12" imgW="457200" imgH="177800" progId="Equation.3">
                  <p:embed/>
                  <p:pic>
                    <p:nvPicPr>
                      <p:cNvPr id="0" name="图片 3086"/>
                      <p:cNvPicPr/>
                      <p:nvPr/>
                    </p:nvPicPr>
                    <p:blipFill>
                      <a:blip r:embed="rId13"/>
                      <a:stretch>
                        <a:fillRect/>
                      </a:stretch>
                    </p:blipFill>
                    <p:spPr>
                      <a:xfrm>
                        <a:off x="5240338" y="1481455"/>
                        <a:ext cx="1447800" cy="573088"/>
                      </a:xfrm>
                      <a:prstGeom prst="rect">
                        <a:avLst/>
                      </a:prstGeom>
                      <a:noFill/>
                      <a:ln w="38100">
                        <a:noFill/>
                        <a:miter/>
                      </a:ln>
                    </p:spPr>
                  </p:pic>
                </p:oleObj>
              </mc:Fallback>
            </mc:AlternateContent>
          </a:graphicData>
        </a:graphic>
      </p:graphicFrame>
      <p:graphicFrame>
        <p:nvGraphicFramePr>
          <p:cNvPr id="13317" name="对象 19461"/>
          <p:cNvGraphicFramePr>
            <a:graphicFrameLocks noChangeAspect="1"/>
          </p:cNvGraphicFramePr>
          <p:nvPr>
            <p:custDataLst>
              <p:tags r:id="rId14"/>
            </p:custDataLst>
          </p:nvPr>
        </p:nvGraphicFramePr>
        <p:xfrm>
          <a:off x="2936875" y="2557780"/>
          <a:ext cx="7991475" cy="820738"/>
        </p:xfrm>
        <a:graphic>
          <a:graphicData uri="http://schemas.openxmlformats.org/presentationml/2006/ole">
            <mc:AlternateContent xmlns:mc="http://schemas.openxmlformats.org/markup-compatibility/2006">
              <mc:Choice xmlns:v="urn:schemas-microsoft-com:vml" Requires="v">
                <p:oleObj spid="_x0000_s3091" name="" r:id="rId15" imgW="3833495" imgH="393700" progId="Equation.3">
                  <p:embed/>
                </p:oleObj>
              </mc:Choice>
              <mc:Fallback>
                <p:oleObj name="" r:id="rId15" imgW="3833495" imgH="393700" progId="Equation.3">
                  <p:embed/>
                  <p:pic>
                    <p:nvPicPr>
                      <p:cNvPr id="0" name="图片 3090"/>
                      <p:cNvPicPr/>
                      <p:nvPr/>
                    </p:nvPicPr>
                    <p:blipFill>
                      <a:blip r:embed="rId16"/>
                      <a:stretch>
                        <a:fillRect/>
                      </a:stretch>
                    </p:blipFill>
                    <p:spPr>
                      <a:xfrm>
                        <a:off x="2936875" y="2557780"/>
                        <a:ext cx="7991475" cy="820738"/>
                      </a:xfrm>
                      <a:prstGeom prst="rect">
                        <a:avLst/>
                      </a:prstGeom>
                      <a:noFill/>
                      <a:ln w="38100">
                        <a:noFill/>
                        <a:miter/>
                      </a:ln>
                    </p:spPr>
                  </p:pic>
                </p:oleObj>
              </mc:Fallback>
            </mc:AlternateContent>
          </a:graphicData>
        </a:graphic>
      </p:graphicFrame>
      <p:graphicFrame>
        <p:nvGraphicFramePr>
          <p:cNvPr id="13318" name="对象 19462"/>
          <p:cNvGraphicFramePr>
            <a:graphicFrameLocks noChangeAspect="1"/>
          </p:cNvGraphicFramePr>
          <p:nvPr>
            <p:custDataLst>
              <p:tags r:id="rId17"/>
            </p:custDataLst>
          </p:nvPr>
        </p:nvGraphicFramePr>
        <p:xfrm>
          <a:off x="2792413" y="3422968"/>
          <a:ext cx="7993062" cy="1892300"/>
        </p:xfrm>
        <a:graphic>
          <a:graphicData uri="http://schemas.openxmlformats.org/presentationml/2006/ole">
            <mc:AlternateContent xmlns:mc="http://schemas.openxmlformats.org/markup-compatibility/2006">
              <mc:Choice xmlns:v="urn:schemas-microsoft-com:vml" Requires="v">
                <p:oleObj spid="_x0000_s3088" name="" r:id="rId18" imgW="3643630" imgH="862965" progId="Equation.3">
                  <p:embed/>
                </p:oleObj>
              </mc:Choice>
              <mc:Fallback>
                <p:oleObj name="" r:id="rId18" imgW="3643630" imgH="862965" progId="Equation.3">
                  <p:embed/>
                  <p:pic>
                    <p:nvPicPr>
                      <p:cNvPr id="0" name="图片 3087"/>
                      <p:cNvPicPr/>
                      <p:nvPr/>
                    </p:nvPicPr>
                    <p:blipFill>
                      <a:blip r:embed="rId19"/>
                      <a:stretch>
                        <a:fillRect/>
                      </a:stretch>
                    </p:blipFill>
                    <p:spPr>
                      <a:xfrm>
                        <a:off x="2792413" y="3422968"/>
                        <a:ext cx="7993062" cy="1892300"/>
                      </a:xfrm>
                      <a:prstGeom prst="rect">
                        <a:avLst/>
                      </a:prstGeom>
                      <a:noFill/>
                      <a:ln w="38100">
                        <a:noFill/>
                        <a:miter/>
                      </a:ln>
                    </p:spPr>
                  </p:pic>
                </p:oleObj>
              </mc:Fallback>
            </mc:AlternateContent>
          </a:graphicData>
        </a:graphic>
      </p:graphicFrame>
      <p:graphicFrame>
        <p:nvGraphicFramePr>
          <p:cNvPr id="13319" name="对象 19463"/>
          <p:cNvGraphicFramePr>
            <a:graphicFrameLocks noChangeAspect="1"/>
          </p:cNvGraphicFramePr>
          <p:nvPr>
            <p:custDataLst>
              <p:tags r:id="rId20"/>
            </p:custDataLst>
          </p:nvPr>
        </p:nvGraphicFramePr>
        <p:xfrm>
          <a:off x="2936875" y="5510530"/>
          <a:ext cx="4032250" cy="676275"/>
        </p:xfrm>
        <a:graphic>
          <a:graphicData uri="http://schemas.openxmlformats.org/presentationml/2006/ole">
            <mc:AlternateContent xmlns:mc="http://schemas.openxmlformats.org/markup-compatibility/2006">
              <mc:Choice xmlns:v="urn:schemas-microsoft-com:vml" Requires="v">
                <p:oleObj spid="_x0000_s3089" name="" r:id="rId21" imgW="1435100" imgH="241300" progId="Equation.3">
                  <p:embed/>
                </p:oleObj>
              </mc:Choice>
              <mc:Fallback>
                <p:oleObj name="" r:id="rId21" imgW="1435100" imgH="241300" progId="Equation.3">
                  <p:embed/>
                  <p:pic>
                    <p:nvPicPr>
                      <p:cNvPr id="0" name="图片 3088"/>
                      <p:cNvPicPr/>
                      <p:nvPr/>
                    </p:nvPicPr>
                    <p:blipFill>
                      <a:blip r:embed="rId22"/>
                      <a:stretch>
                        <a:fillRect/>
                      </a:stretch>
                    </p:blipFill>
                    <p:spPr>
                      <a:xfrm>
                        <a:off x="2936875" y="5510530"/>
                        <a:ext cx="4032250" cy="676275"/>
                      </a:xfrm>
                      <a:prstGeom prst="rect">
                        <a:avLst/>
                      </a:prstGeom>
                      <a:noFill/>
                      <a:ln w="38100">
                        <a:noFill/>
                        <a:miter/>
                      </a:ln>
                    </p:spPr>
                  </p:pic>
                </p:oleObj>
              </mc:Fallback>
            </mc:AlternateContent>
          </a:graphicData>
        </a:graphic>
      </p:graphicFrame>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0" y="624143"/>
            <a:ext cx="12192000" cy="0"/>
          </a:xfrm>
          <a:prstGeom prst="line">
            <a:avLst/>
          </a:prstGeom>
          <a:ln w="15875">
            <a:solidFill>
              <a:srgbClr val="1F4E79"/>
            </a:solidFil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0" y="6316082"/>
            <a:ext cx="12192000" cy="580723"/>
          </a:xfrm>
          <a:prstGeom prst="rect">
            <a:avLst/>
          </a:prstGeom>
          <a:solidFill>
            <a:schemeClr val="accent5">
              <a:lumMod val="50000"/>
            </a:schemeClr>
          </a:solidFill>
          <a:ln>
            <a:noFill/>
          </a:ln>
        </p:spPr>
        <p:txBody>
          <a:bodyPr wrap="square" rtlCol="0">
            <a:spAutoFit/>
          </a:bodyPr>
          <a:lstStyle/>
          <a:p>
            <a:endParaRPr lang="zh-CN" altLang="en-US" dirty="0"/>
          </a:p>
        </p:txBody>
      </p:sp>
      <p:grpSp>
        <p:nvGrpSpPr>
          <p:cNvPr id="9" name="组合 8"/>
          <p:cNvGrpSpPr/>
          <p:nvPr/>
        </p:nvGrpSpPr>
        <p:grpSpPr>
          <a:xfrm>
            <a:off x="5311303" y="6457891"/>
            <a:ext cx="1843236" cy="400109"/>
            <a:chOff x="76140" y="6477345"/>
            <a:chExt cx="1947504" cy="400109"/>
          </a:xfrm>
        </p:grpSpPr>
        <p:pic>
          <p:nvPicPr>
            <p:cNvPr id="10" name="图片 9"/>
            <p:cNvPicPr>
              <a:picLocks noChangeAspect="1"/>
            </p:cNvPicPr>
            <p:nvPr/>
          </p:nvPicPr>
          <p:blipFill>
            <a:blip r:embed="rId1" cstate="print">
              <a:biLevel thresh="25000"/>
              <a:extLst>
                <a:ext uri="{28A0092B-C50C-407E-A947-70E740481C1C}">
                  <a14:useLocalDpi xmlns:a14="http://schemas.microsoft.com/office/drawing/2010/main" val="0"/>
                </a:ext>
              </a:extLst>
            </a:blip>
            <a:stretch>
              <a:fillRect/>
            </a:stretch>
          </p:blipFill>
          <p:spPr>
            <a:xfrm>
              <a:off x="76140" y="6477345"/>
              <a:ext cx="400109" cy="400109"/>
            </a:xfrm>
            <a:prstGeom prst="rect">
              <a:avLst/>
            </a:prstGeom>
          </p:spPr>
        </p:pic>
        <p:pic>
          <p:nvPicPr>
            <p:cNvPr id="11" name="图片 10"/>
            <p:cNvPicPr>
              <a:picLocks noChangeAspect="1"/>
            </p:cNvPicPr>
            <p:nvPr/>
          </p:nvPicPr>
          <p:blipFill rotWithShape="1">
            <a:blip r:embed="rId2">
              <a:biLevel thresh="25000"/>
            </a:blip>
            <a:srcRect l="1" t="6582" r="-25334" b="26979"/>
            <a:stretch>
              <a:fillRect/>
            </a:stretch>
          </p:blipFill>
          <p:spPr>
            <a:xfrm>
              <a:off x="414611" y="6477345"/>
              <a:ext cx="724874" cy="380655"/>
            </a:xfrm>
            <a:prstGeom prst="rect">
              <a:avLst/>
            </a:prstGeom>
          </p:spPr>
        </p:pic>
        <p:pic>
          <p:nvPicPr>
            <p:cNvPr id="12" name="图片 11"/>
            <p:cNvPicPr>
              <a:picLocks noChangeAspect="1"/>
            </p:cNvPicPr>
            <p:nvPr/>
          </p:nvPicPr>
          <p:blipFill rotWithShape="1">
            <a:blip r:embed="rId3">
              <a:biLevel thresh="25000"/>
              <a:extLst>
                <a:ext uri="{28A0092B-C50C-407E-A947-70E740481C1C}">
                  <a14:useLocalDpi xmlns:a14="http://schemas.microsoft.com/office/drawing/2010/main" val="0"/>
                </a:ext>
              </a:extLst>
            </a:blip>
            <a:srcRect l="32814" t="12432" r="55484" b="78542"/>
            <a:stretch>
              <a:fillRect/>
            </a:stretch>
          </p:blipFill>
          <p:spPr>
            <a:xfrm rot="1259126">
              <a:off x="895509" y="6508504"/>
              <a:ext cx="402920" cy="310802"/>
            </a:xfrm>
            <a:prstGeom prst="rect">
              <a:avLst/>
            </a:prstGeom>
          </p:spPr>
        </p:pic>
        <p:pic>
          <p:nvPicPr>
            <p:cNvPr id="13" name="图片 12"/>
            <p:cNvPicPr>
              <a:picLocks noChangeAspect="1"/>
            </p:cNvPicPr>
            <p:nvPr/>
          </p:nvPicPr>
          <p:blipFill rotWithShape="1">
            <a:blip r:embed="rId4" cstate="print"/>
            <a:srcRect t="-1" b="16526"/>
            <a:stretch>
              <a:fillRect/>
            </a:stretch>
          </p:blipFill>
          <p:spPr>
            <a:xfrm rot="589386">
              <a:off x="1256498" y="6481317"/>
              <a:ext cx="388026" cy="326437"/>
            </a:xfrm>
            <a:prstGeom prst="rect">
              <a:avLst/>
            </a:prstGeom>
          </p:spPr>
        </p:pic>
        <p:pic>
          <p:nvPicPr>
            <p:cNvPr id="14" name="图片 13"/>
            <p:cNvPicPr>
              <a:picLocks noChangeAspect="1"/>
            </p:cNvPicPr>
            <p:nvPr/>
          </p:nvPicPr>
          <p:blipFill rotWithShape="1">
            <a:blip r:embed="rId5" cstate="print"/>
            <a:srcRect t="18211" b="8984"/>
            <a:stretch>
              <a:fillRect/>
            </a:stretch>
          </p:blipFill>
          <p:spPr>
            <a:xfrm>
              <a:off x="1554468" y="6496881"/>
              <a:ext cx="469176" cy="341581"/>
            </a:xfrm>
            <a:prstGeom prst="rect">
              <a:avLst/>
            </a:prstGeom>
          </p:spPr>
        </p:pic>
      </p:grpSp>
      <p:pic>
        <p:nvPicPr>
          <p:cNvPr id="15" name="图片 14"/>
          <p:cNvPicPr>
            <a:picLocks noChangeAspect="1"/>
          </p:cNvPicPr>
          <p:nvPr/>
        </p:nvPicPr>
        <p:blipFill>
          <a:blip r:embed="rId6" cstate="print"/>
          <a:srcRect t="6230"/>
          <a:stretch>
            <a:fillRect/>
          </a:stretch>
        </p:blipFill>
        <p:spPr>
          <a:xfrm>
            <a:off x="10743565" y="137160"/>
            <a:ext cx="1291590" cy="544830"/>
          </a:xfrm>
          <a:prstGeom prst="rect">
            <a:avLst/>
          </a:prstGeom>
        </p:spPr>
      </p:pic>
      <p:sp>
        <p:nvSpPr>
          <p:cNvPr id="3" name="Text Box 2"/>
          <p:cNvSpPr txBox="1">
            <a:spLocks noGrp="1" noChangeArrowheads="1"/>
          </p:cNvSpPr>
          <p:nvPr>
            <p:custDataLst>
              <p:tags r:id="rId7"/>
            </p:custDataLst>
          </p:nvPr>
        </p:nvSpPr>
        <p:spPr>
          <a:xfrm>
            <a:off x="857250" y="500540"/>
            <a:ext cx="7561263" cy="645160"/>
          </a:xfrm>
          <a:prstGeom prst="rect">
            <a:avLst/>
          </a:prstGeom>
          <a:noFill/>
          <a:ln w="9525">
            <a:noFill/>
            <a:miter lim="800000"/>
          </a:ln>
          <a:effectLst/>
        </p:spPr>
        <p:txBody>
          <a:bodyPr vert="horz" wrap="square" lIns="91440" tIns="45720" rIns="91440" bIns="45720" numCol="1" anchor="ctr" anchorCtr="0" compatLnSpc="1">
            <a:spAutoFit/>
          </a:bodyPr>
          <a:lstStyle>
            <a:lvl1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2pPr>
            <a:lvl3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3pPr>
            <a:lvl4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4pPr>
            <a:lvl5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5pPr>
            <a:lvl6pPr marL="4572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6pPr>
            <a:lvl7pPr marL="9144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7pPr>
            <a:lvl8pPr marL="13716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8pPr>
            <a:lvl9pPr marL="18288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9pPr>
          </a:lstStyle>
          <a:p>
            <a:pPr marL="0" marR="0" lvl="0" indent="0" algn="ctr" defTabSz="914400" rtl="0" eaLnBrk="0" fontAlgn="base" latinLnBrk="0" hangingPunct="0">
              <a:lnSpc>
                <a:spcPct val="100000"/>
              </a:lnSpc>
              <a:spcBef>
                <a:spcPct val="50000"/>
              </a:spcBef>
              <a:spcAft>
                <a:spcPct val="0"/>
              </a:spcAft>
              <a:buClrTx/>
              <a:buSzTx/>
              <a:buFontTx/>
              <a:buNone/>
              <a:defRPr/>
            </a:pPr>
            <a:r>
              <a:rPr kumimoji="0" lang="en-US" alt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r>
              <a:rPr kumimoji="0" 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endParaRPr kumimoji="0" lang="zh-CN" sz="3600" b="1" i="0" u="none" strike="noStrike" kern="0" cap="none" spc="0" normalizeH="0" baseline="0" noProof="0" dirty="0">
              <a:ln>
                <a:noFill/>
              </a:ln>
              <a:solidFill>
                <a:srgbClr val="FF0000"/>
              </a:solidFill>
              <a:effectLst/>
              <a:uLnTx/>
              <a:uFillTx/>
              <a:latin typeface="华文楷体" panose="02010600040101010101" pitchFamily="2" charset="-122"/>
              <a:ea typeface="楷体_GB2312"/>
              <a:cs typeface="+mj-cs"/>
            </a:endParaRPr>
          </a:p>
        </p:txBody>
      </p:sp>
      <p:sp>
        <p:nvSpPr>
          <p:cNvPr id="16" name="文本框 15"/>
          <p:cNvSpPr txBox="1"/>
          <p:nvPr>
            <p:custDataLst>
              <p:tags r:id="rId8"/>
            </p:custDataLst>
          </p:nvPr>
        </p:nvSpPr>
        <p:spPr>
          <a:xfrm>
            <a:off x="0" y="50800"/>
            <a:ext cx="7917180" cy="521970"/>
          </a:xfrm>
          <a:prstGeom prst="rect">
            <a:avLst/>
          </a:prstGeom>
          <a:noFill/>
        </p:spPr>
        <p:txBody>
          <a:bodyPr wrap="square" rtlCol="0">
            <a:spAutoFit/>
          </a:bodyPr>
          <a:p>
            <a:pPr>
              <a:buClrTx/>
              <a:buSzTx/>
              <a:buFontTx/>
            </a:pPr>
            <a:r>
              <a:rPr sz="2800" dirty="0" err="1"/>
              <a:t>7.</a:t>
            </a:r>
            <a:r>
              <a:rPr lang="en-US" sz="2800" dirty="0" err="1"/>
              <a:t>2</a:t>
            </a:r>
            <a:r>
              <a:rPr lang="zh-CN" sz="2800" dirty="0" err="1"/>
              <a:t>、</a:t>
            </a:r>
            <a:r>
              <a:rPr sz="2800" dirty="0" err="1"/>
              <a:t> 电偶极子辐射</a:t>
            </a:r>
            <a:endParaRPr sz="2800" dirty="0" err="1"/>
          </a:p>
        </p:txBody>
      </p:sp>
      <p:sp>
        <p:nvSpPr>
          <p:cNvPr id="17" name="文本框 16"/>
          <p:cNvSpPr txBox="1"/>
          <p:nvPr>
            <p:custDataLst>
              <p:tags r:id="rId9"/>
            </p:custDataLst>
          </p:nvPr>
        </p:nvSpPr>
        <p:spPr>
          <a:xfrm>
            <a:off x="221615" y="675640"/>
            <a:ext cx="10313670" cy="570865"/>
          </a:xfrm>
          <a:prstGeom prst="rect">
            <a:avLst/>
          </a:prstGeom>
          <a:noFill/>
        </p:spPr>
        <p:txBody>
          <a:bodyPr wrap="square" rtlCol="0" anchor="t">
            <a:spAutoFit/>
          </a:bodyPr>
          <a:p>
            <a:pPr marL="342900" marR="0" lvl="0" indent="-342900" algn="l" defTabSz="914400" rtl="0" eaLnBrk="1" fontAlgn="base" latinLnBrk="0" hangingPunct="1">
              <a:lnSpc>
                <a:spcPct val="130000"/>
              </a:lnSpc>
              <a:spcBef>
                <a:spcPct val="20000"/>
              </a:spcBef>
              <a:spcAft>
                <a:spcPct val="0"/>
              </a:spcAft>
              <a:buClrTx/>
              <a:buSzTx/>
              <a:buFont typeface="Wingdings" panose="05000000000000000000" pitchFamily="2" charset="2"/>
              <a:buNone/>
              <a:defRPr/>
            </a:pPr>
            <a:r>
              <a:rPr lang="en-US" altLang="zh-CN" sz="2400" b="1" kern="0" noProof="0" dirty="0" smtClean="0">
                <a:ln>
                  <a:noFill/>
                </a:ln>
                <a:effectLst/>
                <a:uLnTx/>
                <a:uFillTx/>
                <a:latin typeface="宋体" panose="02010600030101010101" pitchFamily="2" charset="-122"/>
                <a:ea typeface="楷体_GB2312"/>
                <a:sym typeface="+mn-ea"/>
              </a:rPr>
              <a:t>7.2.2 </a:t>
            </a:r>
            <a:r>
              <a:rPr sz="2400" b="1" kern="0" noProof="0" dirty="0" smtClean="0">
                <a:ln>
                  <a:noFill/>
                </a:ln>
                <a:effectLst/>
                <a:uLnTx/>
                <a:uFillTx/>
                <a:latin typeface="宋体" panose="02010600030101010101" pitchFamily="2" charset="-122"/>
                <a:ea typeface="楷体_GB2312"/>
                <a:sym typeface="+mn-ea"/>
              </a:rPr>
              <a:t>电偶极子的远区辐射场</a:t>
            </a:r>
            <a:endParaRPr sz="2400" b="1" kern="0" noProof="0" dirty="0" smtClean="0">
              <a:ln>
                <a:noFill/>
              </a:ln>
              <a:effectLst/>
              <a:uLnTx/>
              <a:uFillTx/>
              <a:latin typeface="宋体" panose="02010600030101010101" pitchFamily="2" charset="-122"/>
              <a:ea typeface="楷体_GB2312"/>
              <a:sym typeface="+mn-ea"/>
            </a:endParaRPr>
          </a:p>
        </p:txBody>
      </p:sp>
      <p:sp>
        <p:nvSpPr>
          <p:cNvPr id="11266" name="文本占位符 11265"/>
          <p:cNvSpPr>
            <a:spLocks noGrp="1"/>
          </p:cNvSpPr>
          <p:nvPr>
            <p:custDataLst>
              <p:tags r:id="rId10"/>
            </p:custDataLst>
          </p:nvPr>
        </p:nvSpPr>
        <p:spPr>
          <a:xfrm>
            <a:off x="857250" y="1297940"/>
            <a:ext cx="11019155" cy="4800600"/>
          </a:xfrm>
          <a:prstGeom prst="rect">
            <a:avLst/>
          </a:prstGeom>
          <a:noFill/>
          <a:ln w="9525">
            <a:noFill/>
            <a:miter/>
          </a:ln>
        </p:spPr>
        <p:txBody>
          <a:bodyPr/>
          <a:lstStyle>
            <a:lvl1pPr marL="342900" lvl="0" indent="-3429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3200" b="0" i="0" u="none" kern="1200" baseline="0">
                <a:solidFill>
                  <a:schemeClr val="tx1"/>
                </a:solidFill>
                <a:effectLst>
                  <a:outerShdw blurRad="38100" dist="38100" dir="2700000">
                    <a:srgbClr val="000000"/>
                  </a:outerShdw>
                </a:effectLst>
                <a:latin typeface="+mn-lt"/>
                <a:ea typeface="+mn-ea"/>
                <a:cs typeface="+mn-cs"/>
              </a:defRPr>
            </a:lvl1pPr>
            <a:lvl2pPr marL="742950" lvl="1" indent="-285750" algn="l" defTabSz="914400" eaLnBrk="1" fontAlgn="base" latinLnBrk="0" hangingPunct="1">
              <a:spcBef>
                <a:spcPct val="20000"/>
              </a:spcBef>
              <a:spcAft>
                <a:spcPct val="0"/>
              </a:spcAft>
              <a:buClr>
                <a:schemeClr val="accent2"/>
              </a:buClr>
              <a:buSzPct val="70000"/>
              <a:buFont typeface="Wingdings" panose="05000000000000000000" pitchFamily="2" charset="2"/>
              <a:buChar char="n"/>
              <a:defRPr sz="2800" b="0" i="0" u="none" kern="1200" baseline="0">
                <a:solidFill>
                  <a:schemeClr val="tx1"/>
                </a:solidFill>
                <a:effectLst>
                  <a:outerShdw blurRad="38100" dist="38100" dir="2700000">
                    <a:srgbClr val="000000"/>
                  </a:outerShdw>
                </a:effectLst>
                <a:latin typeface="+mn-lt"/>
                <a:ea typeface="+mn-ea"/>
                <a:cs typeface="+mn-cs"/>
              </a:defRPr>
            </a:lvl2pPr>
            <a:lvl3pPr marL="1143000" lvl="2" indent="-228600" algn="l" defTabSz="914400" eaLnBrk="1" fontAlgn="base" latinLnBrk="0" hangingPunct="1">
              <a:spcBef>
                <a:spcPct val="20000"/>
              </a:spcBef>
              <a:spcAft>
                <a:spcPct val="0"/>
              </a:spcAft>
              <a:buClr>
                <a:schemeClr val="tx2"/>
              </a:buClr>
              <a:buSzPct val="70000"/>
              <a:buFont typeface="Wingdings" panose="05000000000000000000" pitchFamily="2" charset="2"/>
              <a:buChar char="n"/>
              <a:defRPr sz="2400" b="0" i="0" u="none" kern="1200" baseline="0">
                <a:solidFill>
                  <a:schemeClr val="tx1"/>
                </a:solidFill>
                <a:effectLst>
                  <a:outerShdw blurRad="38100" dist="38100" dir="2700000">
                    <a:srgbClr val="000000"/>
                  </a:outerShdw>
                </a:effectLst>
                <a:latin typeface="+mn-lt"/>
                <a:ea typeface="+mn-ea"/>
                <a:cs typeface="+mn-cs"/>
              </a:defRPr>
            </a:lvl3pPr>
            <a:lvl4pPr marL="1600200" lvl="3" indent="-228600" algn="l" defTabSz="914400" eaLnBrk="1" fontAlgn="base" latinLnBrk="0" hangingPunct="1">
              <a:spcBef>
                <a:spcPct val="20000"/>
              </a:spcBef>
              <a:spcAft>
                <a:spcPct val="0"/>
              </a:spcAft>
              <a:buClr>
                <a:schemeClr val="accent2"/>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4pPr>
            <a:lvl5pPr marL="2057400" lvl="4"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5pPr>
            <a:lvl6pPr marL="2514600" lvl="5"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6pPr>
            <a:lvl7pPr marL="2971800" lvl="6"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7pPr>
            <a:lvl8pPr marL="3429000" lvl="7"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8pPr>
            <a:lvl9pPr marL="3886200" lvl="8"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9pPr>
          </a:lstStyle>
          <a:p>
            <a:pPr marL="0" indent="0">
              <a:lnSpc>
                <a:spcPct val="150000"/>
              </a:lnSpc>
              <a:spcBef>
                <a:spcPts val="0"/>
              </a:spcBef>
              <a:buNone/>
            </a:pPr>
            <a:endParaRPr sz="2400" strike="noStrike" noProof="1" dirty="0">
              <a:solidFill>
                <a:schemeClr val="tx1"/>
              </a:solidFill>
              <a:effectLst/>
              <a:latin typeface="+mn-ea"/>
              <a:cs typeface="+mn-ea"/>
            </a:endParaRPr>
          </a:p>
          <a:p>
            <a:pPr marL="0" indent="0">
              <a:lnSpc>
                <a:spcPct val="150000"/>
              </a:lnSpc>
              <a:spcBef>
                <a:spcPts val="0"/>
              </a:spcBef>
              <a:buNone/>
            </a:pPr>
            <a:r>
              <a:rPr sz="2400" strike="noStrike" noProof="1" dirty="0">
                <a:solidFill>
                  <a:schemeClr val="tx1"/>
                </a:solidFill>
                <a:effectLst/>
                <a:latin typeface="+mn-ea"/>
                <a:cs typeface="+mn-ea"/>
              </a:rPr>
              <a:t> </a:t>
            </a:r>
            <a:r>
              <a:rPr lang="en-US" sz="2400" strike="noStrike" noProof="1" dirty="0">
                <a:solidFill>
                  <a:schemeClr val="tx1"/>
                </a:solidFill>
                <a:effectLst/>
                <a:latin typeface="+mn-ea"/>
                <a:cs typeface="+mn-ea"/>
              </a:rPr>
              <a:t>      </a:t>
            </a:r>
            <a:r>
              <a:rPr sz="2400" strike="noStrike" noProof="1" dirty="0">
                <a:solidFill>
                  <a:schemeClr val="tx1"/>
                </a:solidFill>
                <a:effectLst/>
                <a:latin typeface="+mn-ea"/>
                <a:cs typeface="+mn-ea"/>
              </a:rPr>
              <a:t>此时，电场和磁场同相，均比电流超前    </a:t>
            </a:r>
            <a:r>
              <a:rPr lang="en-US" sz="2400" strike="noStrike" noProof="1" dirty="0">
                <a:solidFill>
                  <a:schemeClr val="tx1"/>
                </a:solidFill>
                <a:effectLst/>
                <a:latin typeface="+mn-ea"/>
                <a:cs typeface="+mn-ea"/>
              </a:rPr>
              <a:t>   </a:t>
            </a:r>
            <a:r>
              <a:rPr sz="2400" strike="noStrike" noProof="1" dirty="0">
                <a:solidFill>
                  <a:schemeClr val="tx1"/>
                </a:solidFill>
                <a:effectLst/>
                <a:latin typeface="+mn-ea"/>
                <a:cs typeface="+mn-ea"/>
              </a:rPr>
              <a:t> </a:t>
            </a:r>
            <a:r>
              <a:rPr lang="en-US" sz="2400" strike="noStrike" noProof="1" dirty="0">
                <a:solidFill>
                  <a:schemeClr val="tx1"/>
                </a:solidFill>
                <a:effectLst/>
                <a:latin typeface="+mn-ea"/>
                <a:cs typeface="+mn-ea"/>
              </a:rPr>
              <a:t>  </a:t>
            </a:r>
            <a:r>
              <a:rPr sz="2400" strike="noStrike" noProof="1" dirty="0">
                <a:solidFill>
                  <a:schemeClr val="tx1"/>
                </a:solidFill>
                <a:effectLst/>
                <a:latin typeface="+mn-ea"/>
                <a:cs typeface="+mn-ea"/>
              </a:rPr>
              <a:t>位相，且彼此互相垂直，为辐射场。场内任一点的坡印亭矢量为实数。表明辐射功率纯系有功功率，远区场与</a:t>
            </a:r>
            <a:endParaRPr sz="2400" strike="noStrike" noProof="1" dirty="0">
              <a:solidFill>
                <a:schemeClr val="tx1"/>
              </a:solidFill>
              <a:effectLst/>
              <a:latin typeface="+mn-ea"/>
              <a:cs typeface="+mn-ea"/>
            </a:endParaRPr>
          </a:p>
          <a:p>
            <a:pPr marL="0" indent="0">
              <a:lnSpc>
                <a:spcPct val="150000"/>
              </a:lnSpc>
              <a:spcBef>
                <a:spcPts val="0"/>
              </a:spcBef>
              <a:buNone/>
            </a:pPr>
            <a:r>
              <a:rPr sz="2400" strike="noStrike" noProof="1" dirty="0">
                <a:solidFill>
                  <a:schemeClr val="tx1"/>
                </a:solidFill>
                <a:effectLst/>
                <a:latin typeface="+mn-ea"/>
                <a:cs typeface="+mn-ea"/>
              </a:rPr>
              <a:t>场源间无能量交换，而能量只向外辐射。</a:t>
            </a:r>
            <a:endParaRPr sz="2400" strike="noStrike" noProof="1" dirty="0">
              <a:solidFill>
                <a:schemeClr val="tx1"/>
              </a:solidFill>
              <a:effectLst/>
              <a:latin typeface="+mn-ea"/>
              <a:cs typeface="+mn-ea"/>
            </a:endParaRPr>
          </a:p>
          <a:p>
            <a:pPr marL="0" indent="0">
              <a:lnSpc>
                <a:spcPct val="150000"/>
              </a:lnSpc>
              <a:spcBef>
                <a:spcPts val="0"/>
              </a:spcBef>
              <a:buNone/>
            </a:pPr>
            <a:endParaRPr sz="2400" strike="noStrike" noProof="1" dirty="0">
              <a:solidFill>
                <a:schemeClr val="tx1"/>
              </a:solidFill>
              <a:effectLst/>
              <a:latin typeface="+mn-ea"/>
              <a:cs typeface="+mn-ea"/>
            </a:endParaRPr>
          </a:p>
        </p:txBody>
      </p:sp>
      <p:graphicFrame>
        <p:nvGraphicFramePr>
          <p:cNvPr id="14341" name="对象 20485"/>
          <p:cNvGraphicFramePr>
            <a:graphicFrameLocks noChangeAspect="1"/>
          </p:cNvGraphicFramePr>
          <p:nvPr>
            <p:custDataLst>
              <p:tags r:id="rId11"/>
            </p:custDataLst>
          </p:nvPr>
        </p:nvGraphicFramePr>
        <p:xfrm>
          <a:off x="3301048" y="4466908"/>
          <a:ext cx="5346929" cy="1044000"/>
        </p:xfrm>
        <a:graphic>
          <a:graphicData uri="http://schemas.openxmlformats.org/presentationml/2006/ole">
            <mc:AlternateContent xmlns:mc="http://schemas.openxmlformats.org/markup-compatibility/2006">
              <mc:Choice xmlns:v="urn:schemas-microsoft-com:vml" Requires="v">
                <p:oleObj spid="_x0000_s3095" name="" r:id="rId12" imgW="2286000" imgH="444500" progId="Equation.3">
                  <p:embed/>
                </p:oleObj>
              </mc:Choice>
              <mc:Fallback>
                <p:oleObj name="" r:id="rId12" imgW="2286000" imgH="444500" progId="Equation.3">
                  <p:embed/>
                  <p:pic>
                    <p:nvPicPr>
                      <p:cNvPr id="0" name="图片 3094"/>
                      <p:cNvPicPr/>
                      <p:nvPr/>
                    </p:nvPicPr>
                    <p:blipFill>
                      <a:blip r:embed="rId13"/>
                      <a:stretch>
                        <a:fillRect/>
                      </a:stretch>
                    </p:blipFill>
                    <p:spPr>
                      <a:xfrm>
                        <a:off x="3301048" y="4466908"/>
                        <a:ext cx="5346929" cy="1044000"/>
                      </a:xfrm>
                      <a:prstGeom prst="rect">
                        <a:avLst/>
                      </a:prstGeom>
                      <a:noFill/>
                      <a:ln w="38100">
                        <a:noFill/>
                        <a:miter/>
                      </a:ln>
                    </p:spPr>
                  </p:pic>
                </p:oleObj>
              </mc:Fallback>
            </mc:AlternateContent>
          </a:graphicData>
        </a:graphic>
      </p:graphicFrame>
      <p:graphicFrame>
        <p:nvGraphicFramePr>
          <p:cNvPr id="14339" name="对象 20483"/>
          <p:cNvGraphicFramePr>
            <a:graphicFrameLocks noChangeAspect="1"/>
          </p:cNvGraphicFramePr>
          <p:nvPr>
            <p:custDataLst>
              <p:tags r:id="rId14"/>
            </p:custDataLst>
          </p:nvPr>
        </p:nvGraphicFramePr>
        <p:xfrm>
          <a:off x="6710363" y="1853883"/>
          <a:ext cx="904875" cy="727075"/>
        </p:xfrm>
        <a:graphic>
          <a:graphicData uri="http://schemas.openxmlformats.org/presentationml/2006/ole">
            <mc:AlternateContent xmlns:mc="http://schemas.openxmlformats.org/markup-compatibility/2006">
              <mc:Choice xmlns:v="urn:schemas-microsoft-com:vml" Requires="v">
                <p:oleObj spid="_x0000_s3090" name="" r:id="rId15" imgW="483235" imgH="394335" progId="Equation.3">
                  <p:embed/>
                </p:oleObj>
              </mc:Choice>
              <mc:Fallback>
                <p:oleObj name="" r:id="rId15" imgW="483235" imgH="394335" progId="Equation.3">
                  <p:embed/>
                  <p:pic>
                    <p:nvPicPr>
                      <p:cNvPr id="0" name="图片 3089"/>
                      <p:cNvPicPr/>
                      <p:nvPr/>
                    </p:nvPicPr>
                    <p:blipFill>
                      <a:blip r:embed="rId16"/>
                      <a:stretch>
                        <a:fillRect/>
                      </a:stretch>
                    </p:blipFill>
                    <p:spPr>
                      <a:xfrm>
                        <a:off x="6710363" y="1853883"/>
                        <a:ext cx="904875" cy="727075"/>
                      </a:xfrm>
                      <a:prstGeom prst="rect">
                        <a:avLst/>
                      </a:prstGeom>
                      <a:noFill/>
                      <a:ln w="38100">
                        <a:noFill/>
                        <a:miter/>
                      </a:ln>
                    </p:spPr>
                  </p:pic>
                </p:oleObj>
              </mc:Fallback>
            </mc:AlternateContent>
          </a:graphicData>
        </a:graphic>
      </p:graphicFrame>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0" y="624143"/>
            <a:ext cx="12192000" cy="0"/>
          </a:xfrm>
          <a:prstGeom prst="line">
            <a:avLst/>
          </a:prstGeom>
          <a:ln w="15875">
            <a:solidFill>
              <a:srgbClr val="1F4E79"/>
            </a:solidFil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0" y="6316082"/>
            <a:ext cx="12192000" cy="580723"/>
          </a:xfrm>
          <a:prstGeom prst="rect">
            <a:avLst/>
          </a:prstGeom>
          <a:solidFill>
            <a:schemeClr val="accent5">
              <a:lumMod val="50000"/>
            </a:schemeClr>
          </a:solidFill>
          <a:ln>
            <a:noFill/>
          </a:ln>
        </p:spPr>
        <p:txBody>
          <a:bodyPr wrap="square" rtlCol="0">
            <a:spAutoFit/>
          </a:bodyPr>
          <a:lstStyle/>
          <a:p>
            <a:endParaRPr lang="zh-CN" altLang="en-US" dirty="0"/>
          </a:p>
        </p:txBody>
      </p:sp>
      <p:grpSp>
        <p:nvGrpSpPr>
          <p:cNvPr id="9" name="组合 8"/>
          <p:cNvGrpSpPr/>
          <p:nvPr/>
        </p:nvGrpSpPr>
        <p:grpSpPr>
          <a:xfrm>
            <a:off x="5311303" y="6457891"/>
            <a:ext cx="1843236" cy="400109"/>
            <a:chOff x="76140" y="6477345"/>
            <a:chExt cx="1947504" cy="400109"/>
          </a:xfrm>
        </p:grpSpPr>
        <p:pic>
          <p:nvPicPr>
            <p:cNvPr id="10" name="图片 9"/>
            <p:cNvPicPr>
              <a:picLocks noChangeAspect="1"/>
            </p:cNvPicPr>
            <p:nvPr/>
          </p:nvPicPr>
          <p:blipFill>
            <a:blip r:embed="rId1" cstate="print">
              <a:biLevel thresh="25000"/>
              <a:extLst>
                <a:ext uri="{28A0092B-C50C-407E-A947-70E740481C1C}">
                  <a14:useLocalDpi xmlns:a14="http://schemas.microsoft.com/office/drawing/2010/main" val="0"/>
                </a:ext>
              </a:extLst>
            </a:blip>
            <a:stretch>
              <a:fillRect/>
            </a:stretch>
          </p:blipFill>
          <p:spPr>
            <a:xfrm>
              <a:off x="76140" y="6477345"/>
              <a:ext cx="400109" cy="400109"/>
            </a:xfrm>
            <a:prstGeom prst="rect">
              <a:avLst/>
            </a:prstGeom>
          </p:spPr>
        </p:pic>
        <p:pic>
          <p:nvPicPr>
            <p:cNvPr id="11" name="图片 10"/>
            <p:cNvPicPr>
              <a:picLocks noChangeAspect="1"/>
            </p:cNvPicPr>
            <p:nvPr/>
          </p:nvPicPr>
          <p:blipFill rotWithShape="1">
            <a:blip r:embed="rId2">
              <a:biLevel thresh="25000"/>
            </a:blip>
            <a:srcRect l="1" t="6582" r="-25334" b="26979"/>
            <a:stretch>
              <a:fillRect/>
            </a:stretch>
          </p:blipFill>
          <p:spPr>
            <a:xfrm>
              <a:off x="414611" y="6477345"/>
              <a:ext cx="724874" cy="380655"/>
            </a:xfrm>
            <a:prstGeom prst="rect">
              <a:avLst/>
            </a:prstGeom>
          </p:spPr>
        </p:pic>
        <p:pic>
          <p:nvPicPr>
            <p:cNvPr id="12" name="图片 11"/>
            <p:cNvPicPr>
              <a:picLocks noChangeAspect="1"/>
            </p:cNvPicPr>
            <p:nvPr/>
          </p:nvPicPr>
          <p:blipFill rotWithShape="1">
            <a:blip r:embed="rId3">
              <a:biLevel thresh="25000"/>
              <a:extLst>
                <a:ext uri="{28A0092B-C50C-407E-A947-70E740481C1C}">
                  <a14:useLocalDpi xmlns:a14="http://schemas.microsoft.com/office/drawing/2010/main" val="0"/>
                </a:ext>
              </a:extLst>
            </a:blip>
            <a:srcRect l="32814" t="12432" r="55484" b="78542"/>
            <a:stretch>
              <a:fillRect/>
            </a:stretch>
          </p:blipFill>
          <p:spPr>
            <a:xfrm rot="1259126">
              <a:off x="895509" y="6508504"/>
              <a:ext cx="402920" cy="310802"/>
            </a:xfrm>
            <a:prstGeom prst="rect">
              <a:avLst/>
            </a:prstGeom>
          </p:spPr>
        </p:pic>
        <p:pic>
          <p:nvPicPr>
            <p:cNvPr id="13" name="图片 12"/>
            <p:cNvPicPr>
              <a:picLocks noChangeAspect="1"/>
            </p:cNvPicPr>
            <p:nvPr/>
          </p:nvPicPr>
          <p:blipFill rotWithShape="1">
            <a:blip r:embed="rId4" cstate="print"/>
            <a:srcRect t="-1" b="16526"/>
            <a:stretch>
              <a:fillRect/>
            </a:stretch>
          </p:blipFill>
          <p:spPr>
            <a:xfrm rot="589386">
              <a:off x="1256498" y="6481317"/>
              <a:ext cx="388026" cy="326437"/>
            </a:xfrm>
            <a:prstGeom prst="rect">
              <a:avLst/>
            </a:prstGeom>
          </p:spPr>
        </p:pic>
        <p:pic>
          <p:nvPicPr>
            <p:cNvPr id="14" name="图片 13"/>
            <p:cNvPicPr>
              <a:picLocks noChangeAspect="1"/>
            </p:cNvPicPr>
            <p:nvPr/>
          </p:nvPicPr>
          <p:blipFill rotWithShape="1">
            <a:blip r:embed="rId5" cstate="print"/>
            <a:srcRect t="18211" b="8984"/>
            <a:stretch>
              <a:fillRect/>
            </a:stretch>
          </p:blipFill>
          <p:spPr>
            <a:xfrm>
              <a:off x="1554468" y="6496881"/>
              <a:ext cx="469176" cy="341581"/>
            </a:xfrm>
            <a:prstGeom prst="rect">
              <a:avLst/>
            </a:prstGeom>
          </p:spPr>
        </p:pic>
      </p:grpSp>
      <p:pic>
        <p:nvPicPr>
          <p:cNvPr id="15" name="图片 14"/>
          <p:cNvPicPr>
            <a:picLocks noChangeAspect="1"/>
          </p:cNvPicPr>
          <p:nvPr/>
        </p:nvPicPr>
        <p:blipFill>
          <a:blip r:embed="rId6" cstate="print"/>
          <a:srcRect t="6230"/>
          <a:stretch>
            <a:fillRect/>
          </a:stretch>
        </p:blipFill>
        <p:spPr>
          <a:xfrm>
            <a:off x="10743565" y="137160"/>
            <a:ext cx="1291590" cy="544830"/>
          </a:xfrm>
          <a:prstGeom prst="rect">
            <a:avLst/>
          </a:prstGeom>
        </p:spPr>
      </p:pic>
      <p:sp>
        <p:nvSpPr>
          <p:cNvPr id="3" name="Text Box 2"/>
          <p:cNvSpPr txBox="1">
            <a:spLocks noGrp="1" noChangeArrowheads="1"/>
          </p:cNvSpPr>
          <p:nvPr>
            <p:custDataLst>
              <p:tags r:id="rId7"/>
            </p:custDataLst>
          </p:nvPr>
        </p:nvSpPr>
        <p:spPr>
          <a:xfrm>
            <a:off x="857250" y="500540"/>
            <a:ext cx="7561263" cy="645160"/>
          </a:xfrm>
          <a:prstGeom prst="rect">
            <a:avLst/>
          </a:prstGeom>
          <a:noFill/>
          <a:ln w="9525">
            <a:noFill/>
            <a:miter lim="800000"/>
          </a:ln>
          <a:effectLst/>
        </p:spPr>
        <p:txBody>
          <a:bodyPr vert="horz" wrap="square" lIns="91440" tIns="45720" rIns="91440" bIns="45720" numCol="1" anchor="ctr" anchorCtr="0" compatLnSpc="1">
            <a:spAutoFit/>
          </a:bodyPr>
          <a:lstStyle>
            <a:lvl1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2pPr>
            <a:lvl3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3pPr>
            <a:lvl4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4pPr>
            <a:lvl5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5pPr>
            <a:lvl6pPr marL="4572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6pPr>
            <a:lvl7pPr marL="9144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7pPr>
            <a:lvl8pPr marL="13716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8pPr>
            <a:lvl9pPr marL="18288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9pPr>
          </a:lstStyle>
          <a:p>
            <a:pPr marL="0" marR="0" lvl="0" indent="0" algn="ctr" defTabSz="914400" rtl="0" eaLnBrk="0" fontAlgn="base" latinLnBrk="0" hangingPunct="0">
              <a:lnSpc>
                <a:spcPct val="100000"/>
              </a:lnSpc>
              <a:spcBef>
                <a:spcPct val="50000"/>
              </a:spcBef>
              <a:spcAft>
                <a:spcPct val="0"/>
              </a:spcAft>
              <a:buClrTx/>
              <a:buSzTx/>
              <a:buFontTx/>
              <a:buNone/>
              <a:defRPr/>
            </a:pPr>
            <a:r>
              <a:rPr kumimoji="0" lang="en-US" alt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r>
              <a:rPr kumimoji="0" 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endParaRPr kumimoji="0" lang="zh-CN" sz="3600" b="1" i="0" u="none" strike="noStrike" kern="0" cap="none" spc="0" normalizeH="0" baseline="0" noProof="0" dirty="0">
              <a:ln>
                <a:noFill/>
              </a:ln>
              <a:solidFill>
                <a:srgbClr val="FF0000"/>
              </a:solidFill>
              <a:effectLst/>
              <a:uLnTx/>
              <a:uFillTx/>
              <a:latin typeface="华文楷体" panose="02010600040101010101" pitchFamily="2" charset="-122"/>
              <a:ea typeface="楷体_GB2312"/>
              <a:cs typeface="+mj-cs"/>
            </a:endParaRPr>
          </a:p>
        </p:txBody>
      </p:sp>
      <p:sp>
        <p:nvSpPr>
          <p:cNvPr id="16" name="文本框 15"/>
          <p:cNvSpPr txBox="1"/>
          <p:nvPr>
            <p:custDataLst>
              <p:tags r:id="rId8"/>
            </p:custDataLst>
          </p:nvPr>
        </p:nvSpPr>
        <p:spPr>
          <a:xfrm>
            <a:off x="0" y="50800"/>
            <a:ext cx="7917180" cy="521970"/>
          </a:xfrm>
          <a:prstGeom prst="rect">
            <a:avLst/>
          </a:prstGeom>
          <a:noFill/>
        </p:spPr>
        <p:txBody>
          <a:bodyPr wrap="square" rtlCol="0">
            <a:spAutoFit/>
          </a:bodyPr>
          <a:p>
            <a:pPr>
              <a:buClrTx/>
              <a:buSzTx/>
              <a:buFontTx/>
            </a:pPr>
            <a:r>
              <a:rPr sz="2800" dirty="0" err="1"/>
              <a:t>7.</a:t>
            </a:r>
            <a:r>
              <a:rPr lang="en-US" sz="2800" dirty="0" err="1"/>
              <a:t>2</a:t>
            </a:r>
            <a:r>
              <a:rPr lang="zh-CN" sz="2800" dirty="0" err="1"/>
              <a:t>、</a:t>
            </a:r>
            <a:r>
              <a:rPr sz="2800" dirty="0" err="1"/>
              <a:t> 电偶极子辐射</a:t>
            </a:r>
            <a:endParaRPr sz="2800" dirty="0" err="1"/>
          </a:p>
        </p:txBody>
      </p:sp>
      <p:sp>
        <p:nvSpPr>
          <p:cNvPr id="17" name="文本框 16"/>
          <p:cNvSpPr txBox="1"/>
          <p:nvPr>
            <p:custDataLst>
              <p:tags r:id="rId9"/>
            </p:custDataLst>
          </p:nvPr>
        </p:nvSpPr>
        <p:spPr>
          <a:xfrm>
            <a:off x="221615" y="675640"/>
            <a:ext cx="10313670" cy="570865"/>
          </a:xfrm>
          <a:prstGeom prst="rect">
            <a:avLst/>
          </a:prstGeom>
          <a:noFill/>
        </p:spPr>
        <p:txBody>
          <a:bodyPr wrap="square" rtlCol="0" anchor="t">
            <a:spAutoFit/>
          </a:bodyPr>
          <a:p>
            <a:pPr marL="342900" marR="0" lvl="0" indent="-342900" algn="l" defTabSz="914400" rtl="0" eaLnBrk="1" fontAlgn="base" latinLnBrk="0" hangingPunct="1">
              <a:lnSpc>
                <a:spcPct val="130000"/>
              </a:lnSpc>
              <a:spcBef>
                <a:spcPct val="20000"/>
              </a:spcBef>
              <a:spcAft>
                <a:spcPct val="0"/>
              </a:spcAft>
              <a:buClrTx/>
              <a:buSzTx/>
              <a:buFont typeface="Wingdings" panose="05000000000000000000" pitchFamily="2" charset="2"/>
              <a:buNone/>
              <a:defRPr/>
            </a:pPr>
            <a:r>
              <a:rPr lang="en-US" altLang="zh-CN" sz="2400" b="1" kern="0" noProof="0" dirty="0" smtClean="0">
                <a:ln>
                  <a:noFill/>
                </a:ln>
                <a:effectLst/>
                <a:uLnTx/>
                <a:uFillTx/>
                <a:latin typeface="宋体" panose="02010600030101010101" pitchFamily="2" charset="-122"/>
                <a:ea typeface="楷体_GB2312"/>
                <a:sym typeface="+mn-ea"/>
              </a:rPr>
              <a:t>7.2.2 </a:t>
            </a:r>
            <a:r>
              <a:rPr sz="2400" b="1" kern="0" noProof="0" dirty="0" smtClean="0">
                <a:ln>
                  <a:noFill/>
                </a:ln>
                <a:effectLst/>
                <a:uLnTx/>
                <a:uFillTx/>
                <a:latin typeface="宋体" panose="02010600030101010101" pitchFamily="2" charset="-122"/>
                <a:ea typeface="楷体_GB2312"/>
                <a:sym typeface="+mn-ea"/>
              </a:rPr>
              <a:t>电偶极子的远区辐射场</a:t>
            </a:r>
            <a:endParaRPr sz="2400" b="1" kern="0" noProof="0" dirty="0" smtClean="0">
              <a:ln>
                <a:noFill/>
              </a:ln>
              <a:effectLst/>
              <a:uLnTx/>
              <a:uFillTx/>
              <a:latin typeface="宋体" panose="02010600030101010101" pitchFamily="2" charset="-122"/>
              <a:ea typeface="楷体_GB2312"/>
              <a:sym typeface="+mn-ea"/>
            </a:endParaRPr>
          </a:p>
        </p:txBody>
      </p:sp>
      <p:sp>
        <p:nvSpPr>
          <p:cNvPr id="11266" name="文本占位符 11265"/>
          <p:cNvSpPr>
            <a:spLocks noGrp="1"/>
          </p:cNvSpPr>
          <p:nvPr>
            <p:custDataLst>
              <p:tags r:id="rId10"/>
            </p:custDataLst>
          </p:nvPr>
        </p:nvSpPr>
        <p:spPr>
          <a:xfrm>
            <a:off x="857250" y="1297940"/>
            <a:ext cx="11019155" cy="4800600"/>
          </a:xfrm>
          <a:prstGeom prst="rect">
            <a:avLst/>
          </a:prstGeom>
          <a:noFill/>
          <a:ln w="9525">
            <a:noFill/>
            <a:miter/>
          </a:ln>
        </p:spPr>
        <p:txBody>
          <a:bodyPr/>
          <a:lstStyle>
            <a:lvl1pPr marL="342900" lvl="0" indent="-3429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3200" b="0" i="0" u="none" kern="1200" baseline="0">
                <a:solidFill>
                  <a:schemeClr val="tx1"/>
                </a:solidFill>
                <a:effectLst>
                  <a:outerShdw blurRad="38100" dist="38100" dir="2700000">
                    <a:srgbClr val="000000"/>
                  </a:outerShdw>
                </a:effectLst>
                <a:latin typeface="+mn-lt"/>
                <a:ea typeface="+mn-ea"/>
                <a:cs typeface="+mn-cs"/>
              </a:defRPr>
            </a:lvl1pPr>
            <a:lvl2pPr marL="742950" lvl="1" indent="-285750" algn="l" defTabSz="914400" eaLnBrk="1" fontAlgn="base" latinLnBrk="0" hangingPunct="1">
              <a:spcBef>
                <a:spcPct val="20000"/>
              </a:spcBef>
              <a:spcAft>
                <a:spcPct val="0"/>
              </a:spcAft>
              <a:buClr>
                <a:schemeClr val="accent2"/>
              </a:buClr>
              <a:buSzPct val="70000"/>
              <a:buFont typeface="Wingdings" panose="05000000000000000000" pitchFamily="2" charset="2"/>
              <a:buChar char="n"/>
              <a:defRPr sz="2800" b="0" i="0" u="none" kern="1200" baseline="0">
                <a:solidFill>
                  <a:schemeClr val="tx1"/>
                </a:solidFill>
                <a:effectLst>
                  <a:outerShdw blurRad="38100" dist="38100" dir="2700000">
                    <a:srgbClr val="000000"/>
                  </a:outerShdw>
                </a:effectLst>
                <a:latin typeface="+mn-lt"/>
                <a:ea typeface="+mn-ea"/>
                <a:cs typeface="+mn-cs"/>
              </a:defRPr>
            </a:lvl2pPr>
            <a:lvl3pPr marL="1143000" lvl="2" indent="-228600" algn="l" defTabSz="914400" eaLnBrk="1" fontAlgn="base" latinLnBrk="0" hangingPunct="1">
              <a:spcBef>
                <a:spcPct val="20000"/>
              </a:spcBef>
              <a:spcAft>
                <a:spcPct val="0"/>
              </a:spcAft>
              <a:buClr>
                <a:schemeClr val="tx2"/>
              </a:buClr>
              <a:buSzPct val="70000"/>
              <a:buFont typeface="Wingdings" panose="05000000000000000000" pitchFamily="2" charset="2"/>
              <a:buChar char="n"/>
              <a:defRPr sz="2400" b="0" i="0" u="none" kern="1200" baseline="0">
                <a:solidFill>
                  <a:schemeClr val="tx1"/>
                </a:solidFill>
                <a:effectLst>
                  <a:outerShdw blurRad="38100" dist="38100" dir="2700000">
                    <a:srgbClr val="000000"/>
                  </a:outerShdw>
                </a:effectLst>
                <a:latin typeface="+mn-lt"/>
                <a:ea typeface="+mn-ea"/>
                <a:cs typeface="+mn-cs"/>
              </a:defRPr>
            </a:lvl3pPr>
            <a:lvl4pPr marL="1600200" lvl="3" indent="-228600" algn="l" defTabSz="914400" eaLnBrk="1" fontAlgn="base" latinLnBrk="0" hangingPunct="1">
              <a:spcBef>
                <a:spcPct val="20000"/>
              </a:spcBef>
              <a:spcAft>
                <a:spcPct val="0"/>
              </a:spcAft>
              <a:buClr>
                <a:schemeClr val="accent2"/>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4pPr>
            <a:lvl5pPr marL="2057400" lvl="4"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5pPr>
            <a:lvl6pPr marL="2514600" lvl="5"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6pPr>
            <a:lvl7pPr marL="2971800" lvl="6"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7pPr>
            <a:lvl8pPr marL="3429000" lvl="7"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8pPr>
            <a:lvl9pPr marL="3886200" lvl="8"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9pPr>
          </a:lstStyle>
          <a:p>
            <a:pPr marL="0" indent="0">
              <a:lnSpc>
                <a:spcPct val="150000"/>
              </a:lnSpc>
              <a:spcBef>
                <a:spcPts val="0"/>
              </a:spcBef>
              <a:buNone/>
            </a:pPr>
            <a:r>
              <a:rPr sz="2400" strike="noStrike" noProof="1" dirty="0">
                <a:solidFill>
                  <a:schemeClr val="tx1"/>
                </a:solidFill>
                <a:effectLst/>
                <a:latin typeface="+mn-ea"/>
                <a:cs typeface="+mn-ea"/>
              </a:rPr>
              <a:t>振荡电偶极子以球面电磁波的形式（TEM波）辐射，电偶极子所对应的电流元称为电偶子辐射或电偶极子天线。</a:t>
            </a:r>
            <a:endParaRPr sz="2400" strike="noStrike" noProof="1" dirty="0">
              <a:solidFill>
                <a:schemeClr val="tx1"/>
              </a:solidFill>
              <a:effectLst/>
              <a:latin typeface="+mn-ea"/>
              <a:cs typeface="+mn-ea"/>
            </a:endParaRPr>
          </a:p>
          <a:p>
            <a:pPr marL="0" indent="0">
              <a:lnSpc>
                <a:spcPct val="150000"/>
              </a:lnSpc>
              <a:spcBef>
                <a:spcPts val="0"/>
              </a:spcBef>
              <a:buNone/>
            </a:pPr>
            <a:r>
              <a:rPr sz="2400" strike="noStrike" noProof="1" dirty="0">
                <a:solidFill>
                  <a:schemeClr val="tx1"/>
                </a:solidFill>
                <a:effectLst/>
                <a:latin typeface="+mn-ea"/>
                <a:cs typeface="+mn-ea"/>
              </a:rPr>
              <a:t>方向性函数由                          </a:t>
            </a:r>
            <a:endParaRPr sz="2400" strike="noStrike" noProof="1" dirty="0">
              <a:solidFill>
                <a:schemeClr val="tx1"/>
              </a:solidFill>
              <a:effectLst/>
              <a:latin typeface="+mn-ea"/>
              <a:cs typeface="+mn-ea"/>
            </a:endParaRPr>
          </a:p>
          <a:p>
            <a:pPr marL="0" indent="0">
              <a:lnSpc>
                <a:spcPct val="150000"/>
              </a:lnSpc>
              <a:spcBef>
                <a:spcPts val="0"/>
              </a:spcBef>
              <a:buNone/>
            </a:pPr>
            <a:endParaRPr sz="2400" strike="noStrike" noProof="1" dirty="0">
              <a:solidFill>
                <a:schemeClr val="tx1"/>
              </a:solidFill>
              <a:effectLst/>
              <a:latin typeface="+mn-ea"/>
              <a:cs typeface="+mn-ea"/>
            </a:endParaRPr>
          </a:p>
          <a:p>
            <a:pPr marL="0" indent="0">
              <a:lnSpc>
                <a:spcPct val="150000"/>
              </a:lnSpc>
              <a:spcBef>
                <a:spcPts val="0"/>
              </a:spcBef>
              <a:buNone/>
            </a:pPr>
            <a:endParaRPr sz="2400" strike="noStrike" noProof="1" dirty="0">
              <a:solidFill>
                <a:schemeClr val="tx1"/>
              </a:solidFill>
              <a:effectLst/>
              <a:latin typeface="+mn-ea"/>
              <a:cs typeface="+mn-ea"/>
            </a:endParaRPr>
          </a:p>
          <a:p>
            <a:pPr marL="0" indent="0">
              <a:lnSpc>
                <a:spcPct val="150000"/>
              </a:lnSpc>
              <a:spcBef>
                <a:spcPts val="0"/>
              </a:spcBef>
              <a:buNone/>
            </a:pPr>
            <a:r>
              <a:rPr sz="2400" strike="noStrike" noProof="1" dirty="0">
                <a:solidFill>
                  <a:schemeClr val="tx1"/>
                </a:solidFill>
                <a:effectLst/>
                <a:latin typeface="+mn-ea"/>
                <a:cs typeface="+mn-ea"/>
              </a:rPr>
              <a:t>可知并表示为</a:t>
            </a:r>
            <a:endParaRPr sz="2400" strike="noStrike" noProof="1" dirty="0">
              <a:solidFill>
                <a:schemeClr val="tx1"/>
              </a:solidFill>
              <a:effectLst/>
              <a:latin typeface="+mn-ea"/>
              <a:cs typeface="+mn-ea"/>
            </a:endParaRPr>
          </a:p>
        </p:txBody>
      </p:sp>
      <p:graphicFrame>
        <p:nvGraphicFramePr>
          <p:cNvPr id="15365" name="对象 21509"/>
          <p:cNvGraphicFramePr>
            <a:graphicFrameLocks noChangeAspect="1"/>
          </p:cNvGraphicFramePr>
          <p:nvPr>
            <p:custDataLst>
              <p:tags r:id="rId11"/>
            </p:custDataLst>
          </p:nvPr>
        </p:nvGraphicFramePr>
        <p:xfrm>
          <a:off x="4228783" y="4786313"/>
          <a:ext cx="2233612" cy="552450"/>
        </p:xfrm>
        <a:graphic>
          <a:graphicData uri="http://schemas.openxmlformats.org/presentationml/2006/ole">
            <mc:AlternateContent xmlns:mc="http://schemas.openxmlformats.org/markup-compatibility/2006">
              <mc:Choice xmlns:v="urn:schemas-microsoft-com:vml" Requires="v">
                <p:oleObj spid="_x0000_s3092" name="" r:id="rId12" imgW="813435" imgH="203200" progId="Equation.3">
                  <p:embed/>
                </p:oleObj>
              </mc:Choice>
              <mc:Fallback>
                <p:oleObj name="" r:id="rId12" imgW="813435" imgH="203200" progId="Equation.3">
                  <p:embed/>
                  <p:pic>
                    <p:nvPicPr>
                      <p:cNvPr id="0" name="图片 3091"/>
                      <p:cNvPicPr/>
                      <p:nvPr/>
                    </p:nvPicPr>
                    <p:blipFill>
                      <a:blip r:embed="rId13"/>
                      <a:stretch>
                        <a:fillRect/>
                      </a:stretch>
                    </p:blipFill>
                    <p:spPr>
                      <a:xfrm>
                        <a:off x="4228783" y="4786313"/>
                        <a:ext cx="2233612" cy="552450"/>
                      </a:xfrm>
                      <a:prstGeom prst="rect">
                        <a:avLst/>
                      </a:prstGeom>
                      <a:noFill/>
                      <a:ln w="38100">
                        <a:noFill/>
                        <a:miter/>
                      </a:ln>
                    </p:spPr>
                  </p:pic>
                </p:oleObj>
              </mc:Fallback>
            </mc:AlternateContent>
          </a:graphicData>
        </a:graphic>
      </p:graphicFrame>
      <p:graphicFrame>
        <p:nvGraphicFramePr>
          <p:cNvPr id="15366" name="对象 21510"/>
          <p:cNvGraphicFramePr>
            <a:graphicFrameLocks noChangeAspect="1"/>
          </p:cNvGraphicFramePr>
          <p:nvPr>
            <p:custDataLst>
              <p:tags r:id="rId14"/>
            </p:custDataLst>
          </p:nvPr>
        </p:nvGraphicFramePr>
        <p:xfrm>
          <a:off x="4301808" y="5289550"/>
          <a:ext cx="2376487" cy="620713"/>
        </p:xfrm>
        <a:graphic>
          <a:graphicData uri="http://schemas.openxmlformats.org/presentationml/2006/ole">
            <mc:AlternateContent xmlns:mc="http://schemas.openxmlformats.org/markup-compatibility/2006">
              <mc:Choice xmlns:v="urn:schemas-microsoft-com:vml" Requires="v">
                <p:oleObj spid="_x0000_s3096" name="" r:id="rId15" imgW="876935" imgH="228600" progId="Equation.3">
                  <p:embed/>
                </p:oleObj>
              </mc:Choice>
              <mc:Fallback>
                <p:oleObj name="" r:id="rId15" imgW="876935" imgH="228600" progId="Equation.3">
                  <p:embed/>
                  <p:pic>
                    <p:nvPicPr>
                      <p:cNvPr id="0" name="图片 3095"/>
                      <p:cNvPicPr/>
                      <p:nvPr/>
                    </p:nvPicPr>
                    <p:blipFill>
                      <a:blip r:embed="rId16"/>
                      <a:stretch>
                        <a:fillRect/>
                      </a:stretch>
                    </p:blipFill>
                    <p:spPr>
                      <a:xfrm>
                        <a:off x="4301808" y="5289550"/>
                        <a:ext cx="2376487" cy="620713"/>
                      </a:xfrm>
                      <a:prstGeom prst="rect">
                        <a:avLst/>
                      </a:prstGeom>
                      <a:noFill/>
                      <a:ln w="38100">
                        <a:noFill/>
                        <a:miter/>
                      </a:ln>
                    </p:spPr>
                  </p:pic>
                </p:oleObj>
              </mc:Fallback>
            </mc:AlternateContent>
          </a:graphicData>
        </a:graphic>
      </p:graphicFrame>
      <p:graphicFrame>
        <p:nvGraphicFramePr>
          <p:cNvPr id="15367" name="对象 21511"/>
          <p:cNvGraphicFramePr>
            <a:graphicFrameLocks noChangeAspect="1"/>
          </p:cNvGraphicFramePr>
          <p:nvPr>
            <p:custDataLst>
              <p:tags r:id="rId17"/>
            </p:custDataLst>
          </p:nvPr>
        </p:nvGraphicFramePr>
        <p:xfrm>
          <a:off x="3857308" y="3086100"/>
          <a:ext cx="3551237" cy="909638"/>
        </p:xfrm>
        <a:graphic>
          <a:graphicData uri="http://schemas.openxmlformats.org/presentationml/2006/ole">
            <mc:AlternateContent xmlns:mc="http://schemas.openxmlformats.org/markup-compatibility/2006">
              <mc:Choice xmlns:v="urn:schemas-microsoft-com:vml" Requires="v">
                <p:oleObj spid="_x0000_s3097" name="" r:id="rId18" imgW="1536065" imgH="393700" progId="Equation.DSMT4">
                  <p:embed/>
                </p:oleObj>
              </mc:Choice>
              <mc:Fallback>
                <p:oleObj name="" r:id="rId18" imgW="1536065" imgH="393700" progId="Equation.DSMT4">
                  <p:embed/>
                  <p:pic>
                    <p:nvPicPr>
                      <p:cNvPr id="0" name="图片 3096"/>
                      <p:cNvPicPr/>
                      <p:nvPr/>
                    </p:nvPicPr>
                    <p:blipFill>
                      <a:blip r:embed="rId19"/>
                      <a:stretch>
                        <a:fillRect/>
                      </a:stretch>
                    </p:blipFill>
                    <p:spPr>
                      <a:xfrm>
                        <a:off x="3857308" y="3086100"/>
                        <a:ext cx="3551237" cy="909638"/>
                      </a:xfrm>
                      <a:prstGeom prst="rect">
                        <a:avLst/>
                      </a:prstGeom>
                      <a:noFill/>
                      <a:ln w="38100">
                        <a:noFill/>
                        <a:miter/>
                      </a:ln>
                    </p:spPr>
                  </p:pic>
                </p:oleObj>
              </mc:Fallback>
            </mc:AlternateContent>
          </a:graphicData>
        </a:graphic>
      </p:graphicFrame>
      <p:grpSp>
        <p:nvGrpSpPr>
          <p:cNvPr id="15368" name="组合 21512"/>
          <p:cNvGrpSpPr/>
          <p:nvPr/>
        </p:nvGrpSpPr>
        <p:grpSpPr>
          <a:xfrm>
            <a:off x="7720648" y="2025968"/>
            <a:ext cx="4427537" cy="4005262"/>
            <a:chOff x="0" y="0"/>
            <a:chExt cx="2789" cy="2523"/>
          </a:xfrm>
        </p:grpSpPr>
        <p:sp>
          <p:nvSpPr>
            <p:cNvPr id="15369" name="椭圆 21513"/>
            <p:cNvSpPr/>
            <p:nvPr>
              <p:custDataLst>
                <p:tags r:id="rId20"/>
              </p:custDataLst>
            </p:nvPr>
          </p:nvSpPr>
          <p:spPr>
            <a:xfrm>
              <a:off x="383" y="265"/>
              <a:ext cx="1859" cy="1969"/>
            </a:xfrm>
            <a:prstGeom prst="ellipse">
              <a:avLst/>
            </a:prstGeom>
            <a:noFill/>
            <a:ln w="9525" cap="flat" cmpd="sng">
              <a:solidFill>
                <a:schemeClr val="tx1"/>
              </a:solidFill>
              <a:prstDash val="solid"/>
              <a:round/>
              <a:headEnd type="none" w="med" len="med"/>
              <a:tailEnd type="none" w="med" len="med"/>
            </a:ln>
          </p:spPr>
          <p:txBody>
            <a:bodyPr anchor="t" anchorCtr="0"/>
            <a:p>
              <a:endParaRPr lang="zh-CN" altLang="en-US">
                <a:latin typeface="Arial" panose="020B0604020202020204" pitchFamily="34" charset="0"/>
              </a:endParaRPr>
            </a:p>
          </p:txBody>
        </p:sp>
        <p:sp>
          <p:nvSpPr>
            <p:cNvPr id="15370" name="椭圆 21514"/>
            <p:cNvSpPr/>
            <p:nvPr>
              <p:custDataLst>
                <p:tags r:id="rId21"/>
              </p:custDataLst>
            </p:nvPr>
          </p:nvSpPr>
          <p:spPr>
            <a:xfrm>
              <a:off x="383" y="1076"/>
              <a:ext cx="929" cy="405"/>
            </a:xfrm>
            <a:prstGeom prst="ellipse">
              <a:avLst/>
            </a:prstGeom>
            <a:solidFill>
              <a:schemeClr val="accent1"/>
            </a:solidFill>
            <a:ln w="9525" cap="flat" cmpd="sng">
              <a:solidFill>
                <a:schemeClr val="tx1"/>
              </a:solidFill>
              <a:prstDash val="solid"/>
              <a:round/>
              <a:headEnd type="none" w="med" len="med"/>
              <a:tailEnd type="none" w="med" len="med"/>
            </a:ln>
          </p:spPr>
          <p:txBody>
            <a:bodyPr anchor="t" anchorCtr="0"/>
            <a:p>
              <a:endParaRPr lang="zh-CN" altLang="en-US">
                <a:latin typeface="Arial" panose="020B0604020202020204" pitchFamily="34" charset="0"/>
              </a:endParaRPr>
            </a:p>
          </p:txBody>
        </p:sp>
        <p:sp>
          <p:nvSpPr>
            <p:cNvPr id="15371" name="椭圆 21515"/>
            <p:cNvSpPr/>
            <p:nvPr>
              <p:custDataLst>
                <p:tags r:id="rId22"/>
              </p:custDataLst>
            </p:nvPr>
          </p:nvSpPr>
          <p:spPr>
            <a:xfrm>
              <a:off x="1312" y="1076"/>
              <a:ext cx="930" cy="405"/>
            </a:xfrm>
            <a:prstGeom prst="ellipse">
              <a:avLst/>
            </a:prstGeom>
            <a:solidFill>
              <a:schemeClr val="accent1"/>
            </a:solidFill>
            <a:ln w="9525" cap="flat" cmpd="sng">
              <a:solidFill>
                <a:schemeClr val="tx1"/>
              </a:solidFill>
              <a:prstDash val="solid"/>
              <a:round/>
              <a:headEnd type="none" w="med" len="med"/>
              <a:tailEnd type="none" w="med" len="med"/>
            </a:ln>
          </p:spPr>
          <p:txBody>
            <a:bodyPr anchor="t" anchorCtr="0"/>
            <a:p>
              <a:endParaRPr lang="zh-CN" altLang="en-US">
                <a:latin typeface="Arial" panose="020B0604020202020204" pitchFamily="34" charset="0"/>
              </a:endParaRPr>
            </a:p>
          </p:txBody>
        </p:sp>
        <p:sp>
          <p:nvSpPr>
            <p:cNvPr id="15372" name="椭圆 21516"/>
            <p:cNvSpPr/>
            <p:nvPr>
              <p:custDataLst>
                <p:tags r:id="rId23"/>
              </p:custDataLst>
            </p:nvPr>
          </p:nvSpPr>
          <p:spPr>
            <a:xfrm>
              <a:off x="383" y="960"/>
              <a:ext cx="929" cy="637"/>
            </a:xfrm>
            <a:prstGeom prst="ellipse">
              <a:avLst/>
            </a:prstGeom>
            <a:noFill/>
            <a:ln w="9525" cap="flat" cmpd="sng">
              <a:solidFill>
                <a:schemeClr val="tx1"/>
              </a:solidFill>
              <a:prstDash val="dash"/>
              <a:round/>
              <a:headEnd type="none" w="med" len="med"/>
              <a:tailEnd type="none" w="med" len="med"/>
            </a:ln>
          </p:spPr>
          <p:txBody>
            <a:bodyPr anchor="t" anchorCtr="0"/>
            <a:p>
              <a:endParaRPr lang="zh-CN" altLang="en-US">
                <a:latin typeface="Arial" panose="020B0604020202020204" pitchFamily="34" charset="0"/>
              </a:endParaRPr>
            </a:p>
          </p:txBody>
        </p:sp>
        <p:sp>
          <p:nvSpPr>
            <p:cNvPr id="15373" name="椭圆 21517"/>
            <p:cNvSpPr/>
            <p:nvPr>
              <p:custDataLst>
                <p:tags r:id="rId24"/>
              </p:custDataLst>
            </p:nvPr>
          </p:nvSpPr>
          <p:spPr>
            <a:xfrm>
              <a:off x="1312" y="960"/>
              <a:ext cx="930" cy="637"/>
            </a:xfrm>
            <a:prstGeom prst="ellipse">
              <a:avLst/>
            </a:prstGeom>
            <a:noFill/>
            <a:ln w="9525" cap="flat" cmpd="sng">
              <a:solidFill>
                <a:schemeClr val="tx1"/>
              </a:solidFill>
              <a:prstDash val="dash"/>
              <a:round/>
              <a:headEnd type="none" w="med" len="med"/>
              <a:tailEnd type="none" w="med" len="med"/>
            </a:ln>
          </p:spPr>
          <p:txBody>
            <a:bodyPr anchor="t" anchorCtr="0"/>
            <a:p>
              <a:endParaRPr lang="zh-CN" altLang="en-US">
                <a:latin typeface="Arial" panose="020B0604020202020204" pitchFamily="34" charset="0"/>
              </a:endParaRPr>
            </a:p>
          </p:txBody>
        </p:sp>
        <p:sp>
          <p:nvSpPr>
            <p:cNvPr id="15374" name="椭圆 21518"/>
            <p:cNvSpPr/>
            <p:nvPr>
              <p:custDataLst>
                <p:tags r:id="rId25"/>
              </p:custDataLst>
            </p:nvPr>
          </p:nvSpPr>
          <p:spPr>
            <a:xfrm>
              <a:off x="984" y="902"/>
              <a:ext cx="657" cy="695"/>
            </a:xfrm>
            <a:prstGeom prst="ellipse">
              <a:avLst/>
            </a:prstGeom>
            <a:noFill/>
            <a:ln w="9525" cap="flat" cmpd="sng">
              <a:solidFill>
                <a:schemeClr val="tx1"/>
              </a:solidFill>
              <a:prstDash val="solid"/>
              <a:round/>
              <a:headEnd type="none" w="med" len="med"/>
              <a:tailEnd type="none" w="med" len="med"/>
            </a:ln>
          </p:spPr>
          <p:txBody>
            <a:bodyPr anchor="t" anchorCtr="0"/>
            <a:p>
              <a:endParaRPr lang="zh-CN" altLang="en-US">
                <a:latin typeface="Arial" panose="020B0604020202020204" pitchFamily="34" charset="0"/>
              </a:endParaRPr>
            </a:p>
          </p:txBody>
        </p:sp>
        <p:sp>
          <p:nvSpPr>
            <p:cNvPr id="15375" name="直接连接符 21519"/>
            <p:cNvSpPr/>
            <p:nvPr>
              <p:custDataLst>
                <p:tags r:id="rId26"/>
              </p:custDataLst>
            </p:nvPr>
          </p:nvSpPr>
          <p:spPr>
            <a:xfrm>
              <a:off x="711" y="497"/>
              <a:ext cx="1148" cy="1505"/>
            </a:xfrm>
            <a:prstGeom prst="line">
              <a:avLst/>
            </a:prstGeom>
            <a:ln w="9525" cap="flat" cmpd="sng">
              <a:solidFill>
                <a:schemeClr val="tx1"/>
              </a:solidFill>
              <a:prstDash val="solid"/>
              <a:round/>
              <a:headEnd type="none" w="med" len="med"/>
              <a:tailEnd type="none" w="med" len="med"/>
            </a:ln>
          </p:spPr>
        </p:sp>
        <p:sp>
          <p:nvSpPr>
            <p:cNvPr id="15376" name="直接连接符 21520"/>
            <p:cNvSpPr/>
            <p:nvPr>
              <p:custDataLst>
                <p:tags r:id="rId27"/>
              </p:custDataLst>
            </p:nvPr>
          </p:nvSpPr>
          <p:spPr>
            <a:xfrm>
              <a:off x="1312" y="92"/>
              <a:ext cx="0" cy="2431"/>
            </a:xfrm>
            <a:prstGeom prst="line">
              <a:avLst/>
            </a:prstGeom>
            <a:ln w="9525" cap="flat" cmpd="sng">
              <a:solidFill>
                <a:schemeClr val="tx1"/>
              </a:solidFill>
              <a:prstDash val="solid"/>
              <a:round/>
              <a:headEnd type="none" w="med" len="med"/>
              <a:tailEnd type="none" w="med" len="med"/>
            </a:ln>
          </p:spPr>
        </p:sp>
        <p:sp>
          <p:nvSpPr>
            <p:cNvPr id="15377" name="直接连接符 21521"/>
            <p:cNvSpPr/>
            <p:nvPr>
              <p:custDataLst>
                <p:tags r:id="rId28"/>
              </p:custDataLst>
            </p:nvPr>
          </p:nvSpPr>
          <p:spPr>
            <a:xfrm>
              <a:off x="0" y="1249"/>
              <a:ext cx="2789" cy="0"/>
            </a:xfrm>
            <a:prstGeom prst="line">
              <a:avLst/>
            </a:prstGeom>
            <a:ln w="9525" cap="flat" cmpd="sng">
              <a:solidFill>
                <a:schemeClr val="tx1"/>
              </a:solidFill>
              <a:prstDash val="solid"/>
              <a:round/>
              <a:headEnd type="none" w="med" len="med"/>
              <a:tailEnd type="none" w="med" len="med"/>
            </a:ln>
          </p:spPr>
        </p:sp>
        <p:sp>
          <p:nvSpPr>
            <p:cNvPr id="15378" name="直接连接符 21522"/>
            <p:cNvSpPr/>
            <p:nvPr>
              <p:custDataLst>
                <p:tags r:id="rId29"/>
              </p:custDataLst>
            </p:nvPr>
          </p:nvSpPr>
          <p:spPr>
            <a:xfrm flipH="1">
              <a:off x="602" y="323"/>
              <a:ext cx="1476" cy="1737"/>
            </a:xfrm>
            <a:prstGeom prst="line">
              <a:avLst/>
            </a:prstGeom>
            <a:ln w="9525" cap="flat" cmpd="sng">
              <a:solidFill>
                <a:schemeClr val="tx1"/>
              </a:solidFill>
              <a:prstDash val="solid"/>
              <a:round/>
              <a:headEnd type="none" w="med" len="med"/>
              <a:tailEnd type="none" w="med" len="med"/>
            </a:ln>
          </p:spPr>
        </p:sp>
        <p:sp>
          <p:nvSpPr>
            <p:cNvPr id="15379" name="直接连接符 21523"/>
            <p:cNvSpPr/>
            <p:nvPr>
              <p:custDataLst>
                <p:tags r:id="rId30"/>
              </p:custDataLst>
            </p:nvPr>
          </p:nvSpPr>
          <p:spPr>
            <a:xfrm>
              <a:off x="1312" y="902"/>
              <a:ext cx="0" cy="695"/>
            </a:xfrm>
            <a:prstGeom prst="line">
              <a:avLst/>
            </a:prstGeom>
            <a:ln w="76200" cap="flat" cmpd="sng">
              <a:solidFill>
                <a:schemeClr val="tx1"/>
              </a:solidFill>
              <a:prstDash val="solid"/>
              <a:round/>
              <a:headEnd type="none" w="med" len="med"/>
              <a:tailEnd type="none" w="med" len="med"/>
            </a:ln>
          </p:spPr>
        </p:sp>
        <p:graphicFrame>
          <p:nvGraphicFramePr>
            <p:cNvPr id="15380" name="对象 21524"/>
            <p:cNvGraphicFramePr>
              <a:graphicFrameLocks noChangeAspect="1"/>
            </p:cNvGraphicFramePr>
            <p:nvPr>
              <p:custDataLst>
                <p:tags r:id="rId31"/>
              </p:custDataLst>
            </p:nvPr>
          </p:nvGraphicFramePr>
          <p:xfrm>
            <a:off x="2133" y="92"/>
            <a:ext cx="118" cy="299"/>
          </p:xfrm>
          <a:graphic>
            <a:graphicData uri="http://schemas.openxmlformats.org/presentationml/2006/ole">
              <mc:AlternateContent xmlns:mc="http://schemas.openxmlformats.org/markup-compatibility/2006">
                <mc:Choice xmlns:v="urn:schemas-microsoft-com:vml" Requires="v">
                  <p:oleObj spid="_x0000_s3102" name="" r:id="rId32" imgW="165100" imgH="393700" progId="Equation.3">
                    <p:embed/>
                  </p:oleObj>
                </mc:Choice>
                <mc:Fallback>
                  <p:oleObj name="" r:id="rId32" imgW="165100" imgH="393700" progId="Equation.3">
                    <p:embed/>
                    <p:pic>
                      <p:nvPicPr>
                        <p:cNvPr id="0" name="图片 3101"/>
                        <p:cNvPicPr/>
                        <p:nvPr/>
                      </p:nvPicPr>
                      <p:blipFill>
                        <a:blip r:embed="rId33"/>
                        <a:stretch>
                          <a:fillRect/>
                        </a:stretch>
                      </p:blipFill>
                      <p:spPr>
                        <a:xfrm>
                          <a:off x="2133" y="92"/>
                          <a:ext cx="118" cy="299"/>
                        </a:xfrm>
                        <a:prstGeom prst="rect">
                          <a:avLst/>
                        </a:prstGeom>
                        <a:noFill/>
                        <a:ln w="38100">
                          <a:noFill/>
                          <a:miter/>
                        </a:ln>
                      </p:spPr>
                    </p:pic>
                  </p:oleObj>
                </mc:Fallback>
              </mc:AlternateContent>
            </a:graphicData>
          </a:graphic>
        </p:graphicFrame>
        <p:graphicFrame>
          <p:nvGraphicFramePr>
            <p:cNvPr id="15381" name="对象 21525"/>
            <p:cNvGraphicFramePr>
              <a:graphicFrameLocks noChangeAspect="1"/>
            </p:cNvGraphicFramePr>
            <p:nvPr>
              <p:custDataLst>
                <p:tags r:id="rId34"/>
              </p:custDataLst>
            </p:nvPr>
          </p:nvGraphicFramePr>
          <p:xfrm>
            <a:off x="506" y="207"/>
            <a:ext cx="200" cy="300"/>
          </p:xfrm>
          <a:graphic>
            <a:graphicData uri="http://schemas.openxmlformats.org/presentationml/2006/ole">
              <mc:AlternateContent xmlns:mc="http://schemas.openxmlformats.org/markup-compatibility/2006">
                <mc:Choice xmlns:v="urn:schemas-microsoft-com:vml" Requires="v">
                  <p:oleObj spid="_x0000_s3099" name="" r:id="rId35" imgW="279400" imgH="393700" progId="Equation.3">
                    <p:embed/>
                  </p:oleObj>
                </mc:Choice>
                <mc:Fallback>
                  <p:oleObj name="" r:id="rId35" imgW="279400" imgH="393700" progId="Equation.3">
                    <p:embed/>
                    <p:pic>
                      <p:nvPicPr>
                        <p:cNvPr id="0" name="图片 3098"/>
                        <p:cNvPicPr/>
                        <p:nvPr/>
                      </p:nvPicPr>
                      <p:blipFill>
                        <a:blip r:embed="rId36"/>
                        <a:stretch>
                          <a:fillRect/>
                        </a:stretch>
                      </p:blipFill>
                      <p:spPr>
                        <a:xfrm>
                          <a:off x="506" y="207"/>
                          <a:ext cx="200" cy="300"/>
                        </a:xfrm>
                        <a:prstGeom prst="rect">
                          <a:avLst/>
                        </a:prstGeom>
                        <a:noFill/>
                        <a:ln w="38100">
                          <a:noFill/>
                          <a:miter/>
                        </a:ln>
                      </p:spPr>
                    </p:pic>
                  </p:oleObj>
                </mc:Fallback>
              </mc:AlternateContent>
            </a:graphicData>
          </a:graphic>
        </p:graphicFrame>
        <p:graphicFrame>
          <p:nvGraphicFramePr>
            <p:cNvPr id="15382" name="对象 21526"/>
            <p:cNvGraphicFramePr>
              <a:graphicFrameLocks noChangeAspect="1"/>
            </p:cNvGraphicFramePr>
            <p:nvPr>
              <p:custDataLst>
                <p:tags r:id="rId37"/>
              </p:custDataLst>
            </p:nvPr>
          </p:nvGraphicFramePr>
          <p:xfrm>
            <a:off x="1326" y="0"/>
            <a:ext cx="91" cy="135"/>
          </p:xfrm>
          <a:graphic>
            <a:graphicData uri="http://schemas.openxmlformats.org/presentationml/2006/ole">
              <mc:AlternateContent xmlns:mc="http://schemas.openxmlformats.org/markup-compatibility/2006">
                <mc:Choice xmlns:v="urn:schemas-microsoft-com:vml" Requires="v">
                  <p:oleObj spid="_x0000_s3104" name="" r:id="rId38" imgW="127000" imgH="177800" progId="Equation.3">
                    <p:embed/>
                  </p:oleObj>
                </mc:Choice>
                <mc:Fallback>
                  <p:oleObj name="" r:id="rId38" imgW="127000" imgH="177800" progId="Equation.3">
                    <p:embed/>
                    <p:pic>
                      <p:nvPicPr>
                        <p:cNvPr id="0" name="图片 3103"/>
                        <p:cNvPicPr/>
                        <p:nvPr/>
                      </p:nvPicPr>
                      <p:blipFill>
                        <a:blip r:embed="rId39"/>
                        <a:stretch>
                          <a:fillRect/>
                        </a:stretch>
                      </p:blipFill>
                      <p:spPr>
                        <a:xfrm>
                          <a:off x="1326" y="0"/>
                          <a:ext cx="91" cy="135"/>
                        </a:xfrm>
                        <a:prstGeom prst="rect">
                          <a:avLst/>
                        </a:prstGeom>
                        <a:noFill/>
                        <a:ln w="38100">
                          <a:noFill/>
                          <a:miter/>
                        </a:ln>
                      </p:spPr>
                    </p:pic>
                  </p:oleObj>
                </mc:Fallback>
              </mc:AlternateContent>
            </a:graphicData>
          </a:graphic>
        </p:graphicFrame>
        <p:graphicFrame>
          <p:nvGraphicFramePr>
            <p:cNvPr id="15383" name="对象 21527"/>
            <p:cNvGraphicFramePr>
              <a:graphicFrameLocks noChangeAspect="1"/>
            </p:cNvGraphicFramePr>
            <p:nvPr>
              <p:custDataLst>
                <p:tags r:id="rId40"/>
              </p:custDataLst>
            </p:nvPr>
          </p:nvGraphicFramePr>
          <p:xfrm>
            <a:off x="2625" y="960"/>
            <a:ext cx="118" cy="299"/>
          </p:xfrm>
          <a:graphic>
            <a:graphicData uri="http://schemas.openxmlformats.org/presentationml/2006/ole">
              <mc:AlternateContent xmlns:mc="http://schemas.openxmlformats.org/markup-compatibility/2006">
                <mc:Choice xmlns:v="urn:schemas-microsoft-com:vml" Requires="v">
                  <p:oleObj spid="_x0000_s3103" name="" r:id="rId41" imgW="165100" imgH="393700" progId="Equation.3">
                    <p:embed/>
                  </p:oleObj>
                </mc:Choice>
                <mc:Fallback>
                  <p:oleObj name="" r:id="rId41" imgW="165100" imgH="393700" progId="Equation.3">
                    <p:embed/>
                    <p:pic>
                      <p:nvPicPr>
                        <p:cNvPr id="0" name="图片 3102"/>
                        <p:cNvPicPr/>
                        <p:nvPr/>
                      </p:nvPicPr>
                      <p:blipFill>
                        <a:blip r:embed="rId42"/>
                        <a:stretch>
                          <a:fillRect/>
                        </a:stretch>
                      </p:blipFill>
                      <p:spPr>
                        <a:xfrm>
                          <a:off x="2625" y="960"/>
                          <a:ext cx="118" cy="299"/>
                        </a:xfrm>
                        <a:prstGeom prst="rect">
                          <a:avLst/>
                        </a:prstGeom>
                        <a:noFill/>
                        <a:ln w="38100">
                          <a:noFill/>
                          <a:miter/>
                        </a:ln>
                      </p:spPr>
                    </p:pic>
                  </p:oleObj>
                </mc:Fallback>
              </mc:AlternateContent>
            </a:graphicData>
          </a:graphic>
        </p:graphicFrame>
        <p:graphicFrame>
          <p:nvGraphicFramePr>
            <p:cNvPr id="15384" name="对象 21528"/>
            <p:cNvGraphicFramePr>
              <a:graphicFrameLocks noChangeAspect="1"/>
            </p:cNvGraphicFramePr>
            <p:nvPr>
              <p:custDataLst>
                <p:tags r:id="rId43"/>
              </p:custDataLst>
            </p:nvPr>
          </p:nvGraphicFramePr>
          <p:xfrm>
            <a:off x="1887" y="2060"/>
            <a:ext cx="173" cy="299"/>
          </p:xfrm>
          <a:graphic>
            <a:graphicData uri="http://schemas.openxmlformats.org/presentationml/2006/ole">
              <mc:AlternateContent xmlns:mc="http://schemas.openxmlformats.org/markup-compatibility/2006">
                <mc:Choice xmlns:v="urn:schemas-microsoft-com:vml" Requires="v">
                  <p:oleObj spid="_x0000_s3098" name="" r:id="rId44" imgW="241300" imgH="393700" progId="Equation.3">
                    <p:embed/>
                  </p:oleObj>
                </mc:Choice>
                <mc:Fallback>
                  <p:oleObj name="" r:id="rId44" imgW="241300" imgH="393700" progId="Equation.3">
                    <p:embed/>
                    <p:pic>
                      <p:nvPicPr>
                        <p:cNvPr id="0" name="图片 3097"/>
                        <p:cNvPicPr/>
                        <p:nvPr/>
                      </p:nvPicPr>
                      <p:blipFill>
                        <a:blip r:embed="rId45"/>
                        <a:stretch>
                          <a:fillRect/>
                        </a:stretch>
                      </p:blipFill>
                      <p:spPr>
                        <a:xfrm>
                          <a:off x="1887" y="2060"/>
                          <a:ext cx="173" cy="299"/>
                        </a:xfrm>
                        <a:prstGeom prst="rect">
                          <a:avLst/>
                        </a:prstGeom>
                        <a:noFill/>
                        <a:ln w="38100">
                          <a:noFill/>
                          <a:miter/>
                        </a:ln>
                      </p:spPr>
                    </p:pic>
                  </p:oleObj>
                </mc:Fallback>
              </mc:AlternateContent>
            </a:graphicData>
          </a:graphic>
        </p:graphicFrame>
        <p:graphicFrame>
          <p:nvGraphicFramePr>
            <p:cNvPr id="15385" name="对象 21529"/>
            <p:cNvGraphicFramePr>
              <a:graphicFrameLocks noChangeAspect="1"/>
            </p:cNvGraphicFramePr>
            <p:nvPr>
              <p:custDataLst>
                <p:tags r:id="rId46"/>
              </p:custDataLst>
            </p:nvPr>
          </p:nvGraphicFramePr>
          <p:xfrm>
            <a:off x="1376" y="2388"/>
            <a:ext cx="101" cy="106"/>
          </p:xfrm>
          <a:graphic>
            <a:graphicData uri="http://schemas.openxmlformats.org/presentationml/2006/ole">
              <mc:AlternateContent xmlns:mc="http://schemas.openxmlformats.org/markup-compatibility/2006">
                <mc:Choice xmlns:v="urn:schemas-microsoft-com:vml" Requires="v">
                  <p:oleObj spid="_x0000_s3105" name="" r:id="rId47" imgW="139700" imgH="139700" progId="Equation.3">
                    <p:embed/>
                  </p:oleObj>
                </mc:Choice>
                <mc:Fallback>
                  <p:oleObj name="" r:id="rId47" imgW="139700" imgH="139700" progId="Equation.3">
                    <p:embed/>
                    <p:pic>
                      <p:nvPicPr>
                        <p:cNvPr id="0" name="图片 3104"/>
                        <p:cNvPicPr/>
                        <p:nvPr/>
                      </p:nvPicPr>
                      <p:blipFill>
                        <a:blip r:embed="rId48"/>
                        <a:stretch>
                          <a:fillRect/>
                        </a:stretch>
                      </p:blipFill>
                      <p:spPr>
                        <a:xfrm>
                          <a:off x="1376" y="2388"/>
                          <a:ext cx="101" cy="106"/>
                        </a:xfrm>
                        <a:prstGeom prst="rect">
                          <a:avLst/>
                        </a:prstGeom>
                        <a:noFill/>
                        <a:ln w="38100">
                          <a:noFill/>
                          <a:miter/>
                        </a:ln>
                      </p:spPr>
                    </p:pic>
                  </p:oleObj>
                </mc:Fallback>
              </mc:AlternateContent>
            </a:graphicData>
          </a:graphic>
        </p:graphicFrame>
        <p:graphicFrame>
          <p:nvGraphicFramePr>
            <p:cNvPr id="15386" name="对象 21530"/>
            <p:cNvGraphicFramePr>
              <a:graphicFrameLocks noChangeAspect="1"/>
            </p:cNvGraphicFramePr>
            <p:nvPr>
              <p:custDataLst>
                <p:tags r:id="rId49"/>
              </p:custDataLst>
            </p:nvPr>
          </p:nvGraphicFramePr>
          <p:xfrm>
            <a:off x="319" y="1944"/>
            <a:ext cx="246" cy="299"/>
          </p:xfrm>
          <a:graphic>
            <a:graphicData uri="http://schemas.openxmlformats.org/presentationml/2006/ole">
              <mc:AlternateContent xmlns:mc="http://schemas.openxmlformats.org/markup-compatibility/2006">
                <mc:Choice xmlns:v="urn:schemas-microsoft-com:vml" Requires="v">
                  <p:oleObj spid="_x0000_s3093" name="" r:id="rId50" imgW="342900" imgH="393700" progId="Equation.3">
                    <p:embed/>
                  </p:oleObj>
                </mc:Choice>
                <mc:Fallback>
                  <p:oleObj name="" r:id="rId50" imgW="342900" imgH="393700" progId="Equation.3">
                    <p:embed/>
                    <p:pic>
                      <p:nvPicPr>
                        <p:cNvPr id="0" name="图片 3092"/>
                        <p:cNvPicPr/>
                        <p:nvPr/>
                      </p:nvPicPr>
                      <p:blipFill>
                        <a:blip r:embed="rId51"/>
                        <a:stretch>
                          <a:fillRect/>
                        </a:stretch>
                      </p:blipFill>
                      <p:spPr>
                        <a:xfrm>
                          <a:off x="319" y="1944"/>
                          <a:ext cx="246" cy="299"/>
                        </a:xfrm>
                        <a:prstGeom prst="rect">
                          <a:avLst/>
                        </a:prstGeom>
                        <a:noFill/>
                        <a:ln w="38100">
                          <a:noFill/>
                          <a:miter/>
                        </a:ln>
                      </p:spPr>
                    </p:pic>
                  </p:oleObj>
                </mc:Fallback>
              </mc:AlternateContent>
            </a:graphicData>
          </a:graphic>
        </p:graphicFrame>
        <p:graphicFrame>
          <p:nvGraphicFramePr>
            <p:cNvPr id="15387" name="对象 21531"/>
            <p:cNvGraphicFramePr>
              <a:graphicFrameLocks noChangeAspect="1"/>
            </p:cNvGraphicFramePr>
            <p:nvPr>
              <p:custDataLst>
                <p:tags r:id="rId52"/>
              </p:custDataLst>
            </p:nvPr>
          </p:nvGraphicFramePr>
          <p:xfrm>
            <a:off x="0" y="902"/>
            <a:ext cx="201" cy="299"/>
          </p:xfrm>
          <a:graphic>
            <a:graphicData uri="http://schemas.openxmlformats.org/presentationml/2006/ole">
              <mc:AlternateContent xmlns:mc="http://schemas.openxmlformats.org/markup-compatibility/2006">
                <mc:Choice xmlns:v="urn:schemas-microsoft-com:vml" Requires="v">
                  <p:oleObj spid="_x0000_s3094" name="" r:id="rId53" imgW="279400" imgH="393700" progId="Equation.3">
                    <p:embed/>
                  </p:oleObj>
                </mc:Choice>
                <mc:Fallback>
                  <p:oleObj name="" r:id="rId53" imgW="279400" imgH="393700" progId="Equation.3">
                    <p:embed/>
                    <p:pic>
                      <p:nvPicPr>
                        <p:cNvPr id="0" name="图片 3093"/>
                        <p:cNvPicPr/>
                        <p:nvPr/>
                      </p:nvPicPr>
                      <p:blipFill>
                        <a:blip r:embed="rId54"/>
                        <a:stretch>
                          <a:fillRect/>
                        </a:stretch>
                      </p:blipFill>
                      <p:spPr>
                        <a:xfrm>
                          <a:off x="0" y="902"/>
                          <a:ext cx="201" cy="299"/>
                        </a:xfrm>
                        <a:prstGeom prst="rect">
                          <a:avLst/>
                        </a:prstGeom>
                        <a:noFill/>
                        <a:ln w="38100">
                          <a:noFill/>
                          <a:miter/>
                        </a:ln>
                      </p:spPr>
                    </p:pic>
                  </p:oleObj>
                </mc:Fallback>
              </mc:AlternateContent>
            </a:graphicData>
          </a:graphic>
        </p:graphicFrame>
      </p:gr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0" y="624143"/>
            <a:ext cx="12192000" cy="0"/>
          </a:xfrm>
          <a:prstGeom prst="line">
            <a:avLst/>
          </a:prstGeom>
          <a:ln w="15875">
            <a:solidFill>
              <a:srgbClr val="1F4E79"/>
            </a:solidFil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0" y="6316082"/>
            <a:ext cx="12192000" cy="580723"/>
          </a:xfrm>
          <a:prstGeom prst="rect">
            <a:avLst/>
          </a:prstGeom>
          <a:solidFill>
            <a:schemeClr val="accent5">
              <a:lumMod val="50000"/>
            </a:schemeClr>
          </a:solidFill>
          <a:ln>
            <a:noFill/>
          </a:ln>
        </p:spPr>
        <p:txBody>
          <a:bodyPr wrap="square" rtlCol="0">
            <a:spAutoFit/>
          </a:bodyPr>
          <a:lstStyle/>
          <a:p>
            <a:endParaRPr lang="zh-CN" altLang="en-US" dirty="0"/>
          </a:p>
        </p:txBody>
      </p:sp>
      <p:grpSp>
        <p:nvGrpSpPr>
          <p:cNvPr id="9" name="组合 8"/>
          <p:cNvGrpSpPr/>
          <p:nvPr/>
        </p:nvGrpSpPr>
        <p:grpSpPr>
          <a:xfrm>
            <a:off x="5311303" y="6457891"/>
            <a:ext cx="1843236" cy="400109"/>
            <a:chOff x="76140" y="6477345"/>
            <a:chExt cx="1947504" cy="400109"/>
          </a:xfrm>
        </p:grpSpPr>
        <p:pic>
          <p:nvPicPr>
            <p:cNvPr id="10" name="图片 9"/>
            <p:cNvPicPr>
              <a:picLocks noChangeAspect="1"/>
            </p:cNvPicPr>
            <p:nvPr/>
          </p:nvPicPr>
          <p:blipFill>
            <a:blip r:embed="rId1" cstate="print">
              <a:biLevel thresh="25000"/>
              <a:extLst>
                <a:ext uri="{28A0092B-C50C-407E-A947-70E740481C1C}">
                  <a14:useLocalDpi xmlns:a14="http://schemas.microsoft.com/office/drawing/2010/main" val="0"/>
                </a:ext>
              </a:extLst>
            </a:blip>
            <a:stretch>
              <a:fillRect/>
            </a:stretch>
          </p:blipFill>
          <p:spPr>
            <a:xfrm>
              <a:off x="76140" y="6477345"/>
              <a:ext cx="400109" cy="400109"/>
            </a:xfrm>
            <a:prstGeom prst="rect">
              <a:avLst/>
            </a:prstGeom>
          </p:spPr>
        </p:pic>
        <p:pic>
          <p:nvPicPr>
            <p:cNvPr id="11" name="图片 10"/>
            <p:cNvPicPr>
              <a:picLocks noChangeAspect="1"/>
            </p:cNvPicPr>
            <p:nvPr/>
          </p:nvPicPr>
          <p:blipFill rotWithShape="1">
            <a:blip r:embed="rId2">
              <a:biLevel thresh="25000"/>
            </a:blip>
            <a:srcRect l="1" t="6582" r="-25334" b="26979"/>
            <a:stretch>
              <a:fillRect/>
            </a:stretch>
          </p:blipFill>
          <p:spPr>
            <a:xfrm>
              <a:off x="414611" y="6477345"/>
              <a:ext cx="724874" cy="380655"/>
            </a:xfrm>
            <a:prstGeom prst="rect">
              <a:avLst/>
            </a:prstGeom>
          </p:spPr>
        </p:pic>
        <p:pic>
          <p:nvPicPr>
            <p:cNvPr id="12" name="图片 11"/>
            <p:cNvPicPr>
              <a:picLocks noChangeAspect="1"/>
            </p:cNvPicPr>
            <p:nvPr/>
          </p:nvPicPr>
          <p:blipFill rotWithShape="1">
            <a:blip r:embed="rId3">
              <a:biLevel thresh="25000"/>
              <a:extLst>
                <a:ext uri="{28A0092B-C50C-407E-A947-70E740481C1C}">
                  <a14:useLocalDpi xmlns:a14="http://schemas.microsoft.com/office/drawing/2010/main" val="0"/>
                </a:ext>
              </a:extLst>
            </a:blip>
            <a:srcRect l="32814" t="12432" r="55484" b="78542"/>
            <a:stretch>
              <a:fillRect/>
            </a:stretch>
          </p:blipFill>
          <p:spPr>
            <a:xfrm rot="1259126">
              <a:off x="895509" y="6508504"/>
              <a:ext cx="402920" cy="310802"/>
            </a:xfrm>
            <a:prstGeom prst="rect">
              <a:avLst/>
            </a:prstGeom>
          </p:spPr>
        </p:pic>
        <p:pic>
          <p:nvPicPr>
            <p:cNvPr id="13" name="图片 12"/>
            <p:cNvPicPr>
              <a:picLocks noChangeAspect="1"/>
            </p:cNvPicPr>
            <p:nvPr/>
          </p:nvPicPr>
          <p:blipFill rotWithShape="1">
            <a:blip r:embed="rId4" cstate="print"/>
            <a:srcRect t="-1" b="16526"/>
            <a:stretch>
              <a:fillRect/>
            </a:stretch>
          </p:blipFill>
          <p:spPr>
            <a:xfrm rot="589386">
              <a:off x="1256498" y="6481317"/>
              <a:ext cx="388026" cy="326437"/>
            </a:xfrm>
            <a:prstGeom prst="rect">
              <a:avLst/>
            </a:prstGeom>
          </p:spPr>
        </p:pic>
        <p:pic>
          <p:nvPicPr>
            <p:cNvPr id="14" name="图片 13"/>
            <p:cNvPicPr>
              <a:picLocks noChangeAspect="1"/>
            </p:cNvPicPr>
            <p:nvPr/>
          </p:nvPicPr>
          <p:blipFill rotWithShape="1">
            <a:blip r:embed="rId5" cstate="print"/>
            <a:srcRect t="18211" b="8984"/>
            <a:stretch>
              <a:fillRect/>
            </a:stretch>
          </p:blipFill>
          <p:spPr>
            <a:xfrm>
              <a:off x="1554468" y="6496881"/>
              <a:ext cx="469176" cy="341581"/>
            </a:xfrm>
            <a:prstGeom prst="rect">
              <a:avLst/>
            </a:prstGeom>
          </p:spPr>
        </p:pic>
      </p:grpSp>
      <p:pic>
        <p:nvPicPr>
          <p:cNvPr id="15" name="图片 14"/>
          <p:cNvPicPr>
            <a:picLocks noChangeAspect="1"/>
          </p:cNvPicPr>
          <p:nvPr/>
        </p:nvPicPr>
        <p:blipFill>
          <a:blip r:embed="rId6" cstate="print"/>
          <a:srcRect t="6230"/>
          <a:stretch>
            <a:fillRect/>
          </a:stretch>
        </p:blipFill>
        <p:spPr>
          <a:xfrm>
            <a:off x="10743565" y="137160"/>
            <a:ext cx="1291590" cy="544830"/>
          </a:xfrm>
          <a:prstGeom prst="rect">
            <a:avLst/>
          </a:prstGeom>
        </p:spPr>
      </p:pic>
      <p:sp>
        <p:nvSpPr>
          <p:cNvPr id="3" name="Text Box 2"/>
          <p:cNvSpPr txBox="1">
            <a:spLocks noGrp="1" noChangeArrowheads="1"/>
          </p:cNvSpPr>
          <p:nvPr>
            <p:custDataLst>
              <p:tags r:id="rId7"/>
            </p:custDataLst>
          </p:nvPr>
        </p:nvSpPr>
        <p:spPr>
          <a:xfrm>
            <a:off x="857250" y="500540"/>
            <a:ext cx="7561263" cy="645160"/>
          </a:xfrm>
          <a:prstGeom prst="rect">
            <a:avLst/>
          </a:prstGeom>
          <a:noFill/>
          <a:ln w="9525">
            <a:noFill/>
            <a:miter lim="800000"/>
          </a:ln>
          <a:effectLst/>
        </p:spPr>
        <p:txBody>
          <a:bodyPr vert="horz" wrap="square" lIns="91440" tIns="45720" rIns="91440" bIns="45720" numCol="1" anchor="ctr" anchorCtr="0" compatLnSpc="1">
            <a:spAutoFit/>
          </a:bodyPr>
          <a:lstStyle>
            <a:lvl1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2pPr>
            <a:lvl3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3pPr>
            <a:lvl4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4pPr>
            <a:lvl5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5pPr>
            <a:lvl6pPr marL="4572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6pPr>
            <a:lvl7pPr marL="9144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7pPr>
            <a:lvl8pPr marL="13716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8pPr>
            <a:lvl9pPr marL="18288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9pPr>
          </a:lstStyle>
          <a:p>
            <a:pPr marL="0" marR="0" lvl="0" indent="0" algn="ctr" defTabSz="914400" rtl="0" eaLnBrk="0" fontAlgn="base" latinLnBrk="0" hangingPunct="0">
              <a:lnSpc>
                <a:spcPct val="100000"/>
              </a:lnSpc>
              <a:spcBef>
                <a:spcPct val="50000"/>
              </a:spcBef>
              <a:spcAft>
                <a:spcPct val="0"/>
              </a:spcAft>
              <a:buClrTx/>
              <a:buSzTx/>
              <a:buFontTx/>
              <a:buNone/>
              <a:defRPr/>
            </a:pPr>
            <a:r>
              <a:rPr kumimoji="0" lang="en-US" alt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r>
              <a:rPr kumimoji="0" 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endParaRPr kumimoji="0" lang="zh-CN" sz="3600" b="1" i="0" u="none" strike="noStrike" kern="0" cap="none" spc="0" normalizeH="0" baseline="0" noProof="0" dirty="0">
              <a:ln>
                <a:noFill/>
              </a:ln>
              <a:solidFill>
                <a:srgbClr val="FF0000"/>
              </a:solidFill>
              <a:effectLst/>
              <a:uLnTx/>
              <a:uFillTx/>
              <a:latin typeface="华文楷体" panose="02010600040101010101" pitchFamily="2" charset="-122"/>
              <a:ea typeface="楷体_GB2312"/>
              <a:cs typeface="+mj-cs"/>
            </a:endParaRPr>
          </a:p>
        </p:txBody>
      </p:sp>
      <p:sp>
        <p:nvSpPr>
          <p:cNvPr id="16" name="文本框 15"/>
          <p:cNvSpPr txBox="1"/>
          <p:nvPr>
            <p:custDataLst>
              <p:tags r:id="rId8"/>
            </p:custDataLst>
          </p:nvPr>
        </p:nvSpPr>
        <p:spPr>
          <a:xfrm>
            <a:off x="0" y="50800"/>
            <a:ext cx="7917180" cy="521970"/>
          </a:xfrm>
          <a:prstGeom prst="rect">
            <a:avLst/>
          </a:prstGeom>
          <a:noFill/>
        </p:spPr>
        <p:txBody>
          <a:bodyPr wrap="square" rtlCol="0">
            <a:spAutoFit/>
          </a:bodyPr>
          <a:p>
            <a:pPr>
              <a:buClrTx/>
              <a:buSzTx/>
              <a:buFontTx/>
            </a:pPr>
            <a:r>
              <a:rPr sz="2800" dirty="0" err="1"/>
              <a:t>7.</a:t>
            </a:r>
            <a:r>
              <a:rPr lang="en-US" sz="2800" dirty="0" err="1"/>
              <a:t>2</a:t>
            </a:r>
            <a:r>
              <a:rPr lang="zh-CN" sz="2800" dirty="0" err="1"/>
              <a:t>、</a:t>
            </a:r>
            <a:r>
              <a:rPr sz="2800" dirty="0" err="1"/>
              <a:t> 电偶极子辐射</a:t>
            </a:r>
            <a:endParaRPr sz="2800" dirty="0" err="1"/>
          </a:p>
        </p:txBody>
      </p:sp>
      <p:sp>
        <p:nvSpPr>
          <p:cNvPr id="17" name="文本框 16"/>
          <p:cNvSpPr txBox="1"/>
          <p:nvPr>
            <p:custDataLst>
              <p:tags r:id="rId9"/>
            </p:custDataLst>
          </p:nvPr>
        </p:nvSpPr>
        <p:spPr>
          <a:xfrm>
            <a:off x="221615" y="675640"/>
            <a:ext cx="10313670" cy="570865"/>
          </a:xfrm>
          <a:prstGeom prst="rect">
            <a:avLst/>
          </a:prstGeom>
          <a:noFill/>
        </p:spPr>
        <p:txBody>
          <a:bodyPr wrap="square" rtlCol="0" anchor="t">
            <a:spAutoFit/>
          </a:bodyPr>
          <a:p>
            <a:pPr marL="342900" marR="0" lvl="0" indent="-342900" algn="l" defTabSz="914400" rtl="0" eaLnBrk="1" fontAlgn="base" latinLnBrk="0" hangingPunct="1">
              <a:lnSpc>
                <a:spcPct val="130000"/>
              </a:lnSpc>
              <a:spcBef>
                <a:spcPct val="20000"/>
              </a:spcBef>
              <a:spcAft>
                <a:spcPct val="0"/>
              </a:spcAft>
              <a:buClrTx/>
              <a:buSzTx/>
              <a:buFont typeface="Wingdings" panose="05000000000000000000" pitchFamily="2" charset="2"/>
              <a:buNone/>
              <a:defRPr/>
            </a:pPr>
            <a:r>
              <a:rPr lang="en-US" altLang="zh-CN" sz="2400" b="1" kern="0" noProof="0" dirty="0" smtClean="0">
                <a:ln>
                  <a:noFill/>
                </a:ln>
                <a:effectLst/>
                <a:uLnTx/>
                <a:uFillTx/>
                <a:latin typeface="宋体" panose="02010600030101010101" pitchFamily="2" charset="-122"/>
                <a:ea typeface="楷体_GB2312"/>
                <a:sym typeface="+mn-ea"/>
              </a:rPr>
              <a:t>7.2.2 </a:t>
            </a:r>
            <a:r>
              <a:rPr sz="2400" b="1" kern="0" noProof="0" dirty="0" smtClean="0">
                <a:ln>
                  <a:noFill/>
                </a:ln>
                <a:effectLst/>
                <a:uLnTx/>
                <a:uFillTx/>
                <a:latin typeface="宋体" panose="02010600030101010101" pitchFamily="2" charset="-122"/>
                <a:ea typeface="楷体_GB2312"/>
                <a:sym typeface="+mn-ea"/>
              </a:rPr>
              <a:t>电偶极子的远区辐射场</a:t>
            </a:r>
            <a:endParaRPr sz="2400" b="1" kern="0" noProof="0" dirty="0" smtClean="0">
              <a:ln>
                <a:noFill/>
              </a:ln>
              <a:effectLst/>
              <a:uLnTx/>
              <a:uFillTx/>
              <a:latin typeface="宋体" panose="02010600030101010101" pitchFamily="2" charset="-122"/>
              <a:ea typeface="楷体_GB2312"/>
              <a:sym typeface="+mn-ea"/>
            </a:endParaRPr>
          </a:p>
        </p:txBody>
      </p:sp>
      <p:sp>
        <p:nvSpPr>
          <p:cNvPr id="11266" name="文本占位符 11265"/>
          <p:cNvSpPr>
            <a:spLocks noGrp="1"/>
          </p:cNvSpPr>
          <p:nvPr>
            <p:custDataLst>
              <p:tags r:id="rId10"/>
            </p:custDataLst>
          </p:nvPr>
        </p:nvSpPr>
        <p:spPr>
          <a:xfrm>
            <a:off x="857250" y="1297940"/>
            <a:ext cx="11019155" cy="4800600"/>
          </a:xfrm>
          <a:prstGeom prst="rect">
            <a:avLst/>
          </a:prstGeom>
          <a:noFill/>
          <a:ln w="9525">
            <a:noFill/>
            <a:miter/>
          </a:ln>
        </p:spPr>
        <p:txBody>
          <a:bodyPr/>
          <a:lstStyle>
            <a:lvl1pPr marL="342900" lvl="0" indent="-3429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3200" b="0" i="0" u="none" kern="1200" baseline="0">
                <a:solidFill>
                  <a:schemeClr val="tx1"/>
                </a:solidFill>
                <a:effectLst>
                  <a:outerShdw blurRad="38100" dist="38100" dir="2700000">
                    <a:srgbClr val="000000"/>
                  </a:outerShdw>
                </a:effectLst>
                <a:latin typeface="+mn-lt"/>
                <a:ea typeface="+mn-ea"/>
                <a:cs typeface="+mn-cs"/>
              </a:defRPr>
            </a:lvl1pPr>
            <a:lvl2pPr marL="742950" lvl="1" indent="-285750" algn="l" defTabSz="914400" eaLnBrk="1" fontAlgn="base" latinLnBrk="0" hangingPunct="1">
              <a:spcBef>
                <a:spcPct val="20000"/>
              </a:spcBef>
              <a:spcAft>
                <a:spcPct val="0"/>
              </a:spcAft>
              <a:buClr>
                <a:schemeClr val="accent2"/>
              </a:buClr>
              <a:buSzPct val="70000"/>
              <a:buFont typeface="Wingdings" panose="05000000000000000000" pitchFamily="2" charset="2"/>
              <a:buChar char="n"/>
              <a:defRPr sz="2800" b="0" i="0" u="none" kern="1200" baseline="0">
                <a:solidFill>
                  <a:schemeClr val="tx1"/>
                </a:solidFill>
                <a:effectLst>
                  <a:outerShdw blurRad="38100" dist="38100" dir="2700000">
                    <a:srgbClr val="000000"/>
                  </a:outerShdw>
                </a:effectLst>
                <a:latin typeface="+mn-lt"/>
                <a:ea typeface="+mn-ea"/>
                <a:cs typeface="+mn-cs"/>
              </a:defRPr>
            </a:lvl2pPr>
            <a:lvl3pPr marL="1143000" lvl="2" indent="-228600" algn="l" defTabSz="914400" eaLnBrk="1" fontAlgn="base" latinLnBrk="0" hangingPunct="1">
              <a:spcBef>
                <a:spcPct val="20000"/>
              </a:spcBef>
              <a:spcAft>
                <a:spcPct val="0"/>
              </a:spcAft>
              <a:buClr>
                <a:schemeClr val="tx2"/>
              </a:buClr>
              <a:buSzPct val="70000"/>
              <a:buFont typeface="Wingdings" panose="05000000000000000000" pitchFamily="2" charset="2"/>
              <a:buChar char="n"/>
              <a:defRPr sz="2400" b="0" i="0" u="none" kern="1200" baseline="0">
                <a:solidFill>
                  <a:schemeClr val="tx1"/>
                </a:solidFill>
                <a:effectLst>
                  <a:outerShdw blurRad="38100" dist="38100" dir="2700000">
                    <a:srgbClr val="000000"/>
                  </a:outerShdw>
                </a:effectLst>
                <a:latin typeface="+mn-lt"/>
                <a:ea typeface="+mn-ea"/>
                <a:cs typeface="+mn-cs"/>
              </a:defRPr>
            </a:lvl3pPr>
            <a:lvl4pPr marL="1600200" lvl="3" indent="-228600" algn="l" defTabSz="914400" eaLnBrk="1" fontAlgn="base" latinLnBrk="0" hangingPunct="1">
              <a:spcBef>
                <a:spcPct val="20000"/>
              </a:spcBef>
              <a:spcAft>
                <a:spcPct val="0"/>
              </a:spcAft>
              <a:buClr>
                <a:schemeClr val="accent2"/>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4pPr>
            <a:lvl5pPr marL="2057400" lvl="4"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5pPr>
            <a:lvl6pPr marL="2514600" lvl="5"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6pPr>
            <a:lvl7pPr marL="2971800" lvl="6"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7pPr>
            <a:lvl8pPr marL="3429000" lvl="7"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8pPr>
            <a:lvl9pPr marL="3886200" lvl="8"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9pPr>
          </a:lstStyle>
          <a:p>
            <a:pPr marL="0" indent="0">
              <a:lnSpc>
                <a:spcPct val="150000"/>
              </a:lnSpc>
              <a:spcBef>
                <a:spcPts val="0"/>
              </a:spcBef>
              <a:buNone/>
            </a:pPr>
            <a:r>
              <a:rPr sz="2400" strike="noStrike" noProof="1" dirty="0">
                <a:solidFill>
                  <a:schemeClr val="tx1"/>
                </a:solidFill>
                <a:effectLst/>
                <a:latin typeface="+mn-ea"/>
                <a:cs typeface="+mn-ea"/>
              </a:rPr>
              <a:t>辐射功率</a:t>
            </a:r>
            <a:endParaRPr sz="2400" strike="noStrike" noProof="1" dirty="0">
              <a:solidFill>
                <a:schemeClr val="tx1"/>
              </a:solidFill>
              <a:effectLst/>
              <a:latin typeface="+mn-ea"/>
              <a:cs typeface="+mn-ea"/>
            </a:endParaRPr>
          </a:p>
          <a:p>
            <a:pPr marL="0" indent="0">
              <a:lnSpc>
                <a:spcPct val="150000"/>
              </a:lnSpc>
              <a:spcBef>
                <a:spcPts val="0"/>
              </a:spcBef>
              <a:buNone/>
            </a:pPr>
            <a:endParaRPr sz="2400" strike="noStrike" noProof="1" dirty="0">
              <a:solidFill>
                <a:schemeClr val="tx1"/>
              </a:solidFill>
              <a:effectLst/>
              <a:latin typeface="+mn-ea"/>
              <a:cs typeface="+mn-ea"/>
            </a:endParaRPr>
          </a:p>
          <a:p>
            <a:pPr marL="0" indent="0">
              <a:lnSpc>
                <a:spcPct val="150000"/>
              </a:lnSpc>
              <a:spcBef>
                <a:spcPts val="0"/>
              </a:spcBef>
              <a:buNone/>
            </a:pPr>
            <a:endParaRPr sz="2400" strike="noStrike" noProof="1" dirty="0">
              <a:solidFill>
                <a:schemeClr val="tx1"/>
              </a:solidFill>
              <a:effectLst/>
              <a:latin typeface="+mn-ea"/>
              <a:cs typeface="+mn-ea"/>
            </a:endParaRPr>
          </a:p>
          <a:p>
            <a:pPr marL="0" indent="0">
              <a:lnSpc>
                <a:spcPct val="150000"/>
              </a:lnSpc>
              <a:spcBef>
                <a:spcPts val="0"/>
              </a:spcBef>
              <a:buNone/>
            </a:pPr>
            <a:endParaRPr sz="2400" strike="noStrike" noProof="1" dirty="0">
              <a:solidFill>
                <a:schemeClr val="tx1"/>
              </a:solidFill>
              <a:effectLst/>
              <a:latin typeface="+mn-ea"/>
              <a:cs typeface="+mn-ea"/>
            </a:endParaRPr>
          </a:p>
          <a:p>
            <a:pPr marL="0" indent="0">
              <a:lnSpc>
                <a:spcPct val="150000"/>
              </a:lnSpc>
              <a:spcBef>
                <a:spcPts val="0"/>
              </a:spcBef>
              <a:buNone/>
            </a:pPr>
            <a:r>
              <a:rPr sz="2400" strike="noStrike" noProof="1" dirty="0">
                <a:solidFill>
                  <a:schemeClr val="tx1"/>
                </a:solidFill>
                <a:effectLst/>
                <a:latin typeface="+mn-ea"/>
                <a:cs typeface="+mn-ea"/>
              </a:rPr>
              <a:t>电偶极子的辐射电阻为 </a:t>
            </a:r>
            <a:endParaRPr sz="2400" strike="noStrike" noProof="1" dirty="0">
              <a:solidFill>
                <a:schemeClr val="tx1"/>
              </a:solidFill>
              <a:effectLst/>
              <a:latin typeface="+mn-ea"/>
              <a:cs typeface="+mn-ea"/>
            </a:endParaRPr>
          </a:p>
          <a:p>
            <a:pPr marL="0" indent="0">
              <a:lnSpc>
                <a:spcPct val="150000"/>
              </a:lnSpc>
              <a:spcBef>
                <a:spcPts val="0"/>
              </a:spcBef>
              <a:buNone/>
            </a:pPr>
            <a:endParaRPr sz="2400" strike="noStrike" noProof="1" dirty="0">
              <a:solidFill>
                <a:schemeClr val="tx1"/>
              </a:solidFill>
              <a:effectLst/>
              <a:latin typeface="+mn-ea"/>
              <a:cs typeface="+mn-ea"/>
            </a:endParaRPr>
          </a:p>
          <a:p>
            <a:pPr marL="0" indent="0">
              <a:lnSpc>
                <a:spcPct val="150000"/>
              </a:lnSpc>
              <a:spcBef>
                <a:spcPts val="0"/>
              </a:spcBef>
              <a:buNone/>
            </a:pPr>
            <a:endParaRPr sz="2400" strike="noStrike" noProof="1" dirty="0">
              <a:solidFill>
                <a:schemeClr val="tx1"/>
              </a:solidFill>
              <a:effectLst/>
              <a:latin typeface="+mn-ea"/>
              <a:cs typeface="+mn-ea"/>
            </a:endParaRPr>
          </a:p>
          <a:p>
            <a:pPr marL="0" indent="0">
              <a:lnSpc>
                <a:spcPct val="150000"/>
              </a:lnSpc>
              <a:spcBef>
                <a:spcPts val="0"/>
              </a:spcBef>
              <a:buNone/>
            </a:pPr>
            <a:endParaRPr sz="2400" strike="noStrike" noProof="1" dirty="0">
              <a:solidFill>
                <a:schemeClr val="tx1"/>
              </a:solidFill>
              <a:effectLst/>
              <a:latin typeface="+mn-ea"/>
              <a:cs typeface="+mn-ea"/>
            </a:endParaRPr>
          </a:p>
        </p:txBody>
      </p:sp>
      <p:graphicFrame>
        <p:nvGraphicFramePr>
          <p:cNvPr id="16389" name="对象 22533"/>
          <p:cNvGraphicFramePr>
            <a:graphicFrameLocks noChangeAspect="1"/>
          </p:cNvGraphicFramePr>
          <p:nvPr>
            <p:custDataLst>
              <p:tags r:id="rId11"/>
            </p:custDataLst>
          </p:nvPr>
        </p:nvGraphicFramePr>
        <p:xfrm>
          <a:off x="2803208" y="1647508"/>
          <a:ext cx="7617599" cy="1656000"/>
        </p:xfrm>
        <a:graphic>
          <a:graphicData uri="http://schemas.openxmlformats.org/presentationml/2006/ole">
            <mc:AlternateContent xmlns:mc="http://schemas.openxmlformats.org/markup-compatibility/2006">
              <mc:Choice xmlns:v="urn:schemas-microsoft-com:vml" Requires="v">
                <p:oleObj spid="_x0000_s3100" name="" r:id="rId12" imgW="3987800" imgH="862965" progId="Equation.3">
                  <p:embed/>
                </p:oleObj>
              </mc:Choice>
              <mc:Fallback>
                <p:oleObj name="" r:id="rId12" imgW="3987800" imgH="862965" progId="Equation.3">
                  <p:embed/>
                  <p:pic>
                    <p:nvPicPr>
                      <p:cNvPr id="0" name="图片 3099"/>
                      <p:cNvPicPr/>
                      <p:nvPr/>
                    </p:nvPicPr>
                    <p:blipFill>
                      <a:blip r:embed="rId13"/>
                      <a:stretch>
                        <a:fillRect/>
                      </a:stretch>
                    </p:blipFill>
                    <p:spPr>
                      <a:xfrm>
                        <a:off x="2803208" y="1647508"/>
                        <a:ext cx="7617599" cy="1656000"/>
                      </a:xfrm>
                      <a:prstGeom prst="rect">
                        <a:avLst/>
                      </a:prstGeom>
                      <a:noFill/>
                      <a:ln w="38100">
                        <a:noFill/>
                        <a:miter/>
                      </a:ln>
                    </p:spPr>
                  </p:pic>
                </p:oleObj>
              </mc:Fallback>
            </mc:AlternateContent>
          </a:graphicData>
        </a:graphic>
      </p:graphicFrame>
      <p:graphicFrame>
        <p:nvGraphicFramePr>
          <p:cNvPr id="16391" name="对象 22535"/>
          <p:cNvGraphicFramePr>
            <a:graphicFrameLocks noChangeAspect="1"/>
          </p:cNvGraphicFramePr>
          <p:nvPr>
            <p:custDataLst>
              <p:tags r:id="rId14"/>
            </p:custDataLst>
          </p:nvPr>
        </p:nvGraphicFramePr>
        <p:xfrm>
          <a:off x="4267200" y="4137343"/>
          <a:ext cx="3415095" cy="1224000"/>
        </p:xfrm>
        <a:graphic>
          <a:graphicData uri="http://schemas.openxmlformats.org/presentationml/2006/ole">
            <mc:AlternateContent xmlns:mc="http://schemas.openxmlformats.org/markup-compatibility/2006">
              <mc:Choice xmlns:v="urn:schemas-microsoft-com:vml" Requires="v">
                <p:oleObj spid="_x0000_s3101" name="" r:id="rId15" imgW="1410335" imgH="508000" progId="Equation.3">
                  <p:embed/>
                </p:oleObj>
              </mc:Choice>
              <mc:Fallback>
                <p:oleObj name="" r:id="rId15" imgW="1410335" imgH="508000" progId="Equation.3">
                  <p:embed/>
                  <p:pic>
                    <p:nvPicPr>
                      <p:cNvPr id="0" name="图片 3100"/>
                      <p:cNvPicPr/>
                      <p:nvPr/>
                    </p:nvPicPr>
                    <p:blipFill>
                      <a:blip r:embed="rId16"/>
                      <a:stretch>
                        <a:fillRect/>
                      </a:stretch>
                    </p:blipFill>
                    <p:spPr>
                      <a:xfrm>
                        <a:off x="4267200" y="4137343"/>
                        <a:ext cx="3415095" cy="1224000"/>
                      </a:xfrm>
                      <a:prstGeom prst="rect">
                        <a:avLst/>
                      </a:prstGeom>
                      <a:noFill/>
                      <a:ln w="38100">
                        <a:noFill/>
                        <a:miter/>
                      </a:ln>
                    </p:spPr>
                  </p:pic>
                </p:oleObj>
              </mc:Fallback>
            </mc:AlternateContent>
          </a:graphicData>
        </a:graphic>
      </p:graphicFrame>
      <p:sp>
        <p:nvSpPr>
          <p:cNvPr id="16394" name="文本框 22538"/>
          <p:cNvSpPr txBox="1"/>
          <p:nvPr>
            <p:custDataLst>
              <p:tags r:id="rId17"/>
            </p:custDataLst>
          </p:nvPr>
        </p:nvSpPr>
        <p:spPr>
          <a:xfrm>
            <a:off x="8418513" y="4626293"/>
            <a:ext cx="1179512" cy="366712"/>
          </a:xfrm>
          <a:prstGeom prst="rect">
            <a:avLst/>
          </a:prstGeom>
          <a:noFill/>
          <a:ln w="9525">
            <a:noFill/>
          </a:ln>
        </p:spPr>
        <p:txBody>
          <a:bodyPr wrap="none" anchor="t" anchorCtr="0">
            <a:spAutoFit/>
          </a:bodyPr>
          <a:p>
            <a:r>
              <a:rPr lang="en-US" altLang="zh-CN" dirty="0">
                <a:latin typeface="Garamond" panose="02020404030301010803" pitchFamily="2" charset="0"/>
              </a:rPr>
              <a:t>I</a:t>
            </a:r>
            <a:r>
              <a:rPr lang="zh-CN" altLang="en-US" dirty="0">
                <a:latin typeface="Garamond" panose="02020404030301010803" pitchFamily="2" charset="0"/>
              </a:rPr>
              <a:t>为有效值</a:t>
            </a:r>
            <a:endParaRPr lang="zh-CN" altLang="en-US" dirty="0">
              <a:latin typeface="Garamond" panose="02020404030301010803" pitchFamily="2" charset="0"/>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0" y="624143"/>
            <a:ext cx="12192000" cy="0"/>
          </a:xfrm>
          <a:prstGeom prst="line">
            <a:avLst/>
          </a:prstGeom>
          <a:ln w="15875">
            <a:solidFill>
              <a:srgbClr val="1F4E79"/>
            </a:solidFil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0" y="6316082"/>
            <a:ext cx="12192000" cy="580723"/>
          </a:xfrm>
          <a:prstGeom prst="rect">
            <a:avLst/>
          </a:prstGeom>
          <a:solidFill>
            <a:schemeClr val="accent5">
              <a:lumMod val="50000"/>
            </a:schemeClr>
          </a:solidFill>
          <a:ln>
            <a:noFill/>
          </a:ln>
        </p:spPr>
        <p:txBody>
          <a:bodyPr wrap="square" rtlCol="0">
            <a:spAutoFit/>
          </a:bodyPr>
          <a:lstStyle/>
          <a:p>
            <a:endParaRPr lang="zh-CN" altLang="en-US" dirty="0"/>
          </a:p>
        </p:txBody>
      </p:sp>
      <p:grpSp>
        <p:nvGrpSpPr>
          <p:cNvPr id="9" name="组合 8"/>
          <p:cNvGrpSpPr/>
          <p:nvPr/>
        </p:nvGrpSpPr>
        <p:grpSpPr>
          <a:xfrm>
            <a:off x="5311303" y="6457891"/>
            <a:ext cx="1843236" cy="400109"/>
            <a:chOff x="76140" y="6477345"/>
            <a:chExt cx="1947504" cy="400109"/>
          </a:xfrm>
        </p:grpSpPr>
        <p:pic>
          <p:nvPicPr>
            <p:cNvPr id="10" name="图片 9"/>
            <p:cNvPicPr>
              <a:picLocks noChangeAspect="1"/>
            </p:cNvPicPr>
            <p:nvPr/>
          </p:nvPicPr>
          <p:blipFill>
            <a:blip r:embed="rId1" cstate="print">
              <a:biLevel thresh="25000"/>
              <a:extLst>
                <a:ext uri="{28A0092B-C50C-407E-A947-70E740481C1C}">
                  <a14:useLocalDpi xmlns:a14="http://schemas.microsoft.com/office/drawing/2010/main" val="0"/>
                </a:ext>
              </a:extLst>
            </a:blip>
            <a:stretch>
              <a:fillRect/>
            </a:stretch>
          </p:blipFill>
          <p:spPr>
            <a:xfrm>
              <a:off x="76140" y="6477345"/>
              <a:ext cx="400109" cy="400109"/>
            </a:xfrm>
            <a:prstGeom prst="rect">
              <a:avLst/>
            </a:prstGeom>
          </p:spPr>
        </p:pic>
        <p:pic>
          <p:nvPicPr>
            <p:cNvPr id="11" name="图片 10"/>
            <p:cNvPicPr>
              <a:picLocks noChangeAspect="1"/>
            </p:cNvPicPr>
            <p:nvPr/>
          </p:nvPicPr>
          <p:blipFill rotWithShape="1">
            <a:blip r:embed="rId2">
              <a:biLevel thresh="25000"/>
            </a:blip>
            <a:srcRect l="1" t="6582" r="-25334" b="26979"/>
            <a:stretch>
              <a:fillRect/>
            </a:stretch>
          </p:blipFill>
          <p:spPr>
            <a:xfrm>
              <a:off x="414611" y="6477345"/>
              <a:ext cx="724874" cy="380655"/>
            </a:xfrm>
            <a:prstGeom prst="rect">
              <a:avLst/>
            </a:prstGeom>
          </p:spPr>
        </p:pic>
        <p:pic>
          <p:nvPicPr>
            <p:cNvPr id="12" name="图片 11"/>
            <p:cNvPicPr>
              <a:picLocks noChangeAspect="1"/>
            </p:cNvPicPr>
            <p:nvPr/>
          </p:nvPicPr>
          <p:blipFill rotWithShape="1">
            <a:blip r:embed="rId3">
              <a:biLevel thresh="25000"/>
              <a:extLst>
                <a:ext uri="{28A0092B-C50C-407E-A947-70E740481C1C}">
                  <a14:useLocalDpi xmlns:a14="http://schemas.microsoft.com/office/drawing/2010/main" val="0"/>
                </a:ext>
              </a:extLst>
            </a:blip>
            <a:srcRect l="32814" t="12432" r="55484" b="78542"/>
            <a:stretch>
              <a:fillRect/>
            </a:stretch>
          </p:blipFill>
          <p:spPr>
            <a:xfrm rot="1259126">
              <a:off x="895509" y="6508504"/>
              <a:ext cx="402920" cy="310802"/>
            </a:xfrm>
            <a:prstGeom prst="rect">
              <a:avLst/>
            </a:prstGeom>
          </p:spPr>
        </p:pic>
        <p:pic>
          <p:nvPicPr>
            <p:cNvPr id="13" name="图片 12"/>
            <p:cNvPicPr>
              <a:picLocks noChangeAspect="1"/>
            </p:cNvPicPr>
            <p:nvPr/>
          </p:nvPicPr>
          <p:blipFill rotWithShape="1">
            <a:blip r:embed="rId4" cstate="print"/>
            <a:srcRect t="-1" b="16526"/>
            <a:stretch>
              <a:fillRect/>
            </a:stretch>
          </p:blipFill>
          <p:spPr>
            <a:xfrm rot="589386">
              <a:off x="1256498" y="6481317"/>
              <a:ext cx="388026" cy="326437"/>
            </a:xfrm>
            <a:prstGeom prst="rect">
              <a:avLst/>
            </a:prstGeom>
          </p:spPr>
        </p:pic>
        <p:pic>
          <p:nvPicPr>
            <p:cNvPr id="14" name="图片 13"/>
            <p:cNvPicPr>
              <a:picLocks noChangeAspect="1"/>
            </p:cNvPicPr>
            <p:nvPr/>
          </p:nvPicPr>
          <p:blipFill rotWithShape="1">
            <a:blip r:embed="rId5" cstate="print"/>
            <a:srcRect t="18211" b="8984"/>
            <a:stretch>
              <a:fillRect/>
            </a:stretch>
          </p:blipFill>
          <p:spPr>
            <a:xfrm>
              <a:off x="1554468" y="6496881"/>
              <a:ext cx="469176" cy="341581"/>
            </a:xfrm>
            <a:prstGeom prst="rect">
              <a:avLst/>
            </a:prstGeom>
          </p:spPr>
        </p:pic>
      </p:grpSp>
      <p:pic>
        <p:nvPicPr>
          <p:cNvPr id="15" name="图片 14"/>
          <p:cNvPicPr>
            <a:picLocks noChangeAspect="1"/>
          </p:cNvPicPr>
          <p:nvPr/>
        </p:nvPicPr>
        <p:blipFill>
          <a:blip r:embed="rId6" cstate="print"/>
          <a:srcRect t="6230"/>
          <a:stretch>
            <a:fillRect/>
          </a:stretch>
        </p:blipFill>
        <p:spPr>
          <a:xfrm>
            <a:off x="10743565" y="137160"/>
            <a:ext cx="1291590" cy="544830"/>
          </a:xfrm>
          <a:prstGeom prst="rect">
            <a:avLst/>
          </a:prstGeom>
        </p:spPr>
      </p:pic>
      <p:sp>
        <p:nvSpPr>
          <p:cNvPr id="3" name="Text Box 2"/>
          <p:cNvSpPr txBox="1">
            <a:spLocks noGrp="1" noChangeArrowheads="1"/>
          </p:cNvSpPr>
          <p:nvPr>
            <p:custDataLst>
              <p:tags r:id="rId7"/>
            </p:custDataLst>
          </p:nvPr>
        </p:nvSpPr>
        <p:spPr>
          <a:xfrm>
            <a:off x="857250" y="500540"/>
            <a:ext cx="7561263" cy="645160"/>
          </a:xfrm>
          <a:prstGeom prst="rect">
            <a:avLst/>
          </a:prstGeom>
          <a:noFill/>
          <a:ln w="9525">
            <a:noFill/>
            <a:miter lim="800000"/>
          </a:ln>
          <a:effectLst/>
        </p:spPr>
        <p:txBody>
          <a:bodyPr vert="horz" wrap="square" lIns="91440" tIns="45720" rIns="91440" bIns="45720" numCol="1" anchor="ctr" anchorCtr="0" compatLnSpc="1">
            <a:spAutoFit/>
          </a:bodyPr>
          <a:lstStyle>
            <a:lvl1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2pPr>
            <a:lvl3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3pPr>
            <a:lvl4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4pPr>
            <a:lvl5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5pPr>
            <a:lvl6pPr marL="4572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6pPr>
            <a:lvl7pPr marL="9144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7pPr>
            <a:lvl8pPr marL="13716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8pPr>
            <a:lvl9pPr marL="18288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9pPr>
          </a:lstStyle>
          <a:p>
            <a:pPr marL="0" marR="0" lvl="0" indent="0" algn="ctr" defTabSz="914400" rtl="0" eaLnBrk="0" fontAlgn="base" latinLnBrk="0" hangingPunct="0">
              <a:lnSpc>
                <a:spcPct val="100000"/>
              </a:lnSpc>
              <a:spcBef>
                <a:spcPct val="50000"/>
              </a:spcBef>
              <a:spcAft>
                <a:spcPct val="0"/>
              </a:spcAft>
              <a:buClrTx/>
              <a:buSzTx/>
              <a:buFontTx/>
              <a:buNone/>
              <a:defRPr/>
            </a:pPr>
            <a:r>
              <a:rPr kumimoji="0" lang="en-US" alt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r>
              <a:rPr kumimoji="0" 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endParaRPr kumimoji="0" lang="zh-CN" sz="3600" b="1" i="0" u="none" strike="noStrike" kern="0" cap="none" spc="0" normalizeH="0" baseline="0" noProof="0" dirty="0">
              <a:ln>
                <a:noFill/>
              </a:ln>
              <a:solidFill>
                <a:srgbClr val="FF0000"/>
              </a:solidFill>
              <a:effectLst/>
              <a:uLnTx/>
              <a:uFillTx/>
              <a:latin typeface="华文楷体" panose="02010600040101010101" pitchFamily="2" charset="-122"/>
              <a:ea typeface="楷体_GB2312"/>
              <a:cs typeface="+mj-cs"/>
            </a:endParaRPr>
          </a:p>
        </p:txBody>
      </p:sp>
      <p:sp>
        <p:nvSpPr>
          <p:cNvPr id="16" name="文本框 15"/>
          <p:cNvSpPr txBox="1"/>
          <p:nvPr>
            <p:custDataLst>
              <p:tags r:id="rId8"/>
            </p:custDataLst>
          </p:nvPr>
        </p:nvSpPr>
        <p:spPr>
          <a:xfrm>
            <a:off x="0" y="50800"/>
            <a:ext cx="7917180" cy="521970"/>
          </a:xfrm>
          <a:prstGeom prst="rect">
            <a:avLst/>
          </a:prstGeom>
          <a:noFill/>
        </p:spPr>
        <p:txBody>
          <a:bodyPr wrap="square" rtlCol="0">
            <a:spAutoFit/>
          </a:bodyPr>
          <a:p>
            <a:pPr>
              <a:buClrTx/>
              <a:buSzTx/>
              <a:buFontTx/>
            </a:pPr>
            <a:r>
              <a:rPr sz="2800" dirty="0" err="1"/>
              <a:t>7.1</a:t>
            </a:r>
            <a:r>
              <a:rPr lang="zh-CN" sz="2800" dirty="0" err="1"/>
              <a:t>、</a:t>
            </a:r>
            <a:r>
              <a:rPr sz="2800" dirty="0" err="1"/>
              <a:t> 电磁波的辐射与天线的常用电参数</a:t>
            </a:r>
            <a:endParaRPr sz="2800" dirty="0" err="1"/>
          </a:p>
        </p:txBody>
      </p:sp>
      <p:sp>
        <p:nvSpPr>
          <p:cNvPr id="17" name="文本框 16"/>
          <p:cNvSpPr txBox="1"/>
          <p:nvPr>
            <p:custDataLst>
              <p:tags r:id="rId9"/>
            </p:custDataLst>
          </p:nvPr>
        </p:nvSpPr>
        <p:spPr>
          <a:xfrm>
            <a:off x="221615" y="675640"/>
            <a:ext cx="10313670" cy="570865"/>
          </a:xfrm>
          <a:prstGeom prst="rect">
            <a:avLst/>
          </a:prstGeom>
          <a:noFill/>
        </p:spPr>
        <p:txBody>
          <a:bodyPr wrap="square" rtlCol="0" anchor="t">
            <a:spAutoFit/>
          </a:bodyPr>
          <a:p>
            <a:pPr marL="342900" marR="0" lvl="0" indent="-342900" algn="l" defTabSz="914400" rtl="0" eaLnBrk="1" fontAlgn="base" latinLnBrk="0" hangingPunct="1">
              <a:lnSpc>
                <a:spcPct val="130000"/>
              </a:lnSpc>
              <a:spcBef>
                <a:spcPct val="20000"/>
              </a:spcBef>
              <a:spcAft>
                <a:spcPct val="0"/>
              </a:spcAft>
              <a:buClrTx/>
              <a:buSzTx/>
              <a:buFont typeface="Wingdings" panose="05000000000000000000" pitchFamily="2" charset="2"/>
              <a:buNone/>
              <a:defRPr/>
            </a:pPr>
            <a:r>
              <a:rPr lang="en-US" altLang="zh-CN" sz="2400" b="1" kern="0" noProof="0" dirty="0" smtClean="0">
                <a:ln>
                  <a:noFill/>
                </a:ln>
                <a:effectLst/>
                <a:uLnTx/>
                <a:uFillTx/>
                <a:latin typeface="宋体" panose="02010600030101010101" pitchFamily="2" charset="-122"/>
                <a:ea typeface="楷体_GB2312"/>
                <a:sym typeface="+mn-ea"/>
              </a:rPr>
              <a:t>7.1.1 天线的常用电参数</a:t>
            </a:r>
            <a:endParaRPr sz="2400" b="1" kern="0">
              <a:sym typeface="+mn-ea"/>
            </a:endParaRPr>
          </a:p>
        </p:txBody>
      </p:sp>
      <p:sp>
        <p:nvSpPr>
          <p:cNvPr id="11266" name="文本占位符 11265"/>
          <p:cNvSpPr>
            <a:spLocks noGrp="1"/>
          </p:cNvSpPr>
          <p:nvPr>
            <p:custDataLst>
              <p:tags r:id="rId10"/>
            </p:custDataLst>
          </p:nvPr>
        </p:nvSpPr>
        <p:spPr>
          <a:xfrm>
            <a:off x="857250" y="1297940"/>
            <a:ext cx="11019155" cy="4800600"/>
          </a:xfrm>
          <a:prstGeom prst="rect">
            <a:avLst/>
          </a:prstGeom>
          <a:noFill/>
          <a:ln w="9525">
            <a:noFill/>
            <a:miter/>
          </a:ln>
        </p:spPr>
        <p:txBody>
          <a:bodyPr/>
          <a:lstStyle>
            <a:lvl1pPr marL="342900" lvl="0" indent="-3429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3200" b="0" i="0" u="none" kern="1200" baseline="0">
                <a:solidFill>
                  <a:schemeClr val="tx1"/>
                </a:solidFill>
                <a:effectLst>
                  <a:outerShdw blurRad="38100" dist="38100" dir="2700000">
                    <a:srgbClr val="000000"/>
                  </a:outerShdw>
                </a:effectLst>
                <a:latin typeface="+mn-lt"/>
                <a:ea typeface="+mn-ea"/>
                <a:cs typeface="+mn-cs"/>
              </a:defRPr>
            </a:lvl1pPr>
            <a:lvl2pPr marL="742950" lvl="1" indent="-285750" algn="l" defTabSz="914400" eaLnBrk="1" fontAlgn="base" latinLnBrk="0" hangingPunct="1">
              <a:spcBef>
                <a:spcPct val="20000"/>
              </a:spcBef>
              <a:spcAft>
                <a:spcPct val="0"/>
              </a:spcAft>
              <a:buClr>
                <a:schemeClr val="accent2"/>
              </a:buClr>
              <a:buSzPct val="70000"/>
              <a:buFont typeface="Wingdings" panose="05000000000000000000" pitchFamily="2" charset="2"/>
              <a:buChar char="n"/>
              <a:defRPr sz="2800" b="0" i="0" u="none" kern="1200" baseline="0">
                <a:solidFill>
                  <a:schemeClr val="tx1"/>
                </a:solidFill>
                <a:effectLst>
                  <a:outerShdw blurRad="38100" dist="38100" dir="2700000">
                    <a:srgbClr val="000000"/>
                  </a:outerShdw>
                </a:effectLst>
                <a:latin typeface="+mn-lt"/>
                <a:ea typeface="+mn-ea"/>
                <a:cs typeface="+mn-cs"/>
              </a:defRPr>
            </a:lvl2pPr>
            <a:lvl3pPr marL="1143000" lvl="2" indent="-228600" algn="l" defTabSz="914400" eaLnBrk="1" fontAlgn="base" latinLnBrk="0" hangingPunct="1">
              <a:spcBef>
                <a:spcPct val="20000"/>
              </a:spcBef>
              <a:spcAft>
                <a:spcPct val="0"/>
              </a:spcAft>
              <a:buClr>
                <a:schemeClr val="tx2"/>
              </a:buClr>
              <a:buSzPct val="70000"/>
              <a:buFont typeface="Wingdings" panose="05000000000000000000" pitchFamily="2" charset="2"/>
              <a:buChar char="n"/>
              <a:defRPr sz="2400" b="0" i="0" u="none" kern="1200" baseline="0">
                <a:solidFill>
                  <a:schemeClr val="tx1"/>
                </a:solidFill>
                <a:effectLst>
                  <a:outerShdw blurRad="38100" dist="38100" dir="2700000">
                    <a:srgbClr val="000000"/>
                  </a:outerShdw>
                </a:effectLst>
                <a:latin typeface="+mn-lt"/>
                <a:ea typeface="+mn-ea"/>
                <a:cs typeface="+mn-cs"/>
              </a:defRPr>
            </a:lvl3pPr>
            <a:lvl4pPr marL="1600200" lvl="3" indent="-228600" algn="l" defTabSz="914400" eaLnBrk="1" fontAlgn="base" latinLnBrk="0" hangingPunct="1">
              <a:spcBef>
                <a:spcPct val="20000"/>
              </a:spcBef>
              <a:spcAft>
                <a:spcPct val="0"/>
              </a:spcAft>
              <a:buClr>
                <a:schemeClr val="accent2"/>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4pPr>
            <a:lvl5pPr marL="2057400" lvl="4"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5pPr>
            <a:lvl6pPr marL="2514600" lvl="5"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6pPr>
            <a:lvl7pPr marL="2971800" lvl="6"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7pPr>
            <a:lvl8pPr marL="3429000" lvl="7"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8pPr>
            <a:lvl9pPr marL="3886200" lvl="8"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9pPr>
          </a:lstStyle>
          <a:p>
            <a:pPr marL="0" indent="0">
              <a:lnSpc>
                <a:spcPct val="150000"/>
              </a:lnSpc>
              <a:spcBef>
                <a:spcPts val="0"/>
              </a:spcBef>
              <a:buNone/>
            </a:pPr>
            <a:r>
              <a:rPr lang="en-US" altLang="zh-CN" sz="2400" strike="noStrike" noProof="1" dirty="0">
                <a:effectLst/>
                <a:latin typeface="+mn-ea"/>
                <a:cs typeface="+mn-ea"/>
              </a:rPr>
              <a:t>    </a:t>
            </a:r>
            <a:r>
              <a:rPr lang="zh-CN" altLang="en-US" sz="2400" strike="noStrike" noProof="1" dirty="0">
                <a:effectLst/>
                <a:latin typeface="+mn-ea"/>
                <a:cs typeface="+mn-ea"/>
              </a:rPr>
              <a:t>电磁能量由波源产生且可以脱离波源以电磁波的形式在空间传播而不再返回波源的现象，称为电磁波的辐射。</a:t>
            </a:r>
            <a:endParaRPr lang="zh-CN" altLang="en-US" sz="2400" strike="noStrike" noProof="1" dirty="0">
              <a:effectLst/>
              <a:latin typeface="+mn-ea"/>
              <a:cs typeface="+mn-ea"/>
            </a:endParaRPr>
          </a:p>
          <a:p>
            <a:pPr marL="0" indent="0">
              <a:lnSpc>
                <a:spcPct val="150000"/>
              </a:lnSpc>
              <a:spcBef>
                <a:spcPts val="0"/>
              </a:spcBef>
              <a:buNone/>
            </a:pPr>
            <a:r>
              <a:rPr lang="en-US" altLang="zh-CN" sz="2400" strike="noStrike" noProof="1" dirty="0">
                <a:effectLst/>
                <a:latin typeface="+mn-ea"/>
                <a:cs typeface="+mn-ea"/>
              </a:rPr>
              <a:t>            </a:t>
            </a:r>
            <a:r>
              <a:rPr lang="zh-CN" altLang="en-US" sz="2400" strike="noStrike" noProof="1" dirty="0">
                <a:effectLst/>
                <a:latin typeface="+mn-ea"/>
                <a:cs typeface="+mn-ea"/>
              </a:rPr>
              <a:t>辐射功率  </a:t>
            </a:r>
            <a:endParaRPr lang="zh-CN" altLang="en-US" sz="2400" strike="noStrike" noProof="1" dirty="0">
              <a:effectLst/>
              <a:latin typeface="+mn-ea"/>
              <a:cs typeface="+mn-ea"/>
            </a:endParaRPr>
          </a:p>
          <a:p>
            <a:pPr marL="0" indent="0">
              <a:lnSpc>
                <a:spcPct val="150000"/>
              </a:lnSpc>
              <a:spcBef>
                <a:spcPts val="0"/>
              </a:spcBef>
              <a:buNone/>
            </a:pPr>
            <a:endParaRPr lang="zh-CN" altLang="en-US" sz="2400" strike="noStrike" noProof="1" dirty="0">
              <a:effectLst/>
              <a:latin typeface="+mn-ea"/>
              <a:cs typeface="+mn-ea"/>
            </a:endParaRPr>
          </a:p>
          <a:p>
            <a:pPr marL="0" indent="0">
              <a:lnSpc>
                <a:spcPct val="150000"/>
              </a:lnSpc>
              <a:spcBef>
                <a:spcPts val="0"/>
              </a:spcBef>
              <a:buNone/>
            </a:pPr>
            <a:r>
              <a:rPr lang="en-US" altLang="zh-CN" sz="2400" dirty="0">
                <a:effectLst/>
                <a:latin typeface="+mn-ea"/>
                <a:cs typeface="+mn-ea"/>
                <a:sym typeface="+mn-ea"/>
              </a:rPr>
              <a:t>            </a:t>
            </a:r>
            <a:r>
              <a:rPr lang="zh-CN" altLang="en-US" sz="2400" strike="noStrike" noProof="1" dirty="0">
                <a:effectLst/>
                <a:latin typeface="+mn-ea"/>
                <a:cs typeface="+mn-ea"/>
              </a:rPr>
              <a:t>辐射电阻</a:t>
            </a:r>
            <a:endParaRPr lang="zh-CN" altLang="en-US" sz="2400" strike="noStrike" noProof="1" dirty="0">
              <a:effectLst/>
              <a:latin typeface="+mn-ea"/>
              <a:cs typeface="+mn-ea"/>
            </a:endParaRPr>
          </a:p>
          <a:p>
            <a:pPr marL="0" indent="0">
              <a:lnSpc>
                <a:spcPct val="150000"/>
              </a:lnSpc>
              <a:spcBef>
                <a:spcPts val="0"/>
              </a:spcBef>
              <a:buNone/>
            </a:pPr>
            <a:endParaRPr lang="zh-CN" altLang="en-US" sz="2400" strike="noStrike" noProof="1" dirty="0">
              <a:effectLst/>
              <a:latin typeface="+mn-ea"/>
              <a:cs typeface="+mn-ea"/>
            </a:endParaRPr>
          </a:p>
          <a:p>
            <a:pPr marL="0" indent="0">
              <a:lnSpc>
                <a:spcPct val="150000"/>
              </a:lnSpc>
              <a:spcBef>
                <a:spcPts val="0"/>
              </a:spcBef>
              <a:buNone/>
            </a:pPr>
            <a:r>
              <a:rPr lang="en-US" altLang="zh-CN" sz="2400" dirty="0">
                <a:effectLst/>
                <a:latin typeface="+mn-ea"/>
                <a:cs typeface="+mn-ea"/>
                <a:sym typeface="+mn-ea"/>
              </a:rPr>
              <a:t>            </a:t>
            </a:r>
            <a:r>
              <a:rPr lang="zh-CN" altLang="en-US" sz="2400" strike="noStrike" noProof="1" dirty="0">
                <a:effectLst/>
                <a:latin typeface="+mn-ea"/>
                <a:cs typeface="+mn-ea"/>
              </a:rPr>
              <a:t>天线效率</a:t>
            </a:r>
            <a:endParaRPr lang="zh-CN" altLang="en-US" sz="2400" strike="noStrike" noProof="1" dirty="0">
              <a:effectLst/>
              <a:latin typeface="+mn-ea"/>
              <a:cs typeface="+mn-ea"/>
            </a:endParaRPr>
          </a:p>
          <a:p>
            <a:pPr marL="0" indent="0">
              <a:lnSpc>
                <a:spcPct val="150000"/>
              </a:lnSpc>
              <a:spcBef>
                <a:spcPts val="0"/>
              </a:spcBef>
              <a:buNone/>
            </a:pPr>
            <a:r>
              <a:rPr lang="en-US" altLang="zh-CN" sz="2400" dirty="0">
                <a:effectLst/>
                <a:latin typeface="+mn-ea"/>
                <a:cs typeface="+mn-ea"/>
                <a:sym typeface="+mn-ea"/>
              </a:rPr>
              <a:t>     </a:t>
            </a:r>
            <a:r>
              <a:rPr lang="zh-CN" altLang="en-US" sz="2400" strike="noStrike" noProof="1" dirty="0">
                <a:effectLst/>
                <a:latin typeface="+mn-ea"/>
                <a:cs typeface="+mn-ea"/>
              </a:rPr>
              <a:t>方向图函数:场强方向图函数表示相对场强与方向的关系</a:t>
            </a:r>
            <a:endParaRPr lang="zh-CN" altLang="en-US" sz="2400" strike="noStrike" noProof="1" dirty="0">
              <a:effectLst/>
              <a:latin typeface="+mn-ea"/>
              <a:cs typeface="+mn-ea"/>
            </a:endParaRPr>
          </a:p>
        </p:txBody>
      </p:sp>
      <p:graphicFrame>
        <p:nvGraphicFramePr>
          <p:cNvPr id="10243" name="对象 18435"/>
          <p:cNvGraphicFramePr>
            <a:graphicFrameLocks noChangeAspect="1"/>
          </p:cNvGraphicFramePr>
          <p:nvPr>
            <p:custDataLst>
              <p:tags r:id="rId11"/>
            </p:custDataLst>
          </p:nvPr>
        </p:nvGraphicFramePr>
        <p:xfrm>
          <a:off x="4668203" y="2522220"/>
          <a:ext cx="2745979" cy="648000"/>
        </p:xfrm>
        <a:graphic>
          <a:graphicData uri="http://schemas.openxmlformats.org/presentationml/2006/ole">
            <mc:AlternateContent xmlns:mc="http://schemas.openxmlformats.org/markup-compatibility/2006">
              <mc:Choice xmlns:v="urn:schemas-microsoft-com:vml" Requires="v">
                <p:oleObj spid="_x0000_s3080" name="" r:id="rId12" imgW="1233170" imgH="292100" progId="Equation.3">
                  <p:embed/>
                </p:oleObj>
              </mc:Choice>
              <mc:Fallback>
                <p:oleObj name="" r:id="rId12" imgW="1233170" imgH="292100" progId="Equation.3">
                  <p:embed/>
                  <p:pic>
                    <p:nvPicPr>
                      <p:cNvPr id="0" name="图片 3079"/>
                      <p:cNvPicPr/>
                      <p:nvPr/>
                    </p:nvPicPr>
                    <p:blipFill>
                      <a:blip r:embed="rId13"/>
                      <a:stretch>
                        <a:fillRect/>
                      </a:stretch>
                    </p:blipFill>
                    <p:spPr>
                      <a:xfrm>
                        <a:off x="4668203" y="2522220"/>
                        <a:ext cx="2745979" cy="648000"/>
                      </a:xfrm>
                      <a:prstGeom prst="rect">
                        <a:avLst/>
                      </a:prstGeom>
                      <a:noFill/>
                      <a:ln w="38100">
                        <a:noFill/>
                        <a:miter/>
                      </a:ln>
                    </p:spPr>
                  </p:pic>
                </p:oleObj>
              </mc:Fallback>
            </mc:AlternateContent>
          </a:graphicData>
        </a:graphic>
      </p:graphicFrame>
      <p:graphicFrame>
        <p:nvGraphicFramePr>
          <p:cNvPr id="10244" name="对象 18436"/>
          <p:cNvGraphicFramePr>
            <a:graphicFrameLocks noChangeAspect="1"/>
          </p:cNvGraphicFramePr>
          <p:nvPr>
            <p:custDataLst>
              <p:tags r:id="rId14"/>
            </p:custDataLst>
          </p:nvPr>
        </p:nvGraphicFramePr>
        <p:xfrm>
          <a:off x="5377815" y="3505518"/>
          <a:ext cx="1025254" cy="792000"/>
        </p:xfrm>
        <a:graphic>
          <a:graphicData uri="http://schemas.openxmlformats.org/presentationml/2006/ole">
            <mc:AlternateContent xmlns:mc="http://schemas.openxmlformats.org/markup-compatibility/2006">
              <mc:Choice xmlns:v="urn:schemas-microsoft-com:vml" Requires="v">
                <p:oleObj spid="_x0000_s3082" name="" r:id="rId15" imgW="508635" imgH="394335" progId="Equation.3">
                  <p:embed/>
                </p:oleObj>
              </mc:Choice>
              <mc:Fallback>
                <p:oleObj name="" r:id="rId15" imgW="508635" imgH="394335" progId="Equation.3">
                  <p:embed/>
                  <p:pic>
                    <p:nvPicPr>
                      <p:cNvPr id="0" name="图片 3081"/>
                      <p:cNvPicPr/>
                      <p:nvPr/>
                    </p:nvPicPr>
                    <p:blipFill>
                      <a:blip r:embed="rId16"/>
                      <a:stretch>
                        <a:fillRect/>
                      </a:stretch>
                    </p:blipFill>
                    <p:spPr>
                      <a:xfrm>
                        <a:off x="5377815" y="3505518"/>
                        <a:ext cx="1025254" cy="792000"/>
                      </a:xfrm>
                      <a:prstGeom prst="rect">
                        <a:avLst/>
                      </a:prstGeom>
                      <a:noFill/>
                      <a:ln w="38100">
                        <a:noFill/>
                        <a:miter/>
                      </a:ln>
                    </p:spPr>
                  </p:pic>
                </p:oleObj>
              </mc:Fallback>
            </mc:AlternateContent>
          </a:graphicData>
        </a:graphic>
      </p:graphicFrame>
      <p:graphicFrame>
        <p:nvGraphicFramePr>
          <p:cNvPr id="10245" name="对象 18437"/>
          <p:cNvGraphicFramePr>
            <a:graphicFrameLocks noChangeAspect="1"/>
          </p:cNvGraphicFramePr>
          <p:nvPr>
            <p:custDataLst>
              <p:tags r:id="rId17"/>
            </p:custDataLst>
          </p:nvPr>
        </p:nvGraphicFramePr>
        <p:xfrm>
          <a:off x="5483225" y="4546918"/>
          <a:ext cx="756000" cy="756000"/>
        </p:xfrm>
        <a:graphic>
          <a:graphicData uri="http://schemas.openxmlformats.org/presentationml/2006/ole">
            <mc:AlternateContent xmlns:mc="http://schemas.openxmlformats.org/markup-compatibility/2006">
              <mc:Choice xmlns:v="urn:schemas-microsoft-com:vml" Requires="v">
                <p:oleObj spid="_x0000_s3076" name="" r:id="rId18" imgW="432435" imgH="432435" progId="Equation.3">
                  <p:embed/>
                </p:oleObj>
              </mc:Choice>
              <mc:Fallback>
                <p:oleObj name="" r:id="rId18" imgW="432435" imgH="432435" progId="Equation.3">
                  <p:embed/>
                  <p:pic>
                    <p:nvPicPr>
                      <p:cNvPr id="0" name="图片 3075"/>
                      <p:cNvPicPr/>
                      <p:nvPr/>
                    </p:nvPicPr>
                    <p:blipFill>
                      <a:blip r:embed="rId19"/>
                      <a:stretch>
                        <a:fillRect/>
                      </a:stretch>
                    </p:blipFill>
                    <p:spPr>
                      <a:xfrm>
                        <a:off x="5483225" y="4546918"/>
                        <a:ext cx="756000" cy="756000"/>
                      </a:xfrm>
                      <a:prstGeom prst="rect">
                        <a:avLst/>
                      </a:prstGeom>
                      <a:noFill/>
                      <a:ln w="38100">
                        <a:noFill/>
                        <a:miter/>
                      </a:ln>
                    </p:spPr>
                  </p:pic>
                </p:oleObj>
              </mc:Fallback>
            </mc:AlternateContent>
          </a:graphicData>
        </a:graphic>
      </p:graphicFrame>
      <p:graphicFrame>
        <p:nvGraphicFramePr>
          <p:cNvPr id="10246" name="对象 18438"/>
          <p:cNvGraphicFramePr>
            <a:graphicFrameLocks noChangeAspect="1"/>
          </p:cNvGraphicFramePr>
          <p:nvPr>
            <p:custDataLst>
              <p:tags r:id="rId20"/>
            </p:custDataLst>
          </p:nvPr>
        </p:nvGraphicFramePr>
        <p:xfrm>
          <a:off x="9266238" y="5060315"/>
          <a:ext cx="2609850" cy="1038225"/>
        </p:xfrm>
        <a:graphic>
          <a:graphicData uri="http://schemas.openxmlformats.org/presentationml/2006/ole">
            <mc:AlternateContent xmlns:mc="http://schemas.openxmlformats.org/markup-compatibility/2006">
              <mc:Choice xmlns:v="urn:schemas-microsoft-com:vml" Requires="v">
                <p:oleObj spid="_x0000_s3077" name="" r:id="rId21" imgW="1182370" imgH="470535" progId="Equation.3">
                  <p:embed/>
                </p:oleObj>
              </mc:Choice>
              <mc:Fallback>
                <p:oleObj name="" r:id="rId21" imgW="1182370" imgH="470535" progId="Equation.3">
                  <p:embed/>
                  <p:pic>
                    <p:nvPicPr>
                      <p:cNvPr id="0" name="图片 3076"/>
                      <p:cNvPicPr/>
                      <p:nvPr/>
                    </p:nvPicPr>
                    <p:blipFill>
                      <a:blip r:embed="rId22"/>
                      <a:stretch>
                        <a:fillRect/>
                      </a:stretch>
                    </p:blipFill>
                    <p:spPr>
                      <a:xfrm>
                        <a:off x="9266238" y="5060315"/>
                        <a:ext cx="2609850" cy="1038225"/>
                      </a:xfrm>
                      <a:prstGeom prst="rect">
                        <a:avLst/>
                      </a:prstGeom>
                      <a:noFill/>
                      <a:ln w="38100">
                        <a:noFill/>
                        <a:miter/>
                      </a:ln>
                    </p:spPr>
                  </p:pic>
                </p:oleObj>
              </mc:Fallback>
            </mc:AlternateContent>
          </a:graphicData>
        </a:graphic>
      </p:graphicFrame>
      <p:pic>
        <p:nvPicPr>
          <p:cNvPr id="10248" name="图片 9"/>
          <p:cNvPicPr>
            <a:picLocks noChangeAspect="1"/>
          </p:cNvPicPr>
          <p:nvPr>
            <p:custDataLst>
              <p:tags r:id="rId23"/>
            </p:custDataLst>
          </p:nvPr>
        </p:nvPicPr>
        <p:blipFill>
          <a:blip r:embed="rId24">
            <a:lum bright="12000" contrast="23999"/>
          </a:blip>
          <a:stretch>
            <a:fillRect/>
          </a:stretch>
        </p:blipFill>
        <p:spPr>
          <a:xfrm>
            <a:off x="8872220" y="2552383"/>
            <a:ext cx="2608263" cy="1835150"/>
          </a:xfrm>
          <a:prstGeom prst="rect">
            <a:avLst/>
          </a:prstGeom>
          <a:noFill/>
          <a:ln w="9525">
            <a:noFill/>
          </a:ln>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0" y="624143"/>
            <a:ext cx="12192000" cy="0"/>
          </a:xfrm>
          <a:prstGeom prst="line">
            <a:avLst/>
          </a:prstGeom>
          <a:ln w="15875">
            <a:solidFill>
              <a:srgbClr val="1F4E79"/>
            </a:solidFil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0" y="6316082"/>
            <a:ext cx="12192000" cy="580723"/>
          </a:xfrm>
          <a:prstGeom prst="rect">
            <a:avLst/>
          </a:prstGeom>
          <a:solidFill>
            <a:schemeClr val="accent5">
              <a:lumMod val="50000"/>
            </a:schemeClr>
          </a:solidFill>
          <a:ln>
            <a:noFill/>
          </a:ln>
        </p:spPr>
        <p:txBody>
          <a:bodyPr wrap="square" rtlCol="0">
            <a:spAutoFit/>
          </a:bodyPr>
          <a:lstStyle/>
          <a:p>
            <a:endParaRPr lang="zh-CN" altLang="en-US" dirty="0"/>
          </a:p>
        </p:txBody>
      </p:sp>
      <p:grpSp>
        <p:nvGrpSpPr>
          <p:cNvPr id="9" name="组合 8"/>
          <p:cNvGrpSpPr/>
          <p:nvPr/>
        </p:nvGrpSpPr>
        <p:grpSpPr>
          <a:xfrm>
            <a:off x="5311303" y="6457891"/>
            <a:ext cx="1843236" cy="400109"/>
            <a:chOff x="76140" y="6477345"/>
            <a:chExt cx="1947504" cy="400109"/>
          </a:xfrm>
        </p:grpSpPr>
        <p:pic>
          <p:nvPicPr>
            <p:cNvPr id="10" name="图片 9"/>
            <p:cNvPicPr>
              <a:picLocks noChangeAspect="1"/>
            </p:cNvPicPr>
            <p:nvPr/>
          </p:nvPicPr>
          <p:blipFill>
            <a:blip r:embed="rId1" cstate="print">
              <a:biLevel thresh="25000"/>
              <a:extLst>
                <a:ext uri="{28A0092B-C50C-407E-A947-70E740481C1C}">
                  <a14:useLocalDpi xmlns:a14="http://schemas.microsoft.com/office/drawing/2010/main" val="0"/>
                </a:ext>
              </a:extLst>
            </a:blip>
            <a:stretch>
              <a:fillRect/>
            </a:stretch>
          </p:blipFill>
          <p:spPr>
            <a:xfrm>
              <a:off x="76140" y="6477345"/>
              <a:ext cx="400109" cy="400109"/>
            </a:xfrm>
            <a:prstGeom prst="rect">
              <a:avLst/>
            </a:prstGeom>
          </p:spPr>
        </p:pic>
        <p:pic>
          <p:nvPicPr>
            <p:cNvPr id="11" name="图片 10"/>
            <p:cNvPicPr>
              <a:picLocks noChangeAspect="1"/>
            </p:cNvPicPr>
            <p:nvPr/>
          </p:nvPicPr>
          <p:blipFill rotWithShape="1">
            <a:blip r:embed="rId2">
              <a:biLevel thresh="25000"/>
            </a:blip>
            <a:srcRect l="1" t="6582" r="-25334" b="26979"/>
            <a:stretch>
              <a:fillRect/>
            </a:stretch>
          </p:blipFill>
          <p:spPr>
            <a:xfrm>
              <a:off x="414611" y="6477345"/>
              <a:ext cx="724874" cy="380655"/>
            </a:xfrm>
            <a:prstGeom prst="rect">
              <a:avLst/>
            </a:prstGeom>
          </p:spPr>
        </p:pic>
        <p:pic>
          <p:nvPicPr>
            <p:cNvPr id="12" name="图片 11"/>
            <p:cNvPicPr>
              <a:picLocks noChangeAspect="1"/>
            </p:cNvPicPr>
            <p:nvPr/>
          </p:nvPicPr>
          <p:blipFill rotWithShape="1">
            <a:blip r:embed="rId3">
              <a:biLevel thresh="25000"/>
              <a:extLst>
                <a:ext uri="{28A0092B-C50C-407E-A947-70E740481C1C}">
                  <a14:useLocalDpi xmlns:a14="http://schemas.microsoft.com/office/drawing/2010/main" val="0"/>
                </a:ext>
              </a:extLst>
            </a:blip>
            <a:srcRect l="32814" t="12432" r="55484" b="78542"/>
            <a:stretch>
              <a:fillRect/>
            </a:stretch>
          </p:blipFill>
          <p:spPr>
            <a:xfrm rot="1259126">
              <a:off x="895509" y="6508504"/>
              <a:ext cx="402920" cy="310802"/>
            </a:xfrm>
            <a:prstGeom prst="rect">
              <a:avLst/>
            </a:prstGeom>
          </p:spPr>
        </p:pic>
        <p:pic>
          <p:nvPicPr>
            <p:cNvPr id="13" name="图片 12"/>
            <p:cNvPicPr>
              <a:picLocks noChangeAspect="1"/>
            </p:cNvPicPr>
            <p:nvPr/>
          </p:nvPicPr>
          <p:blipFill rotWithShape="1">
            <a:blip r:embed="rId4" cstate="print"/>
            <a:srcRect t="-1" b="16526"/>
            <a:stretch>
              <a:fillRect/>
            </a:stretch>
          </p:blipFill>
          <p:spPr>
            <a:xfrm rot="589386">
              <a:off x="1256498" y="6481317"/>
              <a:ext cx="388026" cy="326437"/>
            </a:xfrm>
            <a:prstGeom prst="rect">
              <a:avLst/>
            </a:prstGeom>
          </p:spPr>
        </p:pic>
        <p:pic>
          <p:nvPicPr>
            <p:cNvPr id="14" name="图片 13"/>
            <p:cNvPicPr>
              <a:picLocks noChangeAspect="1"/>
            </p:cNvPicPr>
            <p:nvPr/>
          </p:nvPicPr>
          <p:blipFill rotWithShape="1">
            <a:blip r:embed="rId5" cstate="print"/>
            <a:srcRect t="18211" b="8984"/>
            <a:stretch>
              <a:fillRect/>
            </a:stretch>
          </p:blipFill>
          <p:spPr>
            <a:xfrm>
              <a:off x="1554468" y="6496881"/>
              <a:ext cx="469176" cy="341581"/>
            </a:xfrm>
            <a:prstGeom prst="rect">
              <a:avLst/>
            </a:prstGeom>
          </p:spPr>
        </p:pic>
      </p:grpSp>
      <p:pic>
        <p:nvPicPr>
          <p:cNvPr id="15" name="图片 14"/>
          <p:cNvPicPr>
            <a:picLocks noChangeAspect="1"/>
          </p:cNvPicPr>
          <p:nvPr/>
        </p:nvPicPr>
        <p:blipFill>
          <a:blip r:embed="rId6" cstate="print"/>
          <a:srcRect t="6230"/>
          <a:stretch>
            <a:fillRect/>
          </a:stretch>
        </p:blipFill>
        <p:spPr>
          <a:xfrm>
            <a:off x="10743565" y="137160"/>
            <a:ext cx="1291590" cy="544830"/>
          </a:xfrm>
          <a:prstGeom prst="rect">
            <a:avLst/>
          </a:prstGeom>
        </p:spPr>
      </p:pic>
      <p:sp>
        <p:nvSpPr>
          <p:cNvPr id="3" name="Text Box 2"/>
          <p:cNvSpPr txBox="1">
            <a:spLocks noGrp="1" noChangeArrowheads="1"/>
          </p:cNvSpPr>
          <p:nvPr>
            <p:custDataLst>
              <p:tags r:id="rId7"/>
            </p:custDataLst>
          </p:nvPr>
        </p:nvSpPr>
        <p:spPr>
          <a:xfrm>
            <a:off x="857250" y="500540"/>
            <a:ext cx="7561263" cy="645160"/>
          </a:xfrm>
          <a:prstGeom prst="rect">
            <a:avLst/>
          </a:prstGeom>
          <a:noFill/>
          <a:ln w="9525">
            <a:noFill/>
            <a:miter lim="800000"/>
          </a:ln>
          <a:effectLst/>
        </p:spPr>
        <p:txBody>
          <a:bodyPr vert="horz" wrap="square" lIns="91440" tIns="45720" rIns="91440" bIns="45720" numCol="1" anchor="ctr" anchorCtr="0" compatLnSpc="1">
            <a:spAutoFit/>
          </a:bodyPr>
          <a:lstStyle>
            <a:lvl1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2pPr>
            <a:lvl3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3pPr>
            <a:lvl4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4pPr>
            <a:lvl5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5pPr>
            <a:lvl6pPr marL="4572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6pPr>
            <a:lvl7pPr marL="9144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7pPr>
            <a:lvl8pPr marL="13716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8pPr>
            <a:lvl9pPr marL="18288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9pPr>
          </a:lstStyle>
          <a:p>
            <a:pPr marL="0" marR="0" lvl="0" indent="0" algn="ctr" defTabSz="914400" rtl="0" eaLnBrk="0" fontAlgn="base" latinLnBrk="0" hangingPunct="0">
              <a:lnSpc>
                <a:spcPct val="100000"/>
              </a:lnSpc>
              <a:spcBef>
                <a:spcPct val="50000"/>
              </a:spcBef>
              <a:spcAft>
                <a:spcPct val="0"/>
              </a:spcAft>
              <a:buClrTx/>
              <a:buSzTx/>
              <a:buFontTx/>
              <a:buNone/>
              <a:defRPr/>
            </a:pPr>
            <a:r>
              <a:rPr kumimoji="0" lang="en-US" alt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r>
              <a:rPr kumimoji="0" 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endParaRPr kumimoji="0" lang="zh-CN" sz="3600" b="1" i="0" u="none" strike="noStrike" kern="0" cap="none" spc="0" normalizeH="0" baseline="0" noProof="0" dirty="0">
              <a:ln>
                <a:noFill/>
              </a:ln>
              <a:solidFill>
                <a:srgbClr val="FF0000"/>
              </a:solidFill>
              <a:effectLst/>
              <a:uLnTx/>
              <a:uFillTx/>
              <a:latin typeface="华文楷体" panose="02010600040101010101" pitchFamily="2" charset="-122"/>
              <a:ea typeface="楷体_GB2312"/>
              <a:cs typeface="+mj-cs"/>
            </a:endParaRPr>
          </a:p>
        </p:txBody>
      </p:sp>
      <p:sp>
        <p:nvSpPr>
          <p:cNvPr id="16" name="文本框 15"/>
          <p:cNvSpPr txBox="1"/>
          <p:nvPr>
            <p:custDataLst>
              <p:tags r:id="rId8"/>
            </p:custDataLst>
          </p:nvPr>
        </p:nvSpPr>
        <p:spPr>
          <a:xfrm>
            <a:off x="0" y="50800"/>
            <a:ext cx="7917180" cy="521970"/>
          </a:xfrm>
          <a:prstGeom prst="rect">
            <a:avLst/>
          </a:prstGeom>
          <a:noFill/>
        </p:spPr>
        <p:txBody>
          <a:bodyPr wrap="square" rtlCol="0">
            <a:spAutoFit/>
          </a:bodyPr>
          <a:p>
            <a:pPr>
              <a:buClrTx/>
              <a:buSzTx/>
              <a:buFontTx/>
            </a:pPr>
            <a:r>
              <a:rPr sz="2800" dirty="0" err="1"/>
              <a:t>7.</a:t>
            </a:r>
            <a:r>
              <a:rPr lang="en-US" sz="2800" dirty="0" err="1"/>
              <a:t>2</a:t>
            </a:r>
            <a:r>
              <a:rPr lang="zh-CN" sz="2800" dirty="0" err="1"/>
              <a:t>、</a:t>
            </a:r>
            <a:r>
              <a:rPr sz="2800" dirty="0" err="1"/>
              <a:t> 电偶极子辐射</a:t>
            </a:r>
            <a:endParaRPr sz="2800" dirty="0" err="1"/>
          </a:p>
        </p:txBody>
      </p:sp>
      <p:sp>
        <p:nvSpPr>
          <p:cNvPr id="17" name="文本框 16"/>
          <p:cNvSpPr txBox="1"/>
          <p:nvPr>
            <p:custDataLst>
              <p:tags r:id="rId9"/>
            </p:custDataLst>
          </p:nvPr>
        </p:nvSpPr>
        <p:spPr>
          <a:xfrm>
            <a:off x="221615" y="675640"/>
            <a:ext cx="10313670" cy="570865"/>
          </a:xfrm>
          <a:prstGeom prst="rect">
            <a:avLst/>
          </a:prstGeom>
          <a:noFill/>
        </p:spPr>
        <p:txBody>
          <a:bodyPr wrap="square" rtlCol="0" anchor="t">
            <a:spAutoFit/>
          </a:bodyPr>
          <a:p>
            <a:pPr marL="342900" marR="0" lvl="0" indent="-342900" algn="l" defTabSz="914400" rtl="0" eaLnBrk="1" fontAlgn="base" latinLnBrk="0" hangingPunct="1">
              <a:lnSpc>
                <a:spcPct val="130000"/>
              </a:lnSpc>
              <a:spcBef>
                <a:spcPct val="20000"/>
              </a:spcBef>
              <a:spcAft>
                <a:spcPct val="0"/>
              </a:spcAft>
              <a:buClrTx/>
              <a:buSzTx/>
              <a:buFont typeface="Wingdings" panose="05000000000000000000" pitchFamily="2" charset="2"/>
              <a:buNone/>
              <a:defRPr/>
            </a:pPr>
            <a:r>
              <a:rPr lang="en-US" altLang="zh-CN" sz="2400" b="1" kern="0" noProof="0" dirty="0" smtClean="0">
                <a:ln>
                  <a:noFill/>
                </a:ln>
                <a:effectLst/>
                <a:uLnTx/>
                <a:uFillTx/>
                <a:latin typeface="宋体" panose="02010600030101010101" pitchFamily="2" charset="-122"/>
                <a:ea typeface="楷体_GB2312"/>
                <a:sym typeface="+mn-ea"/>
              </a:rPr>
              <a:t>7.2.2 </a:t>
            </a:r>
            <a:r>
              <a:rPr sz="2400" b="1" kern="0" noProof="0" dirty="0" smtClean="0">
                <a:ln>
                  <a:noFill/>
                </a:ln>
                <a:effectLst/>
                <a:uLnTx/>
                <a:uFillTx/>
                <a:latin typeface="宋体" panose="02010600030101010101" pitchFamily="2" charset="-122"/>
                <a:ea typeface="楷体_GB2312"/>
                <a:sym typeface="+mn-ea"/>
              </a:rPr>
              <a:t>电偶极子的远区辐射场</a:t>
            </a:r>
            <a:endParaRPr sz="2400" b="1" kern="0" noProof="0" dirty="0" smtClean="0">
              <a:ln>
                <a:noFill/>
              </a:ln>
              <a:effectLst/>
              <a:uLnTx/>
              <a:uFillTx/>
              <a:latin typeface="宋体" panose="02010600030101010101" pitchFamily="2" charset="-122"/>
              <a:ea typeface="楷体_GB2312"/>
              <a:sym typeface="+mn-ea"/>
            </a:endParaRPr>
          </a:p>
        </p:txBody>
      </p:sp>
      <p:sp>
        <p:nvSpPr>
          <p:cNvPr id="11266" name="文本占位符 11265"/>
          <p:cNvSpPr>
            <a:spLocks noGrp="1"/>
          </p:cNvSpPr>
          <p:nvPr>
            <p:custDataLst>
              <p:tags r:id="rId10"/>
            </p:custDataLst>
          </p:nvPr>
        </p:nvSpPr>
        <p:spPr>
          <a:xfrm>
            <a:off x="857250" y="1297940"/>
            <a:ext cx="11019155" cy="4800600"/>
          </a:xfrm>
          <a:prstGeom prst="rect">
            <a:avLst/>
          </a:prstGeom>
          <a:noFill/>
          <a:ln w="9525">
            <a:noFill/>
            <a:miter/>
          </a:ln>
        </p:spPr>
        <p:txBody>
          <a:bodyPr/>
          <a:lstStyle>
            <a:lvl1pPr marL="342900" lvl="0" indent="-3429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3200" b="0" i="0" u="none" kern="1200" baseline="0">
                <a:solidFill>
                  <a:schemeClr val="tx1"/>
                </a:solidFill>
                <a:effectLst>
                  <a:outerShdw blurRad="38100" dist="38100" dir="2700000">
                    <a:srgbClr val="000000"/>
                  </a:outerShdw>
                </a:effectLst>
                <a:latin typeface="+mn-lt"/>
                <a:ea typeface="+mn-ea"/>
                <a:cs typeface="+mn-cs"/>
              </a:defRPr>
            </a:lvl1pPr>
            <a:lvl2pPr marL="742950" lvl="1" indent="-285750" algn="l" defTabSz="914400" eaLnBrk="1" fontAlgn="base" latinLnBrk="0" hangingPunct="1">
              <a:spcBef>
                <a:spcPct val="20000"/>
              </a:spcBef>
              <a:spcAft>
                <a:spcPct val="0"/>
              </a:spcAft>
              <a:buClr>
                <a:schemeClr val="accent2"/>
              </a:buClr>
              <a:buSzPct val="70000"/>
              <a:buFont typeface="Wingdings" panose="05000000000000000000" pitchFamily="2" charset="2"/>
              <a:buChar char="n"/>
              <a:defRPr sz="2800" b="0" i="0" u="none" kern="1200" baseline="0">
                <a:solidFill>
                  <a:schemeClr val="tx1"/>
                </a:solidFill>
                <a:effectLst>
                  <a:outerShdw blurRad="38100" dist="38100" dir="2700000">
                    <a:srgbClr val="000000"/>
                  </a:outerShdw>
                </a:effectLst>
                <a:latin typeface="+mn-lt"/>
                <a:ea typeface="+mn-ea"/>
                <a:cs typeface="+mn-cs"/>
              </a:defRPr>
            </a:lvl2pPr>
            <a:lvl3pPr marL="1143000" lvl="2" indent="-228600" algn="l" defTabSz="914400" eaLnBrk="1" fontAlgn="base" latinLnBrk="0" hangingPunct="1">
              <a:spcBef>
                <a:spcPct val="20000"/>
              </a:spcBef>
              <a:spcAft>
                <a:spcPct val="0"/>
              </a:spcAft>
              <a:buClr>
                <a:schemeClr val="tx2"/>
              </a:buClr>
              <a:buSzPct val="70000"/>
              <a:buFont typeface="Wingdings" panose="05000000000000000000" pitchFamily="2" charset="2"/>
              <a:buChar char="n"/>
              <a:defRPr sz="2400" b="0" i="0" u="none" kern="1200" baseline="0">
                <a:solidFill>
                  <a:schemeClr val="tx1"/>
                </a:solidFill>
                <a:effectLst>
                  <a:outerShdw blurRad="38100" dist="38100" dir="2700000">
                    <a:srgbClr val="000000"/>
                  </a:outerShdw>
                </a:effectLst>
                <a:latin typeface="+mn-lt"/>
                <a:ea typeface="+mn-ea"/>
                <a:cs typeface="+mn-cs"/>
              </a:defRPr>
            </a:lvl3pPr>
            <a:lvl4pPr marL="1600200" lvl="3" indent="-228600" algn="l" defTabSz="914400" eaLnBrk="1" fontAlgn="base" latinLnBrk="0" hangingPunct="1">
              <a:spcBef>
                <a:spcPct val="20000"/>
              </a:spcBef>
              <a:spcAft>
                <a:spcPct val="0"/>
              </a:spcAft>
              <a:buClr>
                <a:schemeClr val="accent2"/>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4pPr>
            <a:lvl5pPr marL="2057400" lvl="4"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5pPr>
            <a:lvl6pPr marL="2514600" lvl="5"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6pPr>
            <a:lvl7pPr marL="2971800" lvl="6"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7pPr>
            <a:lvl8pPr marL="3429000" lvl="7"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8pPr>
            <a:lvl9pPr marL="3886200" lvl="8"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9pPr>
          </a:lstStyle>
          <a:p>
            <a:pPr marL="0" indent="0">
              <a:lnSpc>
                <a:spcPct val="150000"/>
              </a:lnSpc>
              <a:spcBef>
                <a:spcPts val="0"/>
              </a:spcBef>
              <a:buNone/>
            </a:pPr>
            <a:r>
              <a:rPr sz="2400" strike="noStrike" noProof="1" dirty="0">
                <a:solidFill>
                  <a:schemeClr val="tx1"/>
                </a:solidFill>
                <a:effectLst/>
                <a:latin typeface="+mn-ea"/>
                <a:cs typeface="+mn-ea"/>
              </a:rPr>
              <a:t>方向性系数</a:t>
            </a:r>
            <a:endParaRPr sz="2400" strike="noStrike" noProof="1" dirty="0">
              <a:solidFill>
                <a:schemeClr val="tx1"/>
              </a:solidFill>
              <a:effectLst/>
              <a:latin typeface="+mn-ea"/>
              <a:cs typeface="+mn-ea"/>
            </a:endParaRPr>
          </a:p>
        </p:txBody>
      </p:sp>
      <p:graphicFrame>
        <p:nvGraphicFramePr>
          <p:cNvPr id="17410" name="对象 23554"/>
          <p:cNvGraphicFramePr>
            <a:graphicFrameLocks noChangeAspect="1"/>
          </p:cNvGraphicFramePr>
          <p:nvPr>
            <p:custDataLst>
              <p:tags r:id="rId11"/>
            </p:custDataLst>
          </p:nvPr>
        </p:nvGraphicFramePr>
        <p:xfrm>
          <a:off x="3047683" y="2139633"/>
          <a:ext cx="6637337" cy="2016125"/>
        </p:xfrm>
        <a:graphic>
          <a:graphicData uri="http://schemas.openxmlformats.org/presentationml/2006/ole">
            <mc:AlternateContent xmlns:mc="http://schemas.openxmlformats.org/markup-compatibility/2006">
              <mc:Choice xmlns:v="urn:schemas-microsoft-com:vml" Requires="v">
                <p:oleObj spid="_x0000_s3107" name="" r:id="rId12" imgW="2552700" imgH="939800" progId="Equation.3">
                  <p:embed/>
                </p:oleObj>
              </mc:Choice>
              <mc:Fallback>
                <p:oleObj name="" r:id="rId12" imgW="2552700" imgH="939800" progId="Equation.3">
                  <p:embed/>
                  <p:pic>
                    <p:nvPicPr>
                      <p:cNvPr id="0" name="图片 3106"/>
                      <p:cNvPicPr/>
                      <p:nvPr/>
                    </p:nvPicPr>
                    <p:blipFill>
                      <a:blip r:embed="rId13"/>
                      <a:stretch>
                        <a:fillRect/>
                      </a:stretch>
                    </p:blipFill>
                    <p:spPr>
                      <a:xfrm>
                        <a:off x="3047683" y="2139633"/>
                        <a:ext cx="6637337" cy="2016125"/>
                      </a:xfrm>
                      <a:prstGeom prst="rect">
                        <a:avLst/>
                      </a:prstGeom>
                      <a:noFill/>
                      <a:ln w="38100">
                        <a:noFill/>
                        <a:miter/>
                      </a:ln>
                    </p:spPr>
                  </p:pic>
                </p:oleObj>
              </mc:Fallback>
            </mc:AlternateContent>
          </a:graphicData>
        </a:graphic>
      </p:graphicFrame>
      <p:graphicFrame>
        <p:nvGraphicFramePr>
          <p:cNvPr id="17411" name="对象 23555"/>
          <p:cNvGraphicFramePr>
            <a:graphicFrameLocks noChangeAspect="1"/>
          </p:cNvGraphicFramePr>
          <p:nvPr>
            <p:custDataLst>
              <p:tags r:id="rId14"/>
            </p:custDataLst>
          </p:nvPr>
        </p:nvGraphicFramePr>
        <p:xfrm>
          <a:off x="3049270" y="4441508"/>
          <a:ext cx="2062163" cy="581025"/>
        </p:xfrm>
        <a:graphic>
          <a:graphicData uri="http://schemas.openxmlformats.org/presentationml/2006/ole">
            <mc:AlternateContent xmlns:mc="http://schemas.openxmlformats.org/markup-compatibility/2006">
              <mc:Choice xmlns:v="urn:schemas-microsoft-com:vml" Requires="v">
                <p:oleObj spid="_x0000_s3106" name="" r:id="rId15" imgW="660400" imgH="228600" progId="Equation.3">
                  <p:embed/>
                </p:oleObj>
              </mc:Choice>
              <mc:Fallback>
                <p:oleObj name="" r:id="rId15" imgW="660400" imgH="228600" progId="Equation.3">
                  <p:embed/>
                  <p:pic>
                    <p:nvPicPr>
                      <p:cNvPr id="0" name="图片 3105"/>
                      <p:cNvPicPr/>
                      <p:nvPr/>
                    </p:nvPicPr>
                    <p:blipFill>
                      <a:blip r:embed="rId16"/>
                      <a:stretch>
                        <a:fillRect/>
                      </a:stretch>
                    </p:blipFill>
                    <p:spPr>
                      <a:xfrm>
                        <a:off x="3049270" y="4441508"/>
                        <a:ext cx="2062163" cy="581025"/>
                      </a:xfrm>
                      <a:prstGeom prst="rect">
                        <a:avLst/>
                      </a:prstGeom>
                      <a:noFill/>
                      <a:ln w="38100">
                        <a:noFill/>
                        <a:miter/>
                      </a:ln>
                    </p:spPr>
                  </p:pic>
                </p:oleObj>
              </mc:Fallback>
            </mc:AlternateContent>
          </a:graphicData>
        </a:graphic>
      </p:graphicFrame>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0" y="624143"/>
            <a:ext cx="12192000" cy="0"/>
          </a:xfrm>
          <a:prstGeom prst="line">
            <a:avLst/>
          </a:prstGeom>
          <a:ln w="15875">
            <a:solidFill>
              <a:srgbClr val="1F4E79"/>
            </a:solidFil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0" y="6316082"/>
            <a:ext cx="12192000" cy="580723"/>
          </a:xfrm>
          <a:prstGeom prst="rect">
            <a:avLst/>
          </a:prstGeom>
          <a:solidFill>
            <a:schemeClr val="accent5">
              <a:lumMod val="50000"/>
            </a:schemeClr>
          </a:solidFill>
          <a:ln>
            <a:noFill/>
          </a:ln>
        </p:spPr>
        <p:txBody>
          <a:bodyPr wrap="square" rtlCol="0">
            <a:spAutoFit/>
          </a:bodyPr>
          <a:lstStyle/>
          <a:p>
            <a:endParaRPr lang="zh-CN" altLang="en-US" dirty="0"/>
          </a:p>
        </p:txBody>
      </p:sp>
      <p:grpSp>
        <p:nvGrpSpPr>
          <p:cNvPr id="9" name="组合 8"/>
          <p:cNvGrpSpPr/>
          <p:nvPr/>
        </p:nvGrpSpPr>
        <p:grpSpPr>
          <a:xfrm>
            <a:off x="5311303" y="6457891"/>
            <a:ext cx="1843236" cy="400109"/>
            <a:chOff x="76140" y="6477345"/>
            <a:chExt cx="1947504" cy="400109"/>
          </a:xfrm>
        </p:grpSpPr>
        <p:pic>
          <p:nvPicPr>
            <p:cNvPr id="10" name="图片 9"/>
            <p:cNvPicPr>
              <a:picLocks noChangeAspect="1"/>
            </p:cNvPicPr>
            <p:nvPr/>
          </p:nvPicPr>
          <p:blipFill>
            <a:blip r:embed="rId1" cstate="print">
              <a:biLevel thresh="25000"/>
              <a:extLst>
                <a:ext uri="{28A0092B-C50C-407E-A947-70E740481C1C}">
                  <a14:useLocalDpi xmlns:a14="http://schemas.microsoft.com/office/drawing/2010/main" val="0"/>
                </a:ext>
              </a:extLst>
            </a:blip>
            <a:stretch>
              <a:fillRect/>
            </a:stretch>
          </p:blipFill>
          <p:spPr>
            <a:xfrm>
              <a:off x="76140" y="6477345"/>
              <a:ext cx="400109" cy="400109"/>
            </a:xfrm>
            <a:prstGeom prst="rect">
              <a:avLst/>
            </a:prstGeom>
          </p:spPr>
        </p:pic>
        <p:pic>
          <p:nvPicPr>
            <p:cNvPr id="11" name="图片 10"/>
            <p:cNvPicPr>
              <a:picLocks noChangeAspect="1"/>
            </p:cNvPicPr>
            <p:nvPr/>
          </p:nvPicPr>
          <p:blipFill rotWithShape="1">
            <a:blip r:embed="rId2">
              <a:biLevel thresh="25000"/>
            </a:blip>
            <a:srcRect l="1" t="6582" r="-25334" b="26979"/>
            <a:stretch>
              <a:fillRect/>
            </a:stretch>
          </p:blipFill>
          <p:spPr>
            <a:xfrm>
              <a:off x="414611" y="6477345"/>
              <a:ext cx="724874" cy="380655"/>
            </a:xfrm>
            <a:prstGeom prst="rect">
              <a:avLst/>
            </a:prstGeom>
          </p:spPr>
        </p:pic>
        <p:pic>
          <p:nvPicPr>
            <p:cNvPr id="12" name="图片 11"/>
            <p:cNvPicPr>
              <a:picLocks noChangeAspect="1"/>
            </p:cNvPicPr>
            <p:nvPr/>
          </p:nvPicPr>
          <p:blipFill rotWithShape="1">
            <a:blip r:embed="rId3">
              <a:biLevel thresh="25000"/>
              <a:extLst>
                <a:ext uri="{28A0092B-C50C-407E-A947-70E740481C1C}">
                  <a14:useLocalDpi xmlns:a14="http://schemas.microsoft.com/office/drawing/2010/main" val="0"/>
                </a:ext>
              </a:extLst>
            </a:blip>
            <a:srcRect l="32814" t="12432" r="55484" b="78542"/>
            <a:stretch>
              <a:fillRect/>
            </a:stretch>
          </p:blipFill>
          <p:spPr>
            <a:xfrm rot="1259126">
              <a:off x="895509" y="6508504"/>
              <a:ext cx="402920" cy="310802"/>
            </a:xfrm>
            <a:prstGeom prst="rect">
              <a:avLst/>
            </a:prstGeom>
          </p:spPr>
        </p:pic>
        <p:pic>
          <p:nvPicPr>
            <p:cNvPr id="13" name="图片 12"/>
            <p:cNvPicPr>
              <a:picLocks noChangeAspect="1"/>
            </p:cNvPicPr>
            <p:nvPr/>
          </p:nvPicPr>
          <p:blipFill rotWithShape="1">
            <a:blip r:embed="rId4" cstate="print"/>
            <a:srcRect t="-1" b="16526"/>
            <a:stretch>
              <a:fillRect/>
            </a:stretch>
          </p:blipFill>
          <p:spPr>
            <a:xfrm rot="589386">
              <a:off x="1256498" y="6481317"/>
              <a:ext cx="388026" cy="326437"/>
            </a:xfrm>
            <a:prstGeom prst="rect">
              <a:avLst/>
            </a:prstGeom>
          </p:spPr>
        </p:pic>
        <p:pic>
          <p:nvPicPr>
            <p:cNvPr id="14" name="图片 13"/>
            <p:cNvPicPr>
              <a:picLocks noChangeAspect="1"/>
            </p:cNvPicPr>
            <p:nvPr/>
          </p:nvPicPr>
          <p:blipFill rotWithShape="1">
            <a:blip r:embed="rId5" cstate="print"/>
            <a:srcRect t="18211" b="8984"/>
            <a:stretch>
              <a:fillRect/>
            </a:stretch>
          </p:blipFill>
          <p:spPr>
            <a:xfrm>
              <a:off x="1554468" y="6496881"/>
              <a:ext cx="469176" cy="341581"/>
            </a:xfrm>
            <a:prstGeom prst="rect">
              <a:avLst/>
            </a:prstGeom>
          </p:spPr>
        </p:pic>
      </p:grpSp>
      <p:pic>
        <p:nvPicPr>
          <p:cNvPr id="15" name="图片 14"/>
          <p:cNvPicPr>
            <a:picLocks noChangeAspect="1"/>
          </p:cNvPicPr>
          <p:nvPr/>
        </p:nvPicPr>
        <p:blipFill>
          <a:blip r:embed="rId6" cstate="print"/>
          <a:srcRect t="6230"/>
          <a:stretch>
            <a:fillRect/>
          </a:stretch>
        </p:blipFill>
        <p:spPr>
          <a:xfrm>
            <a:off x="10743565" y="137160"/>
            <a:ext cx="1291590" cy="544830"/>
          </a:xfrm>
          <a:prstGeom prst="rect">
            <a:avLst/>
          </a:prstGeom>
        </p:spPr>
      </p:pic>
      <p:sp>
        <p:nvSpPr>
          <p:cNvPr id="3" name="Text Box 2"/>
          <p:cNvSpPr txBox="1">
            <a:spLocks noGrp="1" noChangeArrowheads="1"/>
          </p:cNvSpPr>
          <p:nvPr>
            <p:custDataLst>
              <p:tags r:id="rId7"/>
            </p:custDataLst>
          </p:nvPr>
        </p:nvSpPr>
        <p:spPr>
          <a:xfrm>
            <a:off x="857250" y="500540"/>
            <a:ext cx="7561263" cy="645160"/>
          </a:xfrm>
          <a:prstGeom prst="rect">
            <a:avLst/>
          </a:prstGeom>
          <a:noFill/>
          <a:ln w="9525">
            <a:noFill/>
            <a:miter lim="800000"/>
          </a:ln>
          <a:effectLst/>
        </p:spPr>
        <p:txBody>
          <a:bodyPr vert="horz" wrap="square" lIns="91440" tIns="45720" rIns="91440" bIns="45720" numCol="1" anchor="ctr" anchorCtr="0" compatLnSpc="1">
            <a:spAutoFit/>
          </a:bodyPr>
          <a:lstStyle>
            <a:lvl1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2pPr>
            <a:lvl3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3pPr>
            <a:lvl4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4pPr>
            <a:lvl5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5pPr>
            <a:lvl6pPr marL="4572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6pPr>
            <a:lvl7pPr marL="9144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7pPr>
            <a:lvl8pPr marL="13716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8pPr>
            <a:lvl9pPr marL="18288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9pPr>
          </a:lstStyle>
          <a:p>
            <a:pPr marL="0" marR="0" lvl="0" indent="0" algn="ctr" defTabSz="914400" rtl="0" eaLnBrk="0" fontAlgn="base" latinLnBrk="0" hangingPunct="0">
              <a:lnSpc>
                <a:spcPct val="100000"/>
              </a:lnSpc>
              <a:spcBef>
                <a:spcPct val="50000"/>
              </a:spcBef>
              <a:spcAft>
                <a:spcPct val="0"/>
              </a:spcAft>
              <a:buClrTx/>
              <a:buSzTx/>
              <a:buFontTx/>
              <a:buNone/>
              <a:defRPr/>
            </a:pPr>
            <a:r>
              <a:rPr kumimoji="0" lang="en-US" alt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r>
              <a:rPr kumimoji="0" 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endParaRPr kumimoji="0" lang="zh-CN" sz="3600" b="1" i="0" u="none" strike="noStrike" kern="0" cap="none" spc="0" normalizeH="0" baseline="0" noProof="0" dirty="0">
              <a:ln>
                <a:noFill/>
              </a:ln>
              <a:solidFill>
                <a:srgbClr val="FF0000"/>
              </a:solidFill>
              <a:effectLst/>
              <a:uLnTx/>
              <a:uFillTx/>
              <a:latin typeface="华文楷体" panose="02010600040101010101" pitchFamily="2" charset="-122"/>
              <a:ea typeface="楷体_GB2312"/>
              <a:cs typeface="+mj-cs"/>
            </a:endParaRPr>
          </a:p>
        </p:txBody>
      </p:sp>
      <p:sp>
        <p:nvSpPr>
          <p:cNvPr id="16" name="文本框 15"/>
          <p:cNvSpPr txBox="1"/>
          <p:nvPr>
            <p:custDataLst>
              <p:tags r:id="rId8"/>
            </p:custDataLst>
          </p:nvPr>
        </p:nvSpPr>
        <p:spPr>
          <a:xfrm>
            <a:off x="0" y="50800"/>
            <a:ext cx="7917180" cy="521970"/>
          </a:xfrm>
          <a:prstGeom prst="rect">
            <a:avLst/>
          </a:prstGeom>
          <a:noFill/>
        </p:spPr>
        <p:txBody>
          <a:bodyPr wrap="square" rtlCol="0">
            <a:spAutoFit/>
          </a:bodyPr>
          <a:p>
            <a:pPr>
              <a:buClrTx/>
              <a:buSzTx/>
              <a:buFontTx/>
            </a:pPr>
            <a:r>
              <a:rPr sz="2800" dirty="0" err="1"/>
              <a:t>7.</a:t>
            </a:r>
            <a:r>
              <a:rPr lang="en-US" sz="2800" dirty="0" err="1"/>
              <a:t>3</a:t>
            </a:r>
            <a:r>
              <a:rPr lang="zh-CN" sz="2800" dirty="0" err="1"/>
              <a:t>、</a:t>
            </a:r>
            <a:r>
              <a:rPr sz="2800" dirty="0" err="1"/>
              <a:t> </a:t>
            </a:r>
            <a:r>
              <a:rPr lang="zh-CN" sz="2800" dirty="0" err="1"/>
              <a:t>天线阵</a:t>
            </a:r>
            <a:endParaRPr lang="zh-CN" sz="2800" dirty="0" err="1"/>
          </a:p>
        </p:txBody>
      </p:sp>
      <p:sp>
        <p:nvSpPr>
          <p:cNvPr id="17" name="文本框 16"/>
          <p:cNvSpPr txBox="1"/>
          <p:nvPr>
            <p:custDataLst>
              <p:tags r:id="rId9"/>
            </p:custDataLst>
          </p:nvPr>
        </p:nvSpPr>
        <p:spPr>
          <a:xfrm>
            <a:off x="221615" y="675640"/>
            <a:ext cx="10313670" cy="570865"/>
          </a:xfrm>
          <a:prstGeom prst="rect">
            <a:avLst/>
          </a:prstGeom>
          <a:noFill/>
        </p:spPr>
        <p:txBody>
          <a:bodyPr wrap="square" rtlCol="0" anchor="t">
            <a:spAutoFit/>
          </a:bodyPr>
          <a:p>
            <a:pPr marL="342900" marR="0" lvl="0" indent="-342900" algn="l" defTabSz="914400" rtl="0" eaLnBrk="1" fontAlgn="base" latinLnBrk="0" hangingPunct="1">
              <a:lnSpc>
                <a:spcPct val="130000"/>
              </a:lnSpc>
              <a:spcBef>
                <a:spcPct val="20000"/>
              </a:spcBef>
              <a:spcAft>
                <a:spcPct val="0"/>
              </a:spcAft>
              <a:buClrTx/>
              <a:buSzTx/>
              <a:buFont typeface="Wingdings" panose="05000000000000000000" pitchFamily="2" charset="2"/>
              <a:buNone/>
              <a:defRPr/>
            </a:pPr>
            <a:r>
              <a:rPr lang="en-US" altLang="zh-CN" sz="2400" b="1" kern="0" noProof="0" dirty="0" smtClean="0">
                <a:ln>
                  <a:noFill/>
                </a:ln>
                <a:effectLst/>
                <a:uLnTx/>
                <a:uFillTx/>
                <a:latin typeface="宋体" panose="02010600030101010101" pitchFamily="2" charset="-122"/>
                <a:ea typeface="楷体_GB2312"/>
                <a:sym typeface="+mn-ea"/>
              </a:rPr>
              <a:t>7.3.1 </a:t>
            </a:r>
            <a:r>
              <a:rPr sz="2400" b="1" kern="0" noProof="0" dirty="0" smtClean="0">
                <a:ln>
                  <a:noFill/>
                </a:ln>
                <a:effectLst/>
                <a:uLnTx/>
                <a:uFillTx/>
                <a:latin typeface="宋体" panose="02010600030101010101" pitchFamily="2" charset="-122"/>
                <a:ea typeface="楷体_GB2312"/>
                <a:sym typeface="+mn-ea"/>
              </a:rPr>
              <a:t>二元阵及阵因子</a:t>
            </a:r>
            <a:endParaRPr sz="2400" b="1" kern="0" noProof="0" dirty="0" smtClean="0">
              <a:ln>
                <a:noFill/>
              </a:ln>
              <a:effectLst/>
              <a:uLnTx/>
              <a:uFillTx/>
              <a:latin typeface="宋体" panose="02010600030101010101" pitchFamily="2" charset="-122"/>
              <a:ea typeface="楷体_GB2312"/>
              <a:sym typeface="+mn-ea"/>
            </a:endParaRPr>
          </a:p>
        </p:txBody>
      </p:sp>
      <p:sp>
        <p:nvSpPr>
          <p:cNvPr id="11266" name="文本占位符 11265"/>
          <p:cNvSpPr>
            <a:spLocks noGrp="1"/>
          </p:cNvSpPr>
          <p:nvPr>
            <p:custDataLst>
              <p:tags r:id="rId10"/>
            </p:custDataLst>
          </p:nvPr>
        </p:nvSpPr>
        <p:spPr>
          <a:xfrm>
            <a:off x="857250" y="1297940"/>
            <a:ext cx="11019155" cy="4800600"/>
          </a:xfrm>
          <a:prstGeom prst="rect">
            <a:avLst/>
          </a:prstGeom>
          <a:noFill/>
          <a:ln w="9525">
            <a:noFill/>
            <a:miter/>
          </a:ln>
        </p:spPr>
        <p:txBody>
          <a:bodyPr/>
          <a:lstStyle>
            <a:lvl1pPr marL="342900" lvl="0" indent="-3429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3200" b="0" i="0" u="none" kern="1200" baseline="0">
                <a:solidFill>
                  <a:schemeClr val="tx1"/>
                </a:solidFill>
                <a:effectLst>
                  <a:outerShdw blurRad="38100" dist="38100" dir="2700000">
                    <a:srgbClr val="000000"/>
                  </a:outerShdw>
                </a:effectLst>
                <a:latin typeface="+mn-lt"/>
                <a:ea typeface="+mn-ea"/>
                <a:cs typeface="+mn-cs"/>
              </a:defRPr>
            </a:lvl1pPr>
            <a:lvl2pPr marL="742950" lvl="1" indent="-285750" algn="l" defTabSz="914400" eaLnBrk="1" fontAlgn="base" latinLnBrk="0" hangingPunct="1">
              <a:spcBef>
                <a:spcPct val="20000"/>
              </a:spcBef>
              <a:spcAft>
                <a:spcPct val="0"/>
              </a:spcAft>
              <a:buClr>
                <a:schemeClr val="accent2"/>
              </a:buClr>
              <a:buSzPct val="70000"/>
              <a:buFont typeface="Wingdings" panose="05000000000000000000" pitchFamily="2" charset="2"/>
              <a:buChar char="n"/>
              <a:defRPr sz="2800" b="0" i="0" u="none" kern="1200" baseline="0">
                <a:solidFill>
                  <a:schemeClr val="tx1"/>
                </a:solidFill>
                <a:effectLst>
                  <a:outerShdw blurRad="38100" dist="38100" dir="2700000">
                    <a:srgbClr val="000000"/>
                  </a:outerShdw>
                </a:effectLst>
                <a:latin typeface="+mn-lt"/>
                <a:ea typeface="+mn-ea"/>
                <a:cs typeface="+mn-cs"/>
              </a:defRPr>
            </a:lvl2pPr>
            <a:lvl3pPr marL="1143000" lvl="2" indent="-228600" algn="l" defTabSz="914400" eaLnBrk="1" fontAlgn="base" latinLnBrk="0" hangingPunct="1">
              <a:spcBef>
                <a:spcPct val="20000"/>
              </a:spcBef>
              <a:spcAft>
                <a:spcPct val="0"/>
              </a:spcAft>
              <a:buClr>
                <a:schemeClr val="tx2"/>
              </a:buClr>
              <a:buSzPct val="70000"/>
              <a:buFont typeface="Wingdings" panose="05000000000000000000" pitchFamily="2" charset="2"/>
              <a:buChar char="n"/>
              <a:defRPr sz="2400" b="0" i="0" u="none" kern="1200" baseline="0">
                <a:solidFill>
                  <a:schemeClr val="tx1"/>
                </a:solidFill>
                <a:effectLst>
                  <a:outerShdw blurRad="38100" dist="38100" dir="2700000">
                    <a:srgbClr val="000000"/>
                  </a:outerShdw>
                </a:effectLst>
                <a:latin typeface="+mn-lt"/>
                <a:ea typeface="+mn-ea"/>
                <a:cs typeface="+mn-cs"/>
              </a:defRPr>
            </a:lvl3pPr>
            <a:lvl4pPr marL="1600200" lvl="3" indent="-228600" algn="l" defTabSz="914400" eaLnBrk="1" fontAlgn="base" latinLnBrk="0" hangingPunct="1">
              <a:spcBef>
                <a:spcPct val="20000"/>
              </a:spcBef>
              <a:spcAft>
                <a:spcPct val="0"/>
              </a:spcAft>
              <a:buClr>
                <a:schemeClr val="accent2"/>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4pPr>
            <a:lvl5pPr marL="2057400" lvl="4"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5pPr>
            <a:lvl6pPr marL="2514600" lvl="5"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6pPr>
            <a:lvl7pPr marL="2971800" lvl="6"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7pPr>
            <a:lvl8pPr marL="3429000" lvl="7"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8pPr>
            <a:lvl9pPr marL="3886200" lvl="8"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9pPr>
          </a:lstStyle>
          <a:p>
            <a:pPr marL="0" indent="0">
              <a:lnSpc>
                <a:spcPct val="150000"/>
              </a:lnSpc>
              <a:spcBef>
                <a:spcPts val="0"/>
              </a:spcBef>
              <a:buNone/>
            </a:pPr>
            <a:r>
              <a:rPr sz="2400" strike="noStrike" noProof="1" dirty="0">
                <a:solidFill>
                  <a:schemeClr val="tx1"/>
                </a:solidFill>
                <a:effectLst/>
                <a:latin typeface="+mn-ea"/>
                <a:cs typeface="+mn-ea"/>
              </a:rPr>
              <a:t>二元天线阵</a:t>
            </a:r>
            <a:r>
              <a:rPr lang="zh-CN" sz="2400" strike="noStrike" noProof="1" dirty="0">
                <a:solidFill>
                  <a:schemeClr val="tx1"/>
                </a:solidFill>
                <a:effectLst/>
                <a:latin typeface="+mn-ea"/>
                <a:cs typeface="+mn-ea"/>
              </a:rPr>
              <a:t>：</a:t>
            </a:r>
            <a:r>
              <a:rPr sz="2400" strike="noStrike" noProof="1" dirty="0">
                <a:solidFill>
                  <a:schemeClr val="tx1"/>
                </a:solidFill>
                <a:effectLst/>
                <a:latin typeface="+mn-ea"/>
                <a:cs typeface="+mn-ea"/>
              </a:rPr>
              <a:t>由两个排列方向相同的同类天线组成的天线阵</a:t>
            </a:r>
            <a:endParaRPr sz="2400" strike="noStrike" noProof="1" dirty="0">
              <a:solidFill>
                <a:schemeClr val="tx1"/>
              </a:solidFill>
              <a:effectLst/>
              <a:latin typeface="+mn-ea"/>
              <a:cs typeface="+mn-ea"/>
            </a:endParaRPr>
          </a:p>
          <a:p>
            <a:pPr marL="0" indent="0">
              <a:lnSpc>
                <a:spcPct val="150000"/>
              </a:lnSpc>
              <a:spcBef>
                <a:spcPts val="0"/>
              </a:spcBef>
              <a:buNone/>
            </a:pPr>
            <a:endParaRPr sz="2400" strike="noStrike" noProof="1" dirty="0">
              <a:solidFill>
                <a:schemeClr val="tx1"/>
              </a:solidFill>
              <a:effectLst/>
              <a:latin typeface="+mn-ea"/>
              <a:cs typeface="+mn-ea"/>
            </a:endParaRPr>
          </a:p>
          <a:p>
            <a:pPr marL="0" indent="0">
              <a:lnSpc>
                <a:spcPct val="150000"/>
              </a:lnSpc>
              <a:spcBef>
                <a:spcPts val="0"/>
              </a:spcBef>
              <a:buNone/>
            </a:pPr>
            <a:r>
              <a:rPr sz="2400" strike="noStrike" noProof="1" dirty="0">
                <a:solidFill>
                  <a:schemeClr val="tx1"/>
                </a:solidFill>
                <a:effectLst/>
                <a:latin typeface="+mn-ea"/>
                <a:cs typeface="+mn-ea"/>
              </a:rPr>
              <a:t>两天线电流的大小和相位关系为</a:t>
            </a:r>
            <a:endParaRPr sz="2400" strike="noStrike" noProof="1" dirty="0">
              <a:solidFill>
                <a:schemeClr val="tx1"/>
              </a:solidFill>
              <a:effectLst/>
              <a:latin typeface="+mn-ea"/>
              <a:cs typeface="+mn-ea"/>
            </a:endParaRPr>
          </a:p>
          <a:p>
            <a:pPr marL="0" indent="0">
              <a:lnSpc>
                <a:spcPct val="150000"/>
              </a:lnSpc>
              <a:spcBef>
                <a:spcPts val="0"/>
              </a:spcBef>
              <a:buNone/>
            </a:pPr>
            <a:endParaRPr sz="2400" strike="noStrike" noProof="1" dirty="0">
              <a:solidFill>
                <a:schemeClr val="tx1"/>
              </a:solidFill>
              <a:effectLst/>
              <a:latin typeface="+mn-ea"/>
              <a:cs typeface="+mn-ea"/>
            </a:endParaRPr>
          </a:p>
          <a:p>
            <a:pPr marL="0" indent="0">
              <a:lnSpc>
                <a:spcPct val="150000"/>
              </a:lnSpc>
              <a:spcBef>
                <a:spcPts val="0"/>
              </a:spcBef>
              <a:buNone/>
            </a:pPr>
            <a:r>
              <a:rPr sz="2400" strike="noStrike" noProof="1" dirty="0">
                <a:solidFill>
                  <a:schemeClr val="tx1"/>
                </a:solidFill>
                <a:effectLst/>
                <a:latin typeface="+mn-ea"/>
                <a:cs typeface="+mn-ea"/>
              </a:rPr>
              <a:t>                                </a:t>
            </a:r>
            <a:endParaRPr sz="2400" strike="noStrike" noProof="1" dirty="0">
              <a:solidFill>
                <a:schemeClr val="tx1"/>
              </a:solidFill>
              <a:effectLst/>
              <a:latin typeface="+mn-ea"/>
              <a:cs typeface="+mn-ea"/>
            </a:endParaRPr>
          </a:p>
        </p:txBody>
      </p:sp>
      <p:graphicFrame>
        <p:nvGraphicFramePr>
          <p:cNvPr id="10247" name="对象 11271"/>
          <p:cNvGraphicFramePr>
            <a:graphicFrameLocks noChangeAspect="1"/>
          </p:cNvGraphicFramePr>
          <p:nvPr>
            <p:custDataLst>
              <p:tags r:id="rId11"/>
            </p:custDataLst>
          </p:nvPr>
        </p:nvGraphicFramePr>
        <p:xfrm>
          <a:off x="5354003" y="2503488"/>
          <a:ext cx="1800225" cy="542925"/>
        </p:xfrm>
        <a:graphic>
          <a:graphicData uri="http://schemas.openxmlformats.org/presentationml/2006/ole">
            <mc:AlternateContent xmlns:mc="http://schemas.openxmlformats.org/markup-compatibility/2006">
              <mc:Choice xmlns:v="urn:schemas-microsoft-com:vml" Requires="v">
                <p:oleObj spid="_x0000_s3114" name="" r:id="rId12" imgW="788670" imgH="241300" progId="Equation.3">
                  <p:embed/>
                </p:oleObj>
              </mc:Choice>
              <mc:Fallback>
                <p:oleObj name="" r:id="rId12" imgW="788670" imgH="241300" progId="Equation.3">
                  <p:embed/>
                  <p:pic>
                    <p:nvPicPr>
                      <p:cNvPr id="0" name="图片 3113"/>
                      <p:cNvPicPr/>
                      <p:nvPr/>
                    </p:nvPicPr>
                    <p:blipFill>
                      <a:blip r:embed="rId13"/>
                      <a:stretch>
                        <a:fillRect/>
                      </a:stretch>
                    </p:blipFill>
                    <p:spPr>
                      <a:xfrm>
                        <a:off x="5354003" y="2503488"/>
                        <a:ext cx="1800225" cy="542925"/>
                      </a:xfrm>
                      <a:prstGeom prst="rect">
                        <a:avLst/>
                      </a:prstGeom>
                      <a:noFill/>
                      <a:ln w="38100">
                        <a:noFill/>
                        <a:miter/>
                      </a:ln>
                    </p:spPr>
                  </p:pic>
                </p:oleObj>
              </mc:Fallback>
            </mc:AlternateContent>
          </a:graphicData>
        </a:graphic>
      </p:graphicFrame>
      <p:graphicFrame>
        <p:nvGraphicFramePr>
          <p:cNvPr id="11323" name="对象 11322"/>
          <p:cNvGraphicFramePr>
            <a:graphicFrameLocks noChangeAspect="1"/>
          </p:cNvGraphicFramePr>
          <p:nvPr>
            <p:custDataLst>
              <p:tags r:id="rId14"/>
            </p:custDataLst>
          </p:nvPr>
        </p:nvGraphicFramePr>
        <p:xfrm>
          <a:off x="3841750" y="4366895"/>
          <a:ext cx="1944688" cy="546100"/>
        </p:xfrm>
        <a:graphic>
          <a:graphicData uri="http://schemas.openxmlformats.org/presentationml/2006/ole">
            <mc:AlternateContent xmlns:mc="http://schemas.openxmlformats.org/markup-compatibility/2006">
              <mc:Choice xmlns:v="urn:schemas-microsoft-com:vml" Requires="v">
                <p:oleObj spid="_x0000_s3123" name="" r:id="rId15" imgW="851535" imgH="241300" progId="Equation.DSMT4">
                  <p:embed/>
                </p:oleObj>
              </mc:Choice>
              <mc:Fallback>
                <p:oleObj name="" r:id="rId15" imgW="851535" imgH="241300" progId="Equation.DSMT4">
                  <p:embed/>
                  <p:pic>
                    <p:nvPicPr>
                      <p:cNvPr id="0" name="图片 3122"/>
                      <p:cNvPicPr/>
                      <p:nvPr/>
                    </p:nvPicPr>
                    <p:blipFill>
                      <a:blip r:embed="rId16"/>
                      <a:stretch>
                        <a:fillRect/>
                      </a:stretch>
                    </p:blipFill>
                    <p:spPr>
                      <a:xfrm>
                        <a:off x="3841750" y="4366895"/>
                        <a:ext cx="1944688" cy="546100"/>
                      </a:xfrm>
                      <a:prstGeom prst="rect">
                        <a:avLst/>
                      </a:prstGeom>
                      <a:noFill/>
                      <a:ln w="38100">
                        <a:noFill/>
                        <a:miter/>
                      </a:ln>
                    </p:spPr>
                  </p:pic>
                </p:oleObj>
              </mc:Fallback>
            </mc:AlternateContent>
          </a:graphicData>
        </a:graphic>
      </p:graphicFrame>
      <p:graphicFrame>
        <p:nvGraphicFramePr>
          <p:cNvPr id="11324" name="对象 11323"/>
          <p:cNvGraphicFramePr>
            <a:graphicFrameLocks noChangeAspect="1"/>
          </p:cNvGraphicFramePr>
          <p:nvPr>
            <p:custDataLst>
              <p:tags r:id="rId17"/>
            </p:custDataLst>
          </p:nvPr>
        </p:nvGraphicFramePr>
        <p:xfrm>
          <a:off x="3841750" y="3367088"/>
          <a:ext cx="2003425" cy="890587"/>
        </p:xfrm>
        <a:graphic>
          <a:graphicData uri="http://schemas.openxmlformats.org/presentationml/2006/ole">
            <mc:AlternateContent xmlns:mc="http://schemas.openxmlformats.org/markup-compatibility/2006">
              <mc:Choice xmlns:v="urn:schemas-microsoft-com:vml" Requires="v">
                <p:oleObj spid="_x0000_s3128" name="" r:id="rId18" imgW="876935" imgH="394335" progId="Equation.DSMT4">
                  <p:embed/>
                </p:oleObj>
              </mc:Choice>
              <mc:Fallback>
                <p:oleObj name="" r:id="rId18" imgW="876935" imgH="394335" progId="Equation.DSMT4">
                  <p:embed/>
                  <p:pic>
                    <p:nvPicPr>
                      <p:cNvPr id="0" name="图片 3127"/>
                      <p:cNvPicPr/>
                      <p:nvPr/>
                    </p:nvPicPr>
                    <p:blipFill>
                      <a:blip r:embed="rId19"/>
                      <a:stretch>
                        <a:fillRect/>
                      </a:stretch>
                    </p:blipFill>
                    <p:spPr>
                      <a:xfrm>
                        <a:off x="3841750" y="3367088"/>
                        <a:ext cx="2003425" cy="890587"/>
                      </a:xfrm>
                      <a:prstGeom prst="rect">
                        <a:avLst/>
                      </a:prstGeom>
                      <a:noFill/>
                      <a:ln w="38100">
                        <a:noFill/>
                        <a:miter/>
                      </a:ln>
                    </p:spPr>
                  </p:pic>
                </p:oleObj>
              </mc:Fallback>
            </mc:AlternateContent>
          </a:graphicData>
        </a:graphic>
      </p:graphicFrame>
      <p:grpSp>
        <p:nvGrpSpPr>
          <p:cNvPr id="10250" name="组合 11274"/>
          <p:cNvGrpSpPr/>
          <p:nvPr/>
        </p:nvGrpSpPr>
        <p:grpSpPr>
          <a:xfrm>
            <a:off x="7018655" y="1696085"/>
            <a:ext cx="5003800" cy="4438650"/>
            <a:chOff x="0" y="0"/>
            <a:chExt cx="3152" cy="2796"/>
          </a:xfrm>
        </p:grpSpPr>
        <p:grpSp>
          <p:nvGrpSpPr>
            <p:cNvPr id="10251" name="组合 11275"/>
            <p:cNvGrpSpPr/>
            <p:nvPr/>
          </p:nvGrpSpPr>
          <p:grpSpPr>
            <a:xfrm>
              <a:off x="2222" y="1905"/>
              <a:ext cx="0" cy="0"/>
              <a:chOff x="0" y="0"/>
              <a:chExt cx="1927" cy="1617"/>
            </a:xfrm>
          </p:grpSpPr>
          <p:graphicFrame>
            <p:nvGraphicFramePr>
              <p:cNvPr id="10252" name="内容占位符 11276"/>
              <p:cNvGraphicFramePr>
                <a:graphicFrameLocks noChangeAspect="1"/>
              </p:cNvGraphicFramePr>
              <p:nvPr>
                <p:ph sz="quarter" idx="4294967295"/>
                <p:custDataLst>
                  <p:tags r:id="rId20"/>
                </p:custDataLst>
              </p:nvPr>
            </p:nvGraphicFramePr>
            <p:xfrm>
              <a:off x="90" y="936"/>
              <a:ext cx="296" cy="128"/>
            </p:xfrm>
            <a:graphic>
              <a:graphicData uri="http://schemas.openxmlformats.org/presentationml/2006/ole">
                <mc:AlternateContent xmlns:mc="http://schemas.openxmlformats.org/markup-compatibility/2006">
                  <mc:Choice xmlns:v="urn:schemas-microsoft-com:vml" Requires="v">
                    <p:oleObj spid="_x0000_s3115" name="" r:id="rId21" imgW="470535" imgH="203835" progId="Equation.3">
                      <p:embed/>
                    </p:oleObj>
                  </mc:Choice>
                  <mc:Fallback>
                    <p:oleObj name="" r:id="rId21" imgW="470535" imgH="203835" progId="Equation.3">
                      <p:embed/>
                      <p:pic>
                        <p:nvPicPr>
                          <p:cNvPr id="0" name="图片 3114"/>
                          <p:cNvPicPr/>
                          <p:nvPr/>
                        </p:nvPicPr>
                        <p:blipFill>
                          <a:blip r:embed="rId22"/>
                          <a:stretch>
                            <a:fillRect/>
                          </a:stretch>
                        </p:blipFill>
                        <p:spPr>
                          <a:xfrm>
                            <a:off x="90" y="936"/>
                            <a:ext cx="296" cy="128"/>
                          </a:xfrm>
                          <a:prstGeom prst="rect">
                            <a:avLst/>
                          </a:prstGeom>
                          <a:noFill/>
                          <a:ln w="38100">
                            <a:miter/>
                          </a:ln>
                        </p:spPr>
                      </p:pic>
                    </p:oleObj>
                  </mc:Fallback>
                </mc:AlternateContent>
              </a:graphicData>
            </a:graphic>
          </p:graphicFrame>
          <p:sp>
            <p:nvSpPr>
              <p:cNvPr id="10253" name="直接连接符 11277"/>
              <p:cNvSpPr/>
              <p:nvPr>
                <p:custDataLst>
                  <p:tags r:id="rId23"/>
                </p:custDataLst>
              </p:nvPr>
            </p:nvSpPr>
            <p:spPr>
              <a:xfrm>
                <a:off x="0" y="1345"/>
                <a:ext cx="1769" cy="0"/>
              </a:xfrm>
              <a:prstGeom prst="line">
                <a:avLst/>
              </a:prstGeom>
              <a:ln w="9525" cap="flat" cmpd="sng">
                <a:solidFill>
                  <a:schemeClr val="tx1"/>
                </a:solidFill>
                <a:prstDash val="lgDashDot"/>
                <a:round/>
                <a:headEnd type="none" w="med" len="med"/>
                <a:tailEnd type="none" w="med" len="med"/>
              </a:ln>
            </p:spPr>
            <p:txBody>
              <a:bodyPr anchor="t" anchorCtr="0"/>
              <a:p>
                <a:endParaRPr lang="zh-CN" altLang="en-US">
                  <a:latin typeface="Arial" panose="020B0604020202020204" pitchFamily="34" charset="0"/>
                </a:endParaRPr>
              </a:p>
            </p:txBody>
          </p:sp>
          <p:sp>
            <p:nvSpPr>
              <p:cNvPr id="10254" name="直接连接符 11278"/>
              <p:cNvSpPr/>
              <p:nvPr>
                <p:custDataLst>
                  <p:tags r:id="rId24"/>
                </p:custDataLst>
              </p:nvPr>
            </p:nvSpPr>
            <p:spPr>
              <a:xfrm flipV="1">
                <a:off x="136" y="29"/>
                <a:ext cx="1134" cy="1316"/>
              </a:xfrm>
              <a:prstGeom prst="line">
                <a:avLst/>
              </a:prstGeom>
              <a:ln w="9525" cap="flat" cmpd="sng">
                <a:solidFill>
                  <a:schemeClr val="tx1"/>
                </a:solidFill>
                <a:prstDash val="solid"/>
                <a:round/>
                <a:headEnd type="none" w="med" len="med"/>
                <a:tailEnd type="triangle" w="med" len="med"/>
              </a:ln>
            </p:spPr>
            <p:txBody>
              <a:bodyPr anchor="t" anchorCtr="0"/>
              <a:p>
                <a:endParaRPr lang="zh-CN" altLang="en-US">
                  <a:latin typeface="Arial" panose="020B0604020202020204" pitchFamily="34" charset="0"/>
                </a:endParaRPr>
              </a:p>
            </p:txBody>
          </p:sp>
          <p:sp>
            <p:nvSpPr>
              <p:cNvPr id="10255" name="直接连接符 11279"/>
              <p:cNvSpPr/>
              <p:nvPr>
                <p:custDataLst>
                  <p:tags r:id="rId25"/>
                </p:custDataLst>
              </p:nvPr>
            </p:nvSpPr>
            <p:spPr>
              <a:xfrm flipV="1">
                <a:off x="1134" y="392"/>
                <a:ext cx="793" cy="953"/>
              </a:xfrm>
              <a:prstGeom prst="line">
                <a:avLst/>
              </a:prstGeom>
              <a:ln w="9525" cap="flat" cmpd="sng">
                <a:solidFill>
                  <a:schemeClr val="tx1"/>
                </a:solidFill>
                <a:prstDash val="solid"/>
                <a:round/>
                <a:headEnd type="none" w="med" len="med"/>
                <a:tailEnd type="triangle" w="med" len="med"/>
              </a:ln>
            </p:spPr>
            <p:txBody>
              <a:bodyPr anchor="t" anchorCtr="0"/>
              <a:p>
                <a:endParaRPr lang="zh-CN" altLang="en-US">
                  <a:latin typeface="Arial" panose="020B0604020202020204" pitchFamily="34" charset="0"/>
                </a:endParaRPr>
              </a:p>
            </p:txBody>
          </p:sp>
          <p:grpSp>
            <p:nvGrpSpPr>
              <p:cNvPr id="10256" name="组合 11280"/>
              <p:cNvGrpSpPr/>
              <p:nvPr/>
            </p:nvGrpSpPr>
            <p:grpSpPr>
              <a:xfrm>
                <a:off x="136" y="1345"/>
                <a:ext cx="998" cy="272"/>
                <a:chOff x="0" y="0"/>
                <a:chExt cx="998" cy="272"/>
              </a:xfrm>
            </p:grpSpPr>
            <p:sp>
              <p:nvSpPr>
                <p:cNvPr id="10257" name="直接连接符 11281"/>
                <p:cNvSpPr/>
                <p:nvPr>
                  <p:custDataLst>
                    <p:tags r:id="rId26"/>
                  </p:custDataLst>
                </p:nvPr>
              </p:nvSpPr>
              <p:spPr>
                <a:xfrm>
                  <a:off x="0" y="0"/>
                  <a:ext cx="0" cy="272"/>
                </a:xfrm>
                <a:prstGeom prst="line">
                  <a:avLst/>
                </a:prstGeom>
                <a:ln w="9525" cap="flat" cmpd="sng">
                  <a:solidFill>
                    <a:schemeClr val="tx1"/>
                  </a:solidFill>
                  <a:prstDash val="solid"/>
                  <a:round/>
                  <a:headEnd type="none" w="med" len="med"/>
                  <a:tailEnd type="none" w="med" len="med"/>
                </a:ln>
              </p:spPr>
              <p:txBody>
                <a:bodyPr anchor="t" anchorCtr="0"/>
                <a:p>
                  <a:endParaRPr lang="zh-CN" altLang="en-US">
                    <a:latin typeface="Arial" panose="020B0604020202020204" pitchFamily="34" charset="0"/>
                  </a:endParaRPr>
                </a:p>
              </p:txBody>
            </p:sp>
            <p:sp>
              <p:nvSpPr>
                <p:cNvPr id="10258" name="直接连接符 11282"/>
                <p:cNvSpPr/>
                <p:nvPr>
                  <p:custDataLst>
                    <p:tags r:id="rId27"/>
                  </p:custDataLst>
                </p:nvPr>
              </p:nvSpPr>
              <p:spPr>
                <a:xfrm>
                  <a:off x="998" y="0"/>
                  <a:ext cx="0" cy="272"/>
                </a:xfrm>
                <a:prstGeom prst="line">
                  <a:avLst/>
                </a:prstGeom>
                <a:ln w="9525" cap="flat" cmpd="sng">
                  <a:solidFill>
                    <a:schemeClr val="tx1"/>
                  </a:solidFill>
                  <a:prstDash val="solid"/>
                  <a:round/>
                  <a:headEnd type="none" w="med" len="med"/>
                  <a:tailEnd type="none" w="med" len="med"/>
                </a:ln>
              </p:spPr>
              <p:txBody>
                <a:bodyPr anchor="t" anchorCtr="0"/>
                <a:p>
                  <a:endParaRPr lang="zh-CN" altLang="en-US">
                    <a:latin typeface="Arial" panose="020B0604020202020204" pitchFamily="34" charset="0"/>
                  </a:endParaRPr>
                </a:p>
              </p:txBody>
            </p:sp>
            <p:sp>
              <p:nvSpPr>
                <p:cNvPr id="10259" name="直接连接符 11283"/>
                <p:cNvSpPr/>
                <p:nvPr>
                  <p:custDataLst>
                    <p:tags r:id="rId28"/>
                  </p:custDataLst>
                </p:nvPr>
              </p:nvSpPr>
              <p:spPr>
                <a:xfrm>
                  <a:off x="635" y="136"/>
                  <a:ext cx="363" cy="0"/>
                </a:xfrm>
                <a:prstGeom prst="line">
                  <a:avLst/>
                </a:prstGeom>
                <a:ln w="9525" cap="flat" cmpd="sng">
                  <a:solidFill>
                    <a:schemeClr val="tx1"/>
                  </a:solidFill>
                  <a:prstDash val="solid"/>
                  <a:round/>
                  <a:headEnd type="none" w="med" len="med"/>
                  <a:tailEnd type="triangle" w="med" len="med"/>
                </a:ln>
              </p:spPr>
              <p:txBody>
                <a:bodyPr anchor="t" anchorCtr="0"/>
                <a:p>
                  <a:endParaRPr lang="zh-CN" altLang="en-US">
                    <a:latin typeface="Arial" panose="020B0604020202020204" pitchFamily="34" charset="0"/>
                  </a:endParaRPr>
                </a:p>
              </p:txBody>
            </p:sp>
            <p:sp>
              <p:nvSpPr>
                <p:cNvPr id="10260" name="直接连接符 11284"/>
                <p:cNvSpPr/>
                <p:nvPr>
                  <p:custDataLst>
                    <p:tags r:id="rId29"/>
                  </p:custDataLst>
                </p:nvPr>
              </p:nvSpPr>
              <p:spPr>
                <a:xfrm flipH="1">
                  <a:off x="0" y="136"/>
                  <a:ext cx="317" cy="0"/>
                </a:xfrm>
                <a:prstGeom prst="line">
                  <a:avLst/>
                </a:prstGeom>
                <a:ln w="9525" cap="flat" cmpd="sng">
                  <a:solidFill>
                    <a:schemeClr val="tx1"/>
                  </a:solidFill>
                  <a:prstDash val="solid"/>
                  <a:round/>
                  <a:headEnd type="none" w="med" len="med"/>
                  <a:tailEnd type="triangle" w="med" len="med"/>
                </a:ln>
              </p:spPr>
              <p:txBody>
                <a:bodyPr anchor="t" anchorCtr="0"/>
                <a:p>
                  <a:endParaRPr lang="zh-CN" altLang="en-US">
                    <a:latin typeface="Arial" panose="020B0604020202020204" pitchFamily="34" charset="0"/>
                  </a:endParaRPr>
                </a:p>
              </p:txBody>
            </p:sp>
          </p:grpSp>
          <p:sp>
            <p:nvSpPr>
              <p:cNvPr id="10261" name="直接连接符 11285"/>
              <p:cNvSpPr/>
              <p:nvPr>
                <p:custDataLst>
                  <p:tags r:id="rId30"/>
                </p:custDataLst>
              </p:nvPr>
            </p:nvSpPr>
            <p:spPr>
              <a:xfrm flipH="1" flipV="1">
                <a:off x="589" y="800"/>
                <a:ext cx="545" cy="545"/>
              </a:xfrm>
              <a:prstGeom prst="line">
                <a:avLst/>
              </a:prstGeom>
              <a:ln w="9525" cap="flat" cmpd="sng">
                <a:solidFill>
                  <a:schemeClr val="tx1"/>
                </a:solidFill>
                <a:prstDash val="lgDashDot"/>
                <a:round/>
                <a:headEnd type="none" w="med" len="med"/>
                <a:tailEnd type="none" w="med" len="med"/>
              </a:ln>
            </p:spPr>
            <p:txBody>
              <a:bodyPr anchor="t" anchorCtr="0"/>
              <a:p>
                <a:endParaRPr lang="zh-CN" altLang="en-US">
                  <a:latin typeface="Arial" panose="020B0604020202020204" pitchFamily="34" charset="0"/>
                </a:endParaRPr>
              </a:p>
            </p:txBody>
          </p:sp>
          <p:grpSp>
            <p:nvGrpSpPr>
              <p:cNvPr id="10262" name="组合 11286"/>
              <p:cNvGrpSpPr/>
              <p:nvPr/>
            </p:nvGrpSpPr>
            <p:grpSpPr>
              <a:xfrm rot="-2953542">
                <a:off x="-105" y="817"/>
                <a:ext cx="692" cy="272"/>
                <a:chOff x="0" y="0"/>
                <a:chExt cx="998" cy="272"/>
              </a:xfrm>
            </p:grpSpPr>
            <p:sp>
              <p:nvSpPr>
                <p:cNvPr id="10263" name="直接连接符 11287"/>
                <p:cNvSpPr/>
                <p:nvPr>
                  <p:custDataLst>
                    <p:tags r:id="rId31"/>
                  </p:custDataLst>
                </p:nvPr>
              </p:nvSpPr>
              <p:spPr>
                <a:xfrm>
                  <a:off x="0" y="0"/>
                  <a:ext cx="0" cy="272"/>
                </a:xfrm>
                <a:prstGeom prst="line">
                  <a:avLst/>
                </a:prstGeom>
                <a:ln w="9525" cap="flat" cmpd="sng">
                  <a:solidFill>
                    <a:schemeClr val="tx1"/>
                  </a:solidFill>
                  <a:prstDash val="solid"/>
                  <a:round/>
                  <a:headEnd type="none" w="med" len="med"/>
                  <a:tailEnd type="none" w="med" len="med"/>
                </a:ln>
              </p:spPr>
              <p:txBody>
                <a:bodyPr anchor="t" anchorCtr="0"/>
                <a:p>
                  <a:endParaRPr lang="zh-CN" altLang="en-US">
                    <a:latin typeface="Arial" panose="020B0604020202020204" pitchFamily="34" charset="0"/>
                  </a:endParaRPr>
                </a:p>
              </p:txBody>
            </p:sp>
            <p:sp>
              <p:nvSpPr>
                <p:cNvPr id="10264" name="直接连接符 11288"/>
                <p:cNvSpPr/>
                <p:nvPr>
                  <p:custDataLst>
                    <p:tags r:id="rId32"/>
                  </p:custDataLst>
                </p:nvPr>
              </p:nvSpPr>
              <p:spPr>
                <a:xfrm>
                  <a:off x="998" y="0"/>
                  <a:ext cx="0" cy="272"/>
                </a:xfrm>
                <a:prstGeom prst="line">
                  <a:avLst/>
                </a:prstGeom>
                <a:ln w="9525" cap="flat" cmpd="sng">
                  <a:solidFill>
                    <a:schemeClr val="tx1"/>
                  </a:solidFill>
                  <a:prstDash val="solid"/>
                  <a:round/>
                  <a:headEnd type="none" w="med" len="med"/>
                  <a:tailEnd type="none" w="med" len="med"/>
                </a:ln>
              </p:spPr>
              <p:txBody>
                <a:bodyPr anchor="t" anchorCtr="0"/>
                <a:p>
                  <a:endParaRPr lang="zh-CN" altLang="en-US">
                    <a:latin typeface="Arial" panose="020B0604020202020204" pitchFamily="34" charset="0"/>
                  </a:endParaRPr>
                </a:p>
              </p:txBody>
            </p:sp>
            <p:sp>
              <p:nvSpPr>
                <p:cNvPr id="10265" name="直接连接符 11289"/>
                <p:cNvSpPr/>
                <p:nvPr>
                  <p:custDataLst>
                    <p:tags r:id="rId33"/>
                  </p:custDataLst>
                </p:nvPr>
              </p:nvSpPr>
              <p:spPr>
                <a:xfrm>
                  <a:off x="635" y="136"/>
                  <a:ext cx="363" cy="0"/>
                </a:xfrm>
                <a:prstGeom prst="line">
                  <a:avLst/>
                </a:prstGeom>
                <a:ln w="9525" cap="flat" cmpd="sng">
                  <a:solidFill>
                    <a:schemeClr val="tx1"/>
                  </a:solidFill>
                  <a:prstDash val="solid"/>
                  <a:round/>
                  <a:headEnd type="none" w="med" len="med"/>
                  <a:tailEnd type="triangle" w="med" len="med"/>
                </a:ln>
              </p:spPr>
              <p:txBody>
                <a:bodyPr anchor="t" anchorCtr="0"/>
                <a:p>
                  <a:endParaRPr lang="zh-CN" altLang="en-US">
                    <a:latin typeface="Arial" panose="020B0604020202020204" pitchFamily="34" charset="0"/>
                  </a:endParaRPr>
                </a:p>
              </p:txBody>
            </p:sp>
            <p:sp>
              <p:nvSpPr>
                <p:cNvPr id="10266" name="直接连接符 11290"/>
                <p:cNvSpPr/>
                <p:nvPr>
                  <p:custDataLst>
                    <p:tags r:id="rId34"/>
                  </p:custDataLst>
                </p:nvPr>
              </p:nvSpPr>
              <p:spPr>
                <a:xfrm flipH="1">
                  <a:off x="0" y="136"/>
                  <a:ext cx="317" cy="0"/>
                </a:xfrm>
                <a:prstGeom prst="line">
                  <a:avLst/>
                </a:prstGeom>
                <a:ln w="9525" cap="flat" cmpd="sng">
                  <a:solidFill>
                    <a:schemeClr val="tx1"/>
                  </a:solidFill>
                  <a:prstDash val="solid"/>
                  <a:round/>
                  <a:headEnd type="none" w="med" len="med"/>
                  <a:tailEnd type="triangle" w="med" len="med"/>
                </a:ln>
              </p:spPr>
              <p:txBody>
                <a:bodyPr anchor="t" anchorCtr="0"/>
                <a:p>
                  <a:endParaRPr lang="zh-CN" altLang="en-US">
                    <a:latin typeface="Arial" panose="020B0604020202020204" pitchFamily="34" charset="0"/>
                  </a:endParaRPr>
                </a:p>
              </p:txBody>
            </p:sp>
          </p:grpSp>
          <p:graphicFrame>
            <p:nvGraphicFramePr>
              <p:cNvPr id="10267" name="内容占位符 11291"/>
              <p:cNvGraphicFramePr>
                <a:graphicFrameLocks noChangeAspect="1"/>
              </p:cNvGraphicFramePr>
              <p:nvPr>
                <p:ph sz="quarter" idx="4294967295"/>
                <p:custDataLst>
                  <p:tags r:id="rId35"/>
                </p:custDataLst>
              </p:nvPr>
            </p:nvGraphicFramePr>
            <p:xfrm>
              <a:off x="1270" y="1118"/>
              <a:ext cx="153" cy="181"/>
            </p:xfrm>
            <a:graphic>
              <a:graphicData uri="http://schemas.openxmlformats.org/presentationml/2006/ole">
                <mc:AlternateContent xmlns:mc="http://schemas.openxmlformats.org/markup-compatibility/2006">
                  <mc:Choice xmlns:v="urn:schemas-microsoft-com:vml" Requires="v">
                    <p:oleObj spid="_x0000_s3117" name="" r:id="rId36" imgW="140335" imgH="165735" progId="Equation.3">
                      <p:embed/>
                    </p:oleObj>
                  </mc:Choice>
                  <mc:Fallback>
                    <p:oleObj name="" r:id="rId36" imgW="140335" imgH="165735" progId="Equation.3">
                      <p:embed/>
                      <p:pic>
                        <p:nvPicPr>
                          <p:cNvPr id="0" name="图片 3116"/>
                          <p:cNvPicPr/>
                          <p:nvPr/>
                        </p:nvPicPr>
                        <p:blipFill>
                          <a:blip r:embed="rId37"/>
                          <a:stretch>
                            <a:fillRect/>
                          </a:stretch>
                        </p:blipFill>
                        <p:spPr>
                          <a:xfrm>
                            <a:off x="1270" y="1118"/>
                            <a:ext cx="153" cy="181"/>
                          </a:xfrm>
                          <a:prstGeom prst="rect">
                            <a:avLst/>
                          </a:prstGeom>
                          <a:noFill/>
                          <a:ln w="38100">
                            <a:miter/>
                          </a:ln>
                        </p:spPr>
                      </p:pic>
                    </p:oleObj>
                  </mc:Fallback>
                </mc:AlternateContent>
              </a:graphicData>
            </a:graphic>
          </p:graphicFrame>
          <p:graphicFrame>
            <p:nvGraphicFramePr>
              <p:cNvPr id="10268" name="对象 11292"/>
              <p:cNvGraphicFramePr>
                <a:graphicFrameLocks noChangeAspect="1"/>
              </p:cNvGraphicFramePr>
              <p:nvPr>
                <p:custDataLst>
                  <p:tags r:id="rId38"/>
                </p:custDataLst>
              </p:nvPr>
            </p:nvGraphicFramePr>
            <p:xfrm>
              <a:off x="1406" y="664"/>
              <a:ext cx="171" cy="181"/>
            </p:xfrm>
            <a:graphic>
              <a:graphicData uri="http://schemas.openxmlformats.org/presentationml/2006/ole">
                <mc:AlternateContent xmlns:mc="http://schemas.openxmlformats.org/markup-compatibility/2006">
                  <mc:Choice xmlns:v="urn:schemas-microsoft-com:vml" Requires="v">
                    <p:oleObj spid="_x0000_s3118" name="" r:id="rId39" imgW="127635" imgH="216535" progId="Equation.3">
                      <p:embed/>
                    </p:oleObj>
                  </mc:Choice>
                  <mc:Fallback>
                    <p:oleObj name="" r:id="rId39" imgW="127635" imgH="216535" progId="Equation.3">
                      <p:embed/>
                      <p:pic>
                        <p:nvPicPr>
                          <p:cNvPr id="0" name="图片 3117"/>
                          <p:cNvPicPr/>
                          <p:nvPr/>
                        </p:nvPicPr>
                        <p:blipFill>
                          <a:blip r:embed="rId40"/>
                          <a:stretch>
                            <a:fillRect/>
                          </a:stretch>
                        </p:blipFill>
                        <p:spPr>
                          <a:xfrm>
                            <a:off x="1406" y="664"/>
                            <a:ext cx="171" cy="181"/>
                          </a:xfrm>
                          <a:prstGeom prst="rect">
                            <a:avLst/>
                          </a:prstGeom>
                          <a:noFill/>
                          <a:ln w="38100">
                            <a:noFill/>
                            <a:miter/>
                          </a:ln>
                        </p:spPr>
                      </p:pic>
                    </p:oleObj>
                  </mc:Fallback>
                </mc:AlternateContent>
              </a:graphicData>
            </a:graphic>
          </p:graphicFrame>
          <p:sp>
            <p:nvSpPr>
              <p:cNvPr id="10269" name="矩形 11293"/>
              <p:cNvSpPr>
                <a:spLocks noChangeAspect="1" noTextEdit="1"/>
              </p:cNvSpPr>
              <p:nvPr>
                <p:custDataLst>
                  <p:tags r:id="rId41"/>
                </p:custDataLst>
              </p:nvPr>
            </p:nvSpPr>
            <p:spPr>
              <a:xfrm>
                <a:off x="713" y="0"/>
                <a:ext cx="244" cy="391"/>
              </a:xfrm>
              <a:prstGeom prst="rect">
                <a:avLst/>
              </a:prstGeom>
              <a:noFill/>
              <a:ln w="9525">
                <a:noFill/>
              </a:ln>
            </p:spPr>
            <p:txBody>
              <a:bodyPr anchor="t" anchorCtr="0"/>
              <a:p>
                <a:endParaRPr lang="zh-CN" altLang="en-US">
                  <a:latin typeface="Arial" panose="020B0604020202020204" pitchFamily="34" charset="0"/>
                </a:endParaRPr>
              </a:p>
            </p:txBody>
          </p:sp>
          <p:graphicFrame>
            <p:nvGraphicFramePr>
              <p:cNvPr id="10270" name="对象 11294"/>
              <p:cNvGraphicFramePr>
                <a:graphicFrameLocks noChangeAspect="1"/>
              </p:cNvGraphicFramePr>
              <p:nvPr>
                <p:custDataLst>
                  <p:tags r:id="rId42"/>
                </p:custDataLst>
              </p:nvPr>
            </p:nvGraphicFramePr>
            <p:xfrm>
              <a:off x="750" y="176"/>
              <a:ext cx="188" cy="191"/>
            </p:xfrm>
            <a:graphic>
              <a:graphicData uri="http://schemas.openxmlformats.org/presentationml/2006/ole">
                <mc:AlternateContent xmlns:mc="http://schemas.openxmlformats.org/markup-compatibility/2006">
                  <mc:Choice xmlns:v="urn:schemas-microsoft-com:vml" Requires="v">
                    <p:oleObj spid="_x0000_s3116" name="" r:id="rId43" imgW="140335" imgH="229235" progId="Equation.3">
                      <p:embed/>
                    </p:oleObj>
                  </mc:Choice>
                  <mc:Fallback>
                    <p:oleObj name="" r:id="rId43" imgW="140335" imgH="229235" progId="Equation.3">
                      <p:embed/>
                      <p:pic>
                        <p:nvPicPr>
                          <p:cNvPr id="0" name="图片 3115"/>
                          <p:cNvPicPr/>
                          <p:nvPr/>
                        </p:nvPicPr>
                        <p:blipFill>
                          <a:blip r:embed="rId44"/>
                          <a:stretch>
                            <a:fillRect/>
                          </a:stretch>
                        </p:blipFill>
                        <p:spPr>
                          <a:xfrm>
                            <a:off x="750" y="176"/>
                            <a:ext cx="188" cy="191"/>
                          </a:xfrm>
                          <a:prstGeom prst="rect">
                            <a:avLst/>
                          </a:prstGeom>
                          <a:noFill/>
                          <a:ln w="38100">
                            <a:noFill/>
                            <a:miter/>
                          </a:ln>
                        </p:spPr>
                      </p:pic>
                    </p:oleObj>
                  </mc:Fallback>
                </mc:AlternateContent>
              </a:graphicData>
            </a:graphic>
          </p:graphicFrame>
          <p:graphicFrame>
            <p:nvGraphicFramePr>
              <p:cNvPr id="10271" name="对象 11295"/>
              <p:cNvGraphicFramePr>
                <a:graphicFrameLocks noChangeAspect="1"/>
              </p:cNvGraphicFramePr>
              <p:nvPr>
                <p:custDataLst>
                  <p:tags r:id="rId45"/>
                </p:custDataLst>
              </p:nvPr>
            </p:nvGraphicFramePr>
            <p:xfrm>
              <a:off x="539" y="1427"/>
              <a:ext cx="171" cy="148"/>
            </p:xfrm>
            <a:graphic>
              <a:graphicData uri="http://schemas.openxmlformats.org/presentationml/2006/ole">
                <mc:AlternateContent xmlns:mc="http://schemas.openxmlformats.org/markup-compatibility/2006">
                  <mc:Choice xmlns:v="urn:schemas-microsoft-com:vml" Requires="v">
                    <p:oleObj spid="_x0000_s3119" name="" r:id="rId46" imgW="127635" imgH="178435" progId="Equation.3">
                      <p:embed/>
                    </p:oleObj>
                  </mc:Choice>
                  <mc:Fallback>
                    <p:oleObj name="" r:id="rId46" imgW="127635" imgH="178435" progId="Equation.3">
                      <p:embed/>
                      <p:pic>
                        <p:nvPicPr>
                          <p:cNvPr id="0" name="图片 3118"/>
                          <p:cNvPicPr/>
                          <p:nvPr/>
                        </p:nvPicPr>
                        <p:blipFill>
                          <a:blip r:embed="rId47"/>
                          <a:stretch>
                            <a:fillRect/>
                          </a:stretch>
                        </p:blipFill>
                        <p:spPr>
                          <a:xfrm>
                            <a:off x="539" y="1427"/>
                            <a:ext cx="171" cy="148"/>
                          </a:xfrm>
                          <a:prstGeom prst="rect">
                            <a:avLst/>
                          </a:prstGeom>
                          <a:noFill/>
                          <a:ln w="38100">
                            <a:noFill/>
                            <a:miter/>
                          </a:ln>
                        </p:spPr>
                      </p:pic>
                    </p:oleObj>
                  </mc:Fallback>
                </mc:AlternateContent>
              </a:graphicData>
            </a:graphic>
          </p:graphicFrame>
        </p:grpSp>
        <p:grpSp>
          <p:nvGrpSpPr>
            <p:cNvPr id="10272" name="组合 11296"/>
            <p:cNvGrpSpPr/>
            <p:nvPr/>
          </p:nvGrpSpPr>
          <p:grpSpPr>
            <a:xfrm>
              <a:off x="0" y="0"/>
              <a:ext cx="3152" cy="2796"/>
              <a:chOff x="0" y="0"/>
              <a:chExt cx="1927" cy="1617"/>
            </a:xfrm>
          </p:grpSpPr>
          <p:graphicFrame>
            <p:nvGraphicFramePr>
              <p:cNvPr id="10273" name="内容占位符 11297"/>
              <p:cNvGraphicFramePr>
                <a:graphicFrameLocks noChangeAspect="1"/>
              </p:cNvGraphicFramePr>
              <p:nvPr>
                <p:ph sz="quarter" idx="4294967295"/>
                <p:custDataLst>
                  <p:tags r:id="rId48"/>
                </p:custDataLst>
              </p:nvPr>
            </p:nvGraphicFramePr>
            <p:xfrm>
              <a:off x="90" y="936"/>
              <a:ext cx="296" cy="128"/>
            </p:xfrm>
            <a:graphic>
              <a:graphicData uri="http://schemas.openxmlformats.org/presentationml/2006/ole">
                <mc:AlternateContent xmlns:mc="http://schemas.openxmlformats.org/markup-compatibility/2006">
                  <mc:Choice xmlns:v="urn:schemas-microsoft-com:vml" Requires="v">
                    <p:oleObj spid="_x0000_s3120" name="" r:id="rId49" imgW="470535" imgH="203835" progId="Equation.3">
                      <p:embed/>
                    </p:oleObj>
                  </mc:Choice>
                  <mc:Fallback>
                    <p:oleObj name="" r:id="rId49" imgW="470535" imgH="203835" progId="Equation.3">
                      <p:embed/>
                      <p:pic>
                        <p:nvPicPr>
                          <p:cNvPr id="0" name="图片 3119"/>
                          <p:cNvPicPr/>
                          <p:nvPr/>
                        </p:nvPicPr>
                        <p:blipFill>
                          <a:blip r:embed="rId22"/>
                          <a:stretch>
                            <a:fillRect/>
                          </a:stretch>
                        </p:blipFill>
                        <p:spPr>
                          <a:xfrm>
                            <a:off x="90" y="936"/>
                            <a:ext cx="296" cy="128"/>
                          </a:xfrm>
                          <a:prstGeom prst="rect">
                            <a:avLst/>
                          </a:prstGeom>
                          <a:noFill/>
                          <a:ln w="38100">
                            <a:miter/>
                          </a:ln>
                        </p:spPr>
                      </p:pic>
                    </p:oleObj>
                  </mc:Fallback>
                </mc:AlternateContent>
              </a:graphicData>
            </a:graphic>
          </p:graphicFrame>
          <p:sp>
            <p:nvSpPr>
              <p:cNvPr id="10274" name="直接连接符 11298"/>
              <p:cNvSpPr/>
              <p:nvPr>
                <p:custDataLst>
                  <p:tags r:id="rId50"/>
                </p:custDataLst>
              </p:nvPr>
            </p:nvSpPr>
            <p:spPr>
              <a:xfrm>
                <a:off x="0" y="1345"/>
                <a:ext cx="1769" cy="0"/>
              </a:xfrm>
              <a:prstGeom prst="line">
                <a:avLst/>
              </a:prstGeom>
              <a:ln w="9525" cap="flat" cmpd="sng">
                <a:solidFill>
                  <a:schemeClr val="tx1"/>
                </a:solidFill>
                <a:prstDash val="lgDashDot"/>
                <a:round/>
                <a:headEnd type="none" w="med" len="med"/>
                <a:tailEnd type="none" w="med" len="med"/>
              </a:ln>
            </p:spPr>
            <p:txBody>
              <a:bodyPr anchor="t" anchorCtr="0"/>
              <a:p>
                <a:endParaRPr lang="zh-CN" altLang="en-US">
                  <a:latin typeface="Arial" panose="020B0604020202020204" pitchFamily="34" charset="0"/>
                </a:endParaRPr>
              </a:p>
            </p:txBody>
          </p:sp>
          <p:sp>
            <p:nvSpPr>
              <p:cNvPr id="10275" name="直接连接符 11299"/>
              <p:cNvSpPr/>
              <p:nvPr>
                <p:custDataLst>
                  <p:tags r:id="rId51"/>
                </p:custDataLst>
              </p:nvPr>
            </p:nvSpPr>
            <p:spPr>
              <a:xfrm flipV="1">
                <a:off x="136" y="29"/>
                <a:ext cx="1134" cy="1316"/>
              </a:xfrm>
              <a:prstGeom prst="line">
                <a:avLst/>
              </a:prstGeom>
              <a:ln w="9525" cap="flat" cmpd="sng">
                <a:solidFill>
                  <a:schemeClr val="tx1"/>
                </a:solidFill>
                <a:prstDash val="solid"/>
                <a:round/>
                <a:headEnd type="none" w="med" len="med"/>
                <a:tailEnd type="triangle" w="med" len="med"/>
              </a:ln>
            </p:spPr>
            <p:txBody>
              <a:bodyPr anchor="t" anchorCtr="0"/>
              <a:p>
                <a:endParaRPr lang="zh-CN" altLang="en-US">
                  <a:latin typeface="Arial" panose="020B0604020202020204" pitchFamily="34" charset="0"/>
                </a:endParaRPr>
              </a:p>
            </p:txBody>
          </p:sp>
          <p:sp>
            <p:nvSpPr>
              <p:cNvPr id="10276" name="直接连接符 11300"/>
              <p:cNvSpPr/>
              <p:nvPr>
                <p:custDataLst>
                  <p:tags r:id="rId52"/>
                </p:custDataLst>
              </p:nvPr>
            </p:nvSpPr>
            <p:spPr>
              <a:xfrm flipV="1">
                <a:off x="1134" y="392"/>
                <a:ext cx="793" cy="953"/>
              </a:xfrm>
              <a:prstGeom prst="line">
                <a:avLst/>
              </a:prstGeom>
              <a:ln w="9525" cap="flat" cmpd="sng">
                <a:solidFill>
                  <a:schemeClr val="tx1"/>
                </a:solidFill>
                <a:prstDash val="solid"/>
                <a:round/>
                <a:headEnd type="none" w="med" len="med"/>
                <a:tailEnd type="triangle" w="med" len="med"/>
              </a:ln>
            </p:spPr>
            <p:txBody>
              <a:bodyPr anchor="t" anchorCtr="0"/>
              <a:p>
                <a:endParaRPr lang="zh-CN" altLang="en-US">
                  <a:latin typeface="Arial" panose="020B0604020202020204" pitchFamily="34" charset="0"/>
                </a:endParaRPr>
              </a:p>
            </p:txBody>
          </p:sp>
          <p:grpSp>
            <p:nvGrpSpPr>
              <p:cNvPr id="10277" name="组合 11301"/>
              <p:cNvGrpSpPr/>
              <p:nvPr/>
            </p:nvGrpSpPr>
            <p:grpSpPr>
              <a:xfrm>
                <a:off x="136" y="1345"/>
                <a:ext cx="998" cy="272"/>
                <a:chOff x="0" y="0"/>
                <a:chExt cx="998" cy="272"/>
              </a:xfrm>
            </p:grpSpPr>
            <p:sp>
              <p:nvSpPr>
                <p:cNvPr id="10278" name="直接连接符 11302"/>
                <p:cNvSpPr/>
                <p:nvPr>
                  <p:custDataLst>
                    <p:tags r:id="rId53"/>
                  </p:custDataLst>
                </p:nvPr>
              </p:nvSpPr>
              <p:spPr>
                <a:xfrm>
                  <a:off x="0" y="0"/>
                  <a:ext cx="0" cy="272"/>
                </a:xfrm>
                <a:prstGeom prst="line">
                  <a:avLst/>
                </a:prstGeom>
                <a:ln w="9525" cap="flat" cmpd="sng">
                  <a:solidFill>
                    <a:schemeClr val="tx1"/>
                  </a:solidFill>
                  <a:prstDash val="solid"/>
                  <a:round/>
                  <a:headEnd type="none" w="med" len="med"/>
                  <a:tailEnd type="none" w="med" len="med"/>
                </a:ln>
              </p:spPr>
              <p:txBody>
                <a:bodyPr anchor="t" anchorCtr="0"/>
                <a:p>
                  <a:endParaRPr lang="zh-CN" altLang="en-US">
                    <a:latin typeface="Arial" panose="020B0604020202020204" pitchFamily="34" charset="0"/>
                  </a:endParaRPr>
                </a:p>
              </p:txBody>
            </p:sp>
            <p:sp>
              <p:nvSpPr>
                <p:cNvPr id="10279" name="直接连接符 11303"/>
                <p:cNvSpPr/>
                <p:nvPr>
                  <p:custDataLst>
                    <p:tags r:id="rId54"/>
                  </p:custDataLst>
                </p:nvPr>
              </p:nvSpPr>
              <p:spPr>
                <a:xfrm>
                  <a:off x="998" y="0"/>
                  <a:ext cx="0" cy="272"/>
                </a:xfrm>
                <a:prstGeom prst="line">
                  <a:avLst/>
                </a:prstGeom>
                <a:ln w="9525" cap="flat" cmpd="sng">
                  <a:solidFill>
                    <a:schemeClr val="tx1"/>
                  </a:solidFill>
                  <a:prstDash val="solid"/>
                  <a:round/>
                  <a:headEnd type="none" w="med" len="med"/>
                  <a:tailEnd type="none" w="med" len="med"/>
                </a:ln>
              </p:spPr>
              <p:txBody>
                <a:bodyPr anchor="t" anchorCtr="0"/>
                <a:p>
                  <a:endParaRPr lang="zh-CN" altLang="en-US">
                    <a:latin typeface="Arial" panose="020B0604020202020204" pitchFamily="34" charset="0"/>
                  </a:endParaRPr>
                </a:p>
              </p:txBody>
            </p:sp>
            <p:sp>
              <p:nvSpPr>
                <p:cNvPr id="10280" name="直接连接符 11304"/>
                <p:cNvSpPr/>
                <p:nvPr>
                  <p:custDataLst>
                    <p:tags r:id="rId55"/>
                  </p:custDataLst>
                </p:nvPr>
              </p:nvSpPr>
              <p:spPr>
                <a:xfrm>
                  <a:off x="635" y="136"/>
                  <a:ext cx="363" cy="0"/>
                </a:xfrm>
                <a:prstGeom prst="line">
                  <a:avLst/>
                </a:prstGeom>
                <a:ln w="9525" cap="flat" cmpd="sng">
                  <a:solidFill>
                    <a:schemeClr val="tx1"/>
                  </a:solidFill>
                  <a:prstDash val="solid"/>
                  <a:round/>
                  <a:headEnd type="none" w="med" len="med"/>
                  <a:tailEnd type="triangle" w="med" len="med"/>
                </a:ln>
              </p:spPr>
              <p:txBody>
                <a:bodyPr anchor="t" anchorCtr="0"/>
                <a:p>
                  <a:endParaRPr lang="zh-CN" altLang="en-US">
                    <a:latin typeface="Arial" panose="020B0604020202020204" pitchFamily="34" charset="0"/>
                  </a:endParaRPr>
                </a:p>
              </p:txBody>
            </p:sp>
            <p:sp>
              <p:nvSpPr>
                <p:cNvPr id="10281" name="直接连接符 11305"/>
                <p:cNvSpPr/>
                <p:nvPr>
                  <p:custDataLst>
                    <p:tags r:id="rId56"/>
                  </p:custDataLst>
                </p:nvPr>
              </p:nvSpPr>
              <p:spPr>
                <a:xfrm flipH="1">
                  <a:off x="0" y="136"/>
                  <a:ext cx="317" cy="0"/>
                </a:xfrm>
                <a:prstGeom prst="line">
                  <a:avLst/>
                </a:prstGeom>
                <a:ln w="9525" cap="flat" cmpd="sng">
                  <a:solidFill>
                    <a:schemeClr val="tx1"/>
                  </a:solidFill>
                  <a:prstDash val="solid"/>
                  <a:round/>
                  <a:headEnd type="none" w="med" len="med"/>
                  <a:tailEnd type="triangle" w="med" len="med"/>
                </a:ln>
              </p:spPr>
              <p:txBody>
                <a:bodyPr anchor="t" anchorCtr="0"/>
                <a:p>
                  <a:endParaRPr lang="zh-CN" altLang="en-US">
                    <a:latin typeface="Arial" panose="020B0604020202020204" pitchFamily="34" charset="0"/>
                  </a:endParaRPr>
                </a:p>
              </p:txBody>
            </p:sp>
          </p:grpSp>
          <p:sp>
            <p:nvSpPr>
              <p:cNvPr id="10282" name="直接连接符 11306"/>
              <p:cNvSpPr/>
              <p:nvPr>
                <p:custDataLst>
                  <p:tags r:id="rId57"/>
                </p:custDataLst>
              </p:nvPr>
            </p:nvSpPr>
            <p:spPr>
              <a:xfrm flipH="1" flipV="1">
                <a:off x="589" y="800"/>
                <a:ext cx="545" cy="545"/>
              </a:xfrm>
              <a:prstGeom prst="line">
                <a:avLst/>
              </a:prstGeom>
              <a:ln w="9525" cap="flat" cmpd="sng">
                <a:solidFill>
                  <a:schemeClr val="tx1"/>
                </a:solidFill>
                <a:prstDash val="lgDashDot"/>
                <a:round/>
                <a:headEnd type="none" w="med" len="med"/>
                <a:tailEnd type="none" w="med" len="med"/>
              </a:ln>
            </p:spPr>
            <p:txBody>
              <a:bodyPr anchor="t" anchorCtr="0"/>
              <a:p>
                <a:endParaRPr lang="zh-CN" altLang="en-US">
                  <a:latin typeface="Arial" panose="020B0604020202020204" pitchFamily="34" charset="0"/>
                </a:endParaRPr>
              </a:p>
            </p:txBody>
          </p:sp>
          <p:grpSp>
            <p:nvGrpSpPr>
              <p:cNvPr id="10283" name="组合 11307"/>
              <p:cNvGrpSpPr/>
              <p:nvPr/>
            </p:nvGrpSpPr>
            <p:grpSpPr>
              <a:xfrm rot="-2953542">
                <a:off x="-105" y="817"/>
                <a:ext cx="692" cy="272"/>
                <a:chOff x="0" y="0"/>
                <a:chExt cx="998" cy="272"/>
              </a:xfrm>
            </p:grpSpPr>
            <p:sp>
              <p:nvSpPr>
                <p:cNvPr id="10284" name="直接连接符 11308"/>
                <p:cNvSpPr/>
                <p:nvPr>
                  <p:custDataLst>
                    <p:tags r:id="rId58"/>
                  </p:custDataLst>
                </p:nvPr>
              </p:nvSpPr>
              <p:spPr>
                <a:xfrm>
                  <a:off x="0" y="0"/>
                  <a:ext cx="0" cy="272"/>
                </a:xfrm>
                <a:prstGeom prst="line">
                  <a:avLst/>
                </a:prstGeom>
                <a:ln w="9525" cap="flat" cmpd="sng">
                  <a:solidFill>
                    <a:schemeClr val="tx1"/>
                  </a:solidFill>
                  <a:prstDash val="solid"/>
                  <a:round/>
                  <a:headEnd type="none" w="med" len="med"/>
                  <a:tailEnd type="none" w="med" len="med"/>
                </a:ln>
              </p:spPr>
              <p:txBody>
                <a:bodyPr anchor="t" anchorCtr="0"/>
                <a:p>
                  <a:endParaRPr lang="zh-CN" altLang="en-US">
                    <a:latin typeface="Arial" panose="020B0604020202020204" pitchFamily="34" charset="0"/>
                  </a:endParaRPr>
                </a:p>
              </p:txBody>
            </p:sp>
            <p:sp>
              <p:nvSpPr>
                <p:cNvPr id="10285" name="直接连接符 11309"/>
                <p:cNvSpPr/>
                <p:nvPr>
                  <p:custDataLst>
                    <p:tags r:id="rId59"/>
                  </p:custDataLst>
                </p:nvPr>
              </p:nvSpPr>
              <p:spPr>
                <a:xfrm>
                  <a:off x="998" y="0"/>
                  <a:ext cx="0" cy="272"/>
                </a:xfrm>
                <a:prstGeom prst="line">
                  <a:avLst/>
                </a:prstGeom>
                <a:ln w="9525" cap="flat" cmpd="sng">
                  <a:solidFill>
                    <a:schemeClr val="tx1"/>
                  </a:solidFill>
                  <a:prstDash val="solid"/>
                  <a:round/>
                  <a:headEnd type="none" w="med" len="med"/>
                  <a:tailEnd type="none" w="med" len="med"/>
                </a:ln>
              </p:spPr>
              <p:txBody>
                <a:bodyPr anchor="t" anchorCtr="0"/>
                <a:p>
                  <a:endParaRPr lang="zh-CN" altLang="en-US">
                    <a:latin typeface="Arial" panose="020B0604020202020204" pitchFamily="34" charset="0"/>
                  </a:endParaRPr>
                </a:p>
              </p:txBody>
            </p:sp>
            <p:sp>
              <p:nvSpPr>
                <p:cNvPr id="10286" name="直接连接符 11310"/>
                <p:cNvSpPr/>
                <p:nvPr>
                  <p:custDataLst>
                    <p:tags r:id="rId60"/>
                  </p:custDataLst>
                </p:nvPr>
              </p:nvSpPr>
              <p:spPr>
                <a:xfrm>
                  <a:off x="635" y="136"/>
                  <a:ext cx="363" cy="0"/>
                </a:xfrm>
                <a:prstGeom prst="line">
                  <a:avLst/>
                </a:prstGeom>
                <a:ln w="9525" cap="flat" cmpd="sng">
                  <a:solidFill>
                    <a:schemeClr val="tx1"/>
                  </a:solidFill>
                  <a:prstDash val="solid"/>
                  <a:round/>
                  <a:headEnd type="none" w="med" len="med"/>
                  <a:tailEnd type="triangle" w="med" len="med"/>
                </a:ln>
              </p:spPr>
              <p:txBody>
                <a:bodyPr anchor="t" anchorCtr="0"/>
                <a:p>
                  <a:endParaRPr lang="zh-CN" altLang="en-US">
                    <a:latin typeface="Arial" panose="020B0604020202020204" pitchFamily="34" charset="0"/>
                  </a:endParaRPr>
                </a:p>
              </p:txBody>
            </p:sp>
            <p:sp>
              <p:nvSpPr>
                <p:cNvPr id="10287" name="直接连接符 11311"/>
                <p:cNvSpPr/>
                <p:nvPr>
                  <p:custDataLst>
                    <p:tags r:id="rId61"/>
                  </p:custDataLst>
                </p:nvPr>
              </p:nvSpPr>
              <p:spPr>
                <a:xfrm flipH="1">
                  <a:off x="0" y="136"/>
                  <a:ext cx="317" cy="0"/>
                </a:xfrm>
                <a:prstGeom prst="line">
                  <a:avLst/>
                </a:prstGeom>
                <a:ln w="9525" cap="flat" cmpd="sng">
                  <a:solidFill>
                    <a:schemeClr val="tx1"/>
                  </a:solidFill>
                  <a:prstDash val="solid"/>
                  <a:round/>
                  <a:headEnd type="none" w="med" len="med"/>
                  <a:tailEnd type="triangle" w="med" len="med"/>
                </a:ln>
              </p:spPr>
              <p:txBody>
                <a:bodyPr anchor="t" anchorCtr="0"/>
                <a:p>
                  <a:endParaRPr lang="zh-CN" altLang="en-US">
                    <a:latin typeface="Arial" panose="020B0604020202020204" pitchFamily="34" charset="0"/>
                  </a:endParaRPr>
                </a:p>
              </p:txBody>
            </p:sp>
          </p:grpSp>
          <p:graphicFrame>
            <p:nvGraphicFramePr>
              <p:cNvPr id="10288" name="内容占位符 11312"/>
              <p:cNvGraphicFramePr>
                <a:graphicFrameLocks noChangeAspect="1"/>
              </p:cNvGraphicFramePr>
              <p:nvPr>
                <p:ph sz="quarter" idx="4294967295"/>
                <p:custDataLst>
                  <p:tags r:id="rId62"/>
                </p:custDataLst>
              </p:nvPr>
            </p:nvGraphicFramePr>
            <p:xfrm>
              <a:off x="1270" y="1118"/>
              <a:ext cx="153" cy="181"/>
            </p:xfrm>
            <a:graphic>
              <a:graphicData uri="http://schemas.openxmlformats.org/presentationml/2006/ole">
                <mc:AlternateContent xmlns:mc="http://schemas.openxmlformats.org/markup-compatibility/2006">
                  <mc:Choice xmlns:v="urn:schemas-microsoft-com:vml" Requires="v">
                    <p:oleObj spid="_x0000_s3121" name="" r:id="rId63" imgW="140335" imgH="165735" progId="Equation.3">
                      <p:embed/>
                    </p:oleObj>
                  </mc:Choice>
                  <mc:Fallback>
                    <p:oleObj name="" r:id="rId63" imgW="140335" imgH="165735" progId="Equation.3">
                      <p:embed/>
                      <p:pic>
                        <p:nvPicPr>
                          <p:cNvPr id="0" name="图片 3120"/>
                          <p:cNvPicPr/>
                          <p:nvPr/>
                        </p:nvPicPr>
                        <p:blipFill>
                          <a:blip r:embed="rId37"/>
                          <a:stretch>
                            <a:fillRect/>
                          </a:stretch>
                        </p:blipFill>
                        <p:spPr>
                          <a:xfrm>
                            <a:off x="1270" y="1118"/>
                            <a:ext cx="153" cy="181"/>
                          </a:xfrm>
                          <a:prstGeom prst="rect">
                            <a:avLst/>
                          </a:prstGeom>
                          <a:noFill/>
                          <a:ln w="38100">
                            <a:miter/>
                          </a:ln>
                        </p:spPr>
                      </p:pic>
                    </p:oleObj>
                  </mc:Fallback>
                </mc:AlternateContent>
              </a:graphicData>
            </a:graphic>
          </p:graphicFrame>
          <p:graphicFrame>
            <p:nvGraphicFramePr>
              <p:cNvPr id="10289" name="对象 11313"/>
              <p:cNvGraphicFramePr>
                <a:graphicFrameLocks noChangeAspect="1"/>
              </p:cNvGraphicFramePr>
              <p:nvPr>
                <p:custDataLst>
                  <p:tags r:id="rId64"/>
                </p:custDataLst>
              </p:nvPr>
            </p:nvGraphicFramePr>
            <p:xfrm>
              <a:off x="1406" y="664"/>
              <a:ext cx="171" cy="181"/>
            </p:xfrm>
            <a:graphic>
              <a:graphicData uri="http://schemas.openxmlformats.org/presentationml/2006/ole">
                <mc:AlternateContent xmlns:mc="http://schemas.openxmlformats.org/markup-compatibility/2006">
                  <mc:Choice xmlns:v="urn:schemas-microsoft-com:vml" Requires="v">
                    <p:oleObj spid="_x0000_s3122" name="" r:id="rId65" imgW="127635" imgH="216535" progId="Equation.3">
                      <p:embed/>
                    </p:oleObj>
                  </mc:Choice>
                  <mc:Fallback>
                    <p:oleObj name="" r:id="rId65" imgW="127635" imgH="216535" progId="Equation.3">
                      <p:embed/>
                      <p:pic>
                        <p:nvPicPr>
                          <p:cNvPr id="0" name="图片 3121"/>
                          <p:cNvPicPr/>
                          <p:nvPr/>
                        </p:nvPicPr>
                        <p:blipFill>
                          <a:blip r:embed="rId40"/>
                          <a:stretch>
                            <a:fillRect/>
                          </a:stretch>
                        </p:blipFill>
                        <p:spPr>
                          <a:xfrm>
                            <a:off x="1406" y="664"/>
                            <a:ext cx="171" cy="181"/>
                          </a:xfrm>
                          <a:prstGeom prst="rect">
                            <a:avLst/>
                          </a:prstGeom>
                          <a:noFill/>
                          <a:ln w="38100">
                            <a:noFill/>
                            <a:miter/>
                          </a:ln>
                        </p:spPr>
                      </p:pic>
                    </p:oleObj>
                  </mc:Fallback>
                </mc:AlternateContent>
              </a:graphicData>
            </a:graphic>
          </p:graphicFrame>
          <p:sp>
            <p:nvSpPr>
              <p:cNvPr id="10290" name="矩形 11314"/>
              <p:cNvSpPr>
                <a:spLocks noChangeAspect="1" noTextEdit="1"/>
              </p:cNvSpPr>
              <p:nvPr>
                <p:custDataLst>
                  <p:tags r:id="rId66"/>
                </p:custDataLst>
              </p:nvPr>
            </p:nvSpPr>
            <p:spPr>
              <a:xfrm>
                <a:off x="713" y="0"/>
                <a:ext cx="244" cy="391"/>
              </a:xfrm>
              <a:prstGeom prst="rect">
                <a:avLst/>
              </a:prstGeom>
              <a:noFill/>
              <a:ln w="9525">
                <a:noFill/>
              </a:ln>
            </p:spPr>
            <p:txBody>
              <a:bodyPr anchor="t" anchorCtr="0"/>
              <a:p>
                <a:endParaRPr lang="zh-CN" altLang="en-US">
                  <a:latin typeface="Arial" panose="020B0604020202020204" pitchFamily="34" charset="0"/>
                </a:endParaRPr>
              </a:p>
            </p:txBody>
          </p:sp>
          <p:graphicFrame>
            <p:nvGraphicFramePr>
              <p:cNvPr id="10291" name="对象 11315"/>
              <p:cNvGraphicFramePr>
                <a:graphicFrameLocks noChangeAspect="1"/>
              </p:cNvGraphicFramePr>
              <p:nvPr>
                <p:custDataLst>
                  <p:tags r:id="rId67"/>
                </p:custDataLst>
              </p:nvPr>
            </p:nvGraphicFramePr>
            <p:xfrm>
              <a:off x="750" y="176"/>
              <a:ext cx="188" cy="191"/>
            </p:xfrm>
            <a:graphic>
              <a:graphicData uri="http://schemas.openxmlformats.org/presentationml/2006/ole">
                <mc:AlternateContent xmlns:mc="http://schemas.openxmlformats.org/markup-compatibility/2006">
                  <mc:Choice xmlns:v="urn:schemas-microsoft-com:vml" Requires="v">
                    <p:oleObj spid="_x0000_s3127" name="" r:id="rId68" imgW="140335" imgH="229235" progId="Equation.3">
                      <p:embed/>
                    </p:oleObj>
                  </mc:Choice>
                  <mc:Fallback>
                    <p:oleObj name="" r:id="rId68" imgW="140335" imgH="229235" progId="Equation.3">
                      <p:embed/>
                      <p:pic>
                        <p:nvPicPr>
                          <p:cNvPr id="0" name="图片 3126"/>
                          <p:cNvPicPr/>
                          <p:nvPr/>
                        </p:nvPicPr>
                        <p:blipFill>
                          <a:blip r:embed="rId44"/>
                          <a:stretch>
                            <a:fillRect/>
                          </a:stretch>
                        </p:blipFill>
                        <p:spPr>
                          <a:xfrm>
                            <a:off x="750" y="176"/>
                            <a:ext cx="188" cy="191"/>
                          </a:xfrm>
                          <a:prstGeom prst="rect">
                            <a:avLst/>
                          </a:prstGeom>
                          <a:noFill/>
                          <a:ln w="38100">
                            <a:noFill/>
                            <a:miter/>
                          </a:ln>
                        </p:spPr>
                      </p:pic>
                    </p:oleObj>
                  </mc:Fallback>
                </mc:AlternateContent>
              </a:graphicData>
            </a:graphic>
          </p:graphicFrame>
          <p:graphicFrame>
            <p:nvGraphicFramePr>
              <p:cNvPr id="10292" name="对象 11316"/>
              <p:cNvGraphicFramePr>
                <a:graphicFrameLocks noChangeAspect="1"/>
              </p:cNvGraphicFramePr>
              <p:nvPr>
                <p:custDataLst>
                  <p:tags r:id="rId69"/>
                </p:custDataLst>
              </p:nvPr>
            </p:nvGraphicFramePr>
            <p:xfrm>
              <a:off x="539" y="1427"/>
              <a:ext cx="171" cy="148"/>
            </p:xfrm>
            <a:graphic>
              <a:graphicData uri="http://schemas.openxmlformats.org/presentationml/2006/ole">
                <mc:AlternateContent xmlns:mc="http://schemas.openxmlformats.org/markup-compatibility/2006">
                  <mc:Choice xmlns:v="urn:schemas-microsoft-com:vml" Requires="v">
                    <p:oleObj spid="_x0000_s3126" name="" r:id="rId70" imgW="127635" imgH="178435" progId="Equation.3">
                      <p:embed/>
                    </p:oleObj>
                  </mc:Choice>
                  <mc:Fallback>
                    <p:oleObj name="" r:id="rId70" imgW="127635" imgH="178435" progId="Equation.3">
                      <p:embed/>
                      <p:pic>
                        <p:nvPicPr>
                          <p:cNvPr id="0" name="图片 3125"/>
                          <p:cNvPicPr/>
                          <p:nvPr/>
                        </p:nvPicPr>
                        <p:blipFill>
                          <a:blip r:embed="rId47"/>
                          <a:stretch>
                            <a:fillRect/>
                          </a:stretch>
                        </p:blipFill>
                        <p:spPr>
                          <a:xfrm>
                            <a:off x="539" y="1427"/>
                            <a:ext cx="171" cy="148"/>
                          </a:xfrm>
                          <a:prstGeom prst="rect">
                            <a:avLst/>
                          </a:prstGeom>
                          <a:noFill/>
                          <a:ln w="38100">
                            <a:noFill/>
                            <a:miter/>
                          </a:ln>
                        </p:spPr>
                      </p:pic>
                    </p:oleObj>
                  </mc:Fallback>
                </mc:AlternateContent>
              </a:graphicData>
            </a:graphic>
          </p:graphicFrame>
        </p:grpSp>
        <p:sp>
          <p:nvSpPr>
            <p:cNvPr id="10293" name="椭圆 11317"/>
            <p:cNvSpPr/>
            <p:nvPr>
              <p:custDataLst>
                <p:tags r:id="rId71"/>
              </p:custDataLst>
            </p:nvPr>
          </p:nvSpPr>
          <p:spPr>
            <a:xfrm>
              <a:off x="1806" y="2276"/>
              <a:ext cx="91" cy="91"/>
            </a:xfrm>
            <a:prstGeom prst="ellipse">
              <a:avLst/>
            </a:prstGeom>
            <a:solidFill>
              <a:srgbClr val="FF0000"/>
            </a:solidFill>
            <a:ln w="9525" cap="flat" cmpd="sng">
              <a:solidFill>
                <a:schemeClr val="tx1"/>
              </a:solidFill>
              <a:prstDash val="solid"/>
              <a:round/>
              <a:headEnd type="none" w="med" len="med"/>
              <a:tailEnd type="none" w="med" len="med"/>
            </a:ln>
          </p:spPr>
          <p:txBody>
            <a:bodyPr anchor="t" anchorCtr="0"/>
            <a:p>
              <a:endParaRPr lang="zh-CN" altLang="en-US">
                <a:latin typeface="Arial" panose="020B0604020202020204" pitchFamily="34" charset="0"/>
              </a:endParaRPr>
            </a:p>
          </p:txBody>
        </p:sp>
        <p:sp>
          <p:nvSpPr>
            <p:cNvPr id="10294" name="椭圆 11318"/>
            <p:cNvSpPr/>
            <p:nvPr>
              <p:custDataLst>
                <p:tags r:id="rId72"/>
              </p:custDataLst>
            </p:nvPr>
          </p:nvSpPr>
          <p:spPr>
            <a:xfrm>
              <a:off x="181" y="2268"/>
              <a:ext cx="91" cy="91"/>
            </a:xfrm>
            <a:prstGeom prst="ellipse">
              <a:avLst/>
            </a:prstGeom>
            <a:solidFill>
              <a:srgbClr val="FF0000"/>
            </a:solidFill>
            <a:ln w="9525" cap="flat" cmpd="sng">
              <a:solidFill>
                <a:schemeClr val="tx1"/>
              </a:solidFill>
              <a:prstDash val="solid"/>
              <a:round/>
              <a:headEnd type="none" w="med" len="med"/>
              <a:tailEnd type="none" w="med" len="med"/>
            </a:ln>
          </p:spPr>
          <p:txBody>
            <a:bodyPr anchor="t" anchorCtr="0"/>
            <a:p>
              <a:endParaRPr lang="zh-CN" altLang="en-US">
                <a:latin typeface="Arial" panose="020B0604020202020204" pitchFamily="34" charset="0"/>
              </a:endParaRPr>
            </a:p>
          </p:txBody>
        </p:sp>
      </p:grpSp>
      <p:graphicFrame>
        <p:nvGraphicFramePr>
          <p:cNvPr id="11326" name="对象 11325"/>
          <p:cNvGraphicFramePr>
            <a:graphicFrameLocks noChangeAspect="1"/>
          </p:cNvGraphicFramePr>
          <p:nvPr>
            <p:custDataLst>
              <p:tags r:id="rId73"/>
            </p:custDataLst>
          </p:nvPr>
        </p:nvGraphicFramePr>
        <p:xfrm>
          <a:off x="10545763" y="1494473"/>
          <a:ext cx="1449387" cy="836612"/>
        </p:xfrm>
        <a:graphic>
          <a:graphicData uri="http://schemas.openxmlformats.org/presentationml/2006/ole">
            <mc:AlternateContent xmlns:mc="http://schemas.openxmlformats.org/markup-compatibility/2006">
              <mc:Choice xmlns:v="urn:schemas-microsoft-com:vml" Requires="v">
                <p:oleObj spid="_x0000_s3124" name="" r:id="rId74" imgW="749935" imgH="432435" progId="Equation.DSMT4">
                  <p:embed/>
                </p:oleObj>
              </mc:Choice>
              <mc:Fallback>
                <p:oleObj name="" r:id="rId74" imgW="749935" imgH="432435" progId="Equation.DSMT4">
                  <p:embed/>
                  <p:pic>
                    <p:nvPicPr>
                      <p:cNvPr id="0" name="图片 3123"/>
                      <p:cNvPicPr/>
                      <p:nvPr/>
                    </p:nvPicPr>
                    <p:blipFill>
                      <a:blip r:embed="rId75"/>
                      <a:stretch>
                        <a:fillRect/>
                      </a:stretch>
                    </p:blipFill>
                    <p:spPr>
                      <a:xfrm>
                        <a:off x="10545763" y="1494473"/>
                        <a:ext cx="1449387" cy="836612"/>
                      </a:xfrm>
                      <a:prstGeom prst="rect">
                        <a:avLst/>
                      </a:prstGeom>
                      <a:noFill/>
                      <a:ln w="38100">
                        <a:noFill/>
                        <a:miter/>
                      </a:ln>
                    </p:spPr>
                  </p:pic>
                </p:oleObj>
              </mc:Fallback>
            </mc:AlternateContent>
          </a:graphicData>
        </a:graphic>
      </p:graphicFrame>
      <p:sp>
        <p:nvSpPr>
          <p:cNvPr id="10296" name="文本框 11320"/>
          <p:cNvSpPr txBox="1"/>
          <p:nvPr>
            <p:custDataLst>
              <p:tags r:id="rId76"/>
            </p:custDataLst>
          </p:nvPr>
        </p:nvSpPr>
        <p:spPr>
          <a:xfrm>
            <a:off x="6651308" y="5394643"/>
            <a:ext cx="787400" cy="366712"/>
          </a:xfrm>
          <a:prstGeom prst="rect">
            <a:avLst/>
          </a:prstGeom>
          <a:noFill/>
          <a:ln w="9525">
            <a:noFill/>
          </a:ln>
        </p:spPr>
        <p:txBody>
          <a:bodyPr wrap="none" anchor="t" anchorCtr="0">
            <a:spAutoFit/>
          </a:bodyPr>
          <a:p>
            <a:r>
              <a:rPr lang="zh-CN" altLang="en-US" dirty="0">
                <a:latin typeface="Verdana" panose="020B0604030504040204" pitchFamily="2" charset="0"/>
              </a:rPr>
              <a:t>天线</a:t>
            </a:r>
            <a:r>
              <a:rPr lang="en-US" altLang="zh-CN" dirty="0">
                <a:latin typeface="Verdana" panose="020B0604030504040204" pitchFamily="2" charset="0"/>
              </a:rPr>
              <a:t>0</a:t>
            </a:r>
            <a:endParaRPr lang="en-US" altLang="zh-CN" dirty="0">
              <a:latin typeface="Verdana" panose="020B0604030504040204" pitchFamily="2" charset="0"/>
            </a:endParaRPr>
          </a:p>
        </p:txBody>
      </p:sp>
      <p:sp>
        <p:nvSpPr>
          <p:cNvPr id="10297" name="文本框 11321"/>
          <p:cNvSpPr txBox="1"/>
          <p:nvPr>
            <p:custDataLst>
              <p:tags r:id="rId77"/>
            </p:custDataLst>
          </p:nvPr>
        </p:nvSpPr>
        <p:spPr>
          <a:xfrm>
            <a:off x="9962833" y="5394643"/>
            <a:ext cx="787400" cy="366712"/>
          </a:xfrm>
          <a:prstGeom prst="rect">
            <a:avLst/>
          </a:prstGeom>
          <a:noFill/>
          <a:ln w="9525">
            <a:noFill/>
          </a:ln>
        </p:spPr>
        <p:txBody>
          <a:bodyPr wrap="none" anchor="t" anchorCtr="0">
            <a:spAutoFit/>
          </a:bodyPr>
          <a:p>
            <a:r>
              <a:rPr lang="zh-CN" altLang="en-US" dirty="0">
                <a:latin typeface="Verdana" panose="020B0604030504040204" pitchFamily="2" charset="0"/>
              </a:rPr>
              <a:t>天线</a:t>
            </a:r>
            <a:r>
              <a:rPr lang="en-US" altLang="zh-CN" dirty="0">
                <a:latin typeface="Verdana" panose="020B0604030504040204" pitchFamily="2" charset="0"/>
              </a:rPr>
              <a:t>1</a:t>
            </a:r>
            <a:endParaRPr lang="en-US" altLang="zh-CN" dirty="0">
              <a:latin typeface="Verdana" panose="020B0604030504040204" pitchFamily="2"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324"/>
                                        </p:tgtEl>
                                        <p:attrNameLst>
                                          <p:attrName>style.visibility</p:attrName>
                                        </p:attrNameLst>
                                      </p:cBhvr>
                                      <p:to>
                                        <p:strVal val="visible"/>
                                      </p:to>
                                    </p:set>
                                    <p:anim calcmode="lin" valueType="num">
                                      <p:cBhvr additive="base">
                                        <p:cTn id="7" dur="500" fill="hold"/>
                                        <p:tgtEl>
                                          <p:spTgt spid="11324"/>
                                        </p:tgtEl>
                                        <p:attrNameLst>
                                          <p:attrName>ppt_x</p:attrName>
                                        </p:attrNameLst>
                                      </p:cBhvr>
                                      <p:tavLst>
                                        <p:tav tm="0">
                                          <p:val>
                                            <p:strVal val="#ppt_x"/>
                                          </p:val>
                                        </p:tav>
                                        <p:tav tm="100000">
                                          <p:val>
                                            <p:strVal val="#ppt_x"/>
                                          </p:val>
                                        </p:tav>
                                      </p:tavLst>
                                    </p:anim>
                                    <p:anim calcmode="lin" valueType="num">
                                      <p:cBhvr additive="base">
                                        <p:cTn id="8" dur="500" fill="hold"/>
                                        <p:tgtEl>
                                          <p:spTgt spid="1132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6" presetClass="entr" presetSubtype="16" fill="hold" nodeType="clickEffect">
                                  <p:stCondLst>
                                    <p:cond delay="0"/>
                                  </p:stCondLst>
                                  <p:childTnLst>
                                    <p:set>
                                      <p:cBhvr>
                                        <p:cTn id="12" dur="1" fill="hold">
                                          <p:stCondLst>
                                            <p:cond delay="0"/>
                                          </p:stCondLst>
                                        </p:cTn>
                                        <p:tgtEl>
                                          <p:spTgt spid="11323"/>
                                        </p:tgtEl>
                                        <p:attrNameLst>
                                          <p:attrName>style.visibility</p:attrName>
                                        </p:attrNameLst>
                                      </p:cBhvr>
                                      <p:to>
                                        <p:strVal val="visible"/>
                                      </p:to>
                                    </p:set>
                                    <p:animEffect transition="in" filter="circle(in)">
                                      <p:cBhvr>
                                        <p:cTn id="13" dur="2000"/>
                                        <p:tgtEl>
                                          <p:spTgt spid="11323"/>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113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0" y="624143"/>
            <a:ext cx="12192000" cy="0"/>
          </a:xfrm>
          <a:prstGeom prst="line">
            <a:avLst/>
          </a:prstGeom>
          <a:ln w="15875">
            <a:solidFill>
              <a:srgbClr val="1F4E79"/>
            </a:solidFil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0" y="6316082"/>
            <a:ext cx="12192000" cy="580723"/>
          </a:xfrm>
          <a:prstGeom prst="rect">
            <a:avLst/>
          </a:prstGeom>
          <a:solidFill>
            <a:schemeClr val="accent5">
              <a:lumMod val="50000"/>
            </a:schemeClr>
          </a:solidFill>
          <a:ln>
            <a:noFill/>
          </a:ln>
        </p:spPr>
        <p:txBody>
          <a:bodyPr wrap="square" rtlCol="0">
            <a:spAutoFit/>
          </a:bodyPr>
          <a:lstStyle/>
          <a:p>
            <a:endParaRPr lang="zh-CN" altLang="en-US" dirty="0"/>
          </a:p>
        </p:txBody>
      </p:sp>
      <p:grpSp>
        <p:nvGrpSpPr>
          <p:cNvPr id="9" name="组合 8"/>
          <p:cNvGrpSpPr/>
          <p:nvPr/>
        </p:nvGrpSpPr>
        <p:grpSpPr>
          <a:xfrm>
            <a:off x="5311303" y="6457891"/>
            <a:ext cx="1843236" cy="400109"/>
            <a:chOff x="76140" y="6477345"/>
            <a:chExt cx="1947504" cy="400109"/>
          </a:xfrm>
        </p:grpSpPr>
        <p:pic>
          <p:nvPicPr>
            <p:cNvPr id="10" name="图片 9"/>
            <p:cNvPicPr>
              <a:picLocks noChangeAspect="1"/>
            </p:cNvPicPr>
            <p:nvPr/>
          </p:nvPicPr>
          <p:blipFill>
            <a:blip r:embed="rId1" cstate="print">
              <a:biLevel thresh="25000"/>
              <a:extLst>
                <a:ext uri="{28A0092B-C50C-407E-A947-70E740481C1C}">
                  <a14:useLocalDpi xmlns:a14="http://schemas.microsoft.com/office/drawing/2010/main" val="0"/>
                </a:ext>
              </a:extLst>
            </a:blip>
            <a:stretch>
              <a:fillRect/>
            </a:stretch>
          </p:blipFill>
          <p:spPr>
            <a:xfrm>
              <a:off x="76140" y="6477345"/>
              <a:ext cx="400109" cy="400109"/>
            </a:xfrm>
            <a:prstGeom prst="rect">
              <a:avLst/>
            </a:prstGeom>
          </p:spPr>
        </p:pic>
        <p:pic>
          <p:nvPicPr>
            <p:cNvPr id="11" name="图片 10"/>
            <p:cNvPicPr>
              <a:picLocks noChangeAspect="1"/>
            </p:cNvPicPr>
            <p:nvPr/>
          </p:nvPicPr>
          <p:blipFill rotWithShape="1">
            <a:blip r:embed="rId2">
              <a:biLevel thresh="25000"/>
            </a:blip>
            <a:srcRect l="1" t="6582" r="-25334" b="26979"/>
            <a:stretch>
              <a:fillRect/>
            </a:stretch>
          </p:blipFill>
          <p:spPr>
            <a:xfrm>
              <a:off x="414611" y="6477345"/>
              <a:ext cx="724874" cy="380655"/>
            </a:xfrm>
            <a:prstGeom prst="rect">
              <a:avLst/>
            </a:prstGeom>
          </p:spPr>
        </p:pic>
        <p:pic>
          <p:nvPicPr>
            <p:cNvPr id="12" name="图片 11"/>
            <p:cNvPicPr>
              <a:picLocks noChangeAspect="1"/>
            </p:cNvPicPr>
            <p:nvPr/>
          </p:nvPicPr>
          <p:blipFill rotWithShape="1">
            <a:blip r:embed="rId3">
              <a:biLevel thresh="25000"/>
              <a:extLst>
                <a:ext uri="{28A0092B-C50C-407E-A947-70E740481C1C}">
                  <a14:useLocalDpi xmlns:a14="http://schemas.microsoft.com/office/drawing/2010/main" val="0"/>
                </a:ext>
              </a:extLst>
            </a:blip>
            <a:srcRect l="32814" t="12432" r="55484" b="78542"/>
            <a:stretch>
              <a:fillRect/>
            </a:stretch>
          </p:blipFill>
          <p:spPr>
            <a:xfrm rot="1259126">
              <a:off x="895509" y="6508504"/>
              <a:ext cx="402920" cy="310802"/>
            </a:xfrm>
            <a:prstGeom prst="rect">
              <a:avLst/>
            </a:prstGeom>
          </p:spPr>
        </p:pic>
        <p:pic>
          <p:nvPicPr>
            <p:cNvPr id="13" name="图片 12"/>
            <p:cNvPicPr>
              <a:picLocks noChangeAspect="1"/>
            </p:cNvPicPr>
            <p:nvPr/>
          </p:nvPicPr>
          <p:blipFill rotWithShape="1">
            <a:blip r:embed="rId4" cstate="print"/>
            <a:srcRect t="-1" b="16526"/>
            <a:stretch>
              <a:fillRect/>
            </a:stretch>
          </p:blipFill>
          <p:spPr>
            <a:xfrm rot="589386">
              <a:off x="1256498" y="6481317"/>
              <a:ext cx="388026" cy="326437"/>
            </a:xfrm>
            <a:prstGeom prst="rect">
              <a:avLst/>
            </a:prstGeom>
          </p:spPr>
        </p:pic>
        <p:pic>
          <p:nvPicPr>
            <p:cNvPr id="14" name="图片 13"/>
            <p:cNvPicPr>
              <a:picLocks noChangeAspect="1"/>
            </p:cNvPicPr>
            <p:nvPr/>
          </p:nvPicPr>
          <p:blipFill rotWithShape="1">
            <a:blip r:embed="rId5" cstate="print"/>
            <a:srcRect t="18211" b="8984"/>
            <a:stretch>
              <a:fillRect/>
            </a:stretch>
          </p:blipFill>
          <p:spPr>
            <a:xfrm>
              <a:off x="1554468" y="6496881"/>
              <a:ext cx="469176" cy="341581"/>
            </a:xfrm>
            <a:prstGeom prst="rect">
              <a:avLst/>
            </a:prstGeom>
          </p:spPr>
        </p:pic>
      </p:grpSp>
      <p:pic>
        <p:nvPicPr>
          <p:cNvPr id="15" name="图片 14"/>
          <p:cNvPicPr>
            <a:picLocks noChangeAspect="1"/>
          </p:cNvPicPr>
          <p:nvPr/>
        </p:nvPicPr>
        <p:blipFill>
          <a:blip r:embed="rId6" cstate="print"/>
          <a:srcRect t="6230"/>
          <a:stretch>
            <a:fillRect/>
          </a:stretch>
        </p:blipFill>
        <p:spPr>
          <a:xfrm>
            <a:off x="10743565" y="137160"/>
            <a:ext cx="1291590" cy="544830"/>
          </a:xfrm>
          <a:prstGeom prst="rect">
            <a:avLst/>
          </a:prstGeom>
        </p:spPr>
      </p:pic>
      <p:sp>
        <p:nvSpPr>
          <p:cNvPr id="3" name="Text Box 2"/>
          <p:cNvSpPr txBox="1">
            <a:spLocks noGrp="1" noChangeArrowheads="1"/>
          </p:cNvSpPr>
          <p:nvPr>
            <p:custDataLst>
              <p:tags r:id="rId7"/>
            </p:custDataLst>
          </p:nvPr>
        </p:nvSpPr>
        <p:spPr>
          <a:xfrm>
            <a:off x="857250" y="500540"/>
            <a:ext cx="7561263" cy="645160"/>
          </a:xfrm>
          <a:prstGeom prst="rect">
            <a:avLst/>
          </a:prstGeom>
          <a:noFill/>
          <a:ln w="9525">
            <a:noFill/>
            <a:miter lim="800000"/>
          </a:ln>
          <a:effectLst/>
        </p:spPr>
        <p:txBody>
          <a:bodyPr vert="horz" wrap="square" lIns="91440" tIns="45720" rIns="91440" bIns="45720" numCol="1" anchor="ctr" anchorCtr="0" compatLnSpc="1">
            <a:spAutoFit/>
          </a:bodyPr>
          <a:lstStyle>
            <a:lvl1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2pPr>
            <a:lvl3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3pPr>
            <a:lvl4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4pPr>
            <a:lvl5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5pPr>
            <a:lvl6pPr marL="4572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6pPr>
            <a:lvl7pPr marL="9144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7pPr>
            <a:lvl8pPr marL="13716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8pPr>
            <a:lvl9pPr marL="18288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9pPr>
          </a:lstStyle>
          <a:p>
            <a:pPr marL="0" marR="0" lvl="0" indent="0" algn="ctr" defTabSz="914400" rtl="0" eaLnBrk="0" fontAlgn="base" latinLnBrk="0" hangingPunct="0">
              <a:lnSpc>
                <a:spcPct val="100000"/>
              </a:lnSpc>
              <a:spcBef>
                <a:spcPct val="50000"/>
              </a:spcBef>
              <a:spcAft>
                <a:spcPct val="0"/>
              </a:spcAft>
              <a:buClrTx/>
              <a:buSzTx/>
              <a:buFontTx/>
              <a:buNone/>
              <a:defRPr/>
            </a:pPr>
            <a:r>
              <a:rPr kumimoji="0" lang="en-US" alt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r>
              <a:rPr kumimoji="0" 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endParaRPr kumimoji="0" lang="zh-CN" sz="3600" b="1" i="0" u="none" strike="noStrike" kern="0" cap="none" spc="0" normalizeH="0" baseline="0" noProof="0" dirty="0">
              <a:ln>
                <a:noFill/>
              </a:ln>
              <a:solidFill>
                <a:srgbClr val="FF0000"/>
              </a:solidFill>
              <a:effectLst/>
              <a:uLnTx/>
              <a:uFillTx/>
              <a:latin typeface="华文楷体" panose="02010600040101010101" pitchFamily="2" charset="-122"/>
              <a:ea typeface="楷体_GB2312"/>
              <a:cs typeface="+mj-cs"/>
            </a:endParaRPr>
          </a:p>
        </p:txBody>
      </p:sp>
      <p:sp>
        <p:nvSpPr>
          <p:cNvPr id="16" name="文本框 15"/>
          <p:cNvSpPr txBox="1"/>
          <p:nvPr>
            <p:custDataLst>
              <p:tags r:id="rId8"/>
            </p:custDataLst>
          </p:nvPr>
        </p:nvSpPr>
        <p:spPr>
          <a:xfrm>
            <a:off x="0" y="50800"/>
            <a:ext cx="7917180" cy="521970"/>
          </a:xfrm>
          <a:prstGeom prst="rect">
            <a:avLst/>
          </a:prstGeom>
          <a:noFill/>
        </p:spPr>
        <p:txBody>
          <a:bodyPr wrap="square" rtlCol="0">
            <a:spAutoFit/>
          </a:bodyPr>
          <a:p>
            <a:pPr>
              <a:buClrTx/>
              <a:buSzTx/>
              <a:buFontTx/>
            </a:pPr>
            <a:r>
              <a:rPr sz="2800" dirty="0" err="1"/>
              <a:t>7.</a:t>
            </a:r>
            <a:r>
              <a:rPr lang="en-US" sz="2800" dirty="0" err="1"/>
              <a:t>3</a:t>
            </a:r>
            <a:r>
              <a:rPr lang="zh-CN" sz="2800" dirty="0" err="1"/>
              <a:t>、</a:t>
            </a:r>
            <a:r>
              <a:rPr sz="2800" dirty="0" err="1"/>
              <a:t> </a:t>
            </a:r>
            <a:r>
              <a:rPr lang="zh-CN" sz="2800" dirty="0" err="1"/>
              <a:t>天线阵</a:t>
            </a:r>
            <a:endParaRPr lang="zh-CN" sz="2800" dirty="0" err="1"/>
          </a:p>
        </p:txBody>
      </p:sp>
      <p:sp>
        <p:nvSpPr>
          <p:cNvPr id="17" name="文本框 16"/>
          <p:cNvSpPr txBox="1"/>
          <p:nvPr>
            <p:custDataLst>
              <p:tags r:id="rId9"/>
            </p:custDataLst>
          </p:nvPr>
        </p:nvSpPr>
        <p:spPr>
          <a:xfrm>
            <a:off x="221615" y="675640"/>
            <a:ext cx="10313670" cy="570865"/>
          </a:xfrm>
          <a:prstGeom prst="rect">
            <a:avLst/>
          </a:prstGeom>
          <a:noFill/>
        </p:spPr>
        <p:txBody>
          <a:bodyPr wrap="square" rtlCol="0" anchor="t">
            <a:spAutoFit/>
          </a:bodyPr>
          <a:p>
            <a:pPr marL="342900" marR="0" lvl="0" indent="-342900" algn="l" defTabSz="914400" rtl="0" eaLnBrk="1" fontAlgn="base" latinLnBrk="0" hangingPunct="1">
              <a:lnSpc>
                <a:spcPct val="130000"/>
              </a:lnSpc>
              <a:spcBef>
                <a:spcPct val="20000"/>
              </a:spcBef>
              <a:spcAft>
                <a:spcPct val="0"/>
              </a:spcAft>
              <a:buClrTx/>
              <a:buSzTx/>
              <a:buFont typeface="Wingdings" panose="05000000000000000000" pitchFamily="2" charset="2"/>
              <a:buNone/>
              <a:defRPr/>
            </a:pPr>
            <a:r>
              <a:rPr lang="en-US" altLang="zh-CN" sz="2400" b="1" kern="0" noProof="0" dirty="0" smtClean="0">
                <a:ln>
                  <a:noFill/>
                </a:ln>
                <a:effectLst/>
                <a:uLnTx/>
                <a:uFillTx/>
                <a:latin typeface="宋体" panose="02010600030101010101" pitchFamily="2" charset="-122"/>
                <a:ea typeface="楷体_GB2312"/>
                <a:sym typeface="+mn-ea"/>
              </a:rPr>
              <a:t>7.3.1 </a:t>
            </a:r>
            <a:r>
              <a:rPr sz="2400" b="1" kern="0" noProof="0" dirty="0" smtClean="0">
                <a:ln>
                  <a:noFill/>
                </a:ln>
                <a:effectLst/>
                <a:uLnTx/>
                <a:uFillTx/>
                <a:latin typeface="宋体" panose="02010600030101010101" pitchFamily="2" charset="-122"/>
                <a:ea typeface="楷体_GB2312"/>
                <a:sym typeface="+mn-ea"/>
              </a:rPr>
              <a:t>二元阵及阵因子</a:t>
            </a:r>
            <a:endParaRPr sz="2400" b="1" kern="0" noProof="0" dirty="0" smtClean="0">
              <a:ln>
                <a:noFill/>
              </a:ln>
              <a:effectLst/>
              <a:uLnTx/>
              <a:uFillTx/>
              <a:latin typeface="宋体" panose="02010600030101010101" pitchFamily="2" charset="-122"/>
              <a:ea typeface="楷体_GB2312"/>
              <a:sym typeface="+mn-ea"/>
            </a:endParaRPr>
          </a:p>
        </p:txBody>
      </p:sp>
      <p:sp>
        <p:nvSpPr>
          <p:cNvPr id="11266" name="文本占位符 11265"/>
          <p:cNvSpPr>
            <a:spLocks noGrp="1"/>
          </p:cNvSpPr>
          <p:nvPr>
            <p:custDataLst>
              <p:tags r:id="rId10"/>
            </p:custDataLst>
          </p:nvPr>
        </p:nvSpPr>
        <p:spPr>
          <a:xfrm>
            <a:off x="857250" y="1297940"/>
            <a:ext cx="11019155" cy="4800600"/>
          </a:xfrm>
          <a:prstGeom prst="rect">
            <a:avLst/>
          </a:prstGeom>
          <a:noFill/>
          <a:ln w="9525">
            <a:noFill/>
            <a:miter/>
          </a:ln>
        </p:spPr>
        <p:txBody>
          <a:bodyPr/>
          <a:lstStyle>
            <a:lvl1pPr marL="342900" lvl="0" indent="-3429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3200" b="0" i="0" u="none" kern="1200" baseline="0">
                <a:solidFill>
                  <a:schemeClr val="tx1"/>
                </a:solidFill>
                <a:effectLst>
                  <a:outerShdw blurRad="38100" dist="38100" dir="2700000">
                    <a:srgbClr val="000000"/>
                  </a:outerShdw>
                </a:effectLst>
                <a:latin typeface="+mn-lt"/>
                <a:ea typeface="+mn-ea"/>
                <a:cs typeface="+mn-cs"/>
              </a:defRPr>
            </a:lvl1pPr>
            <a:lvl2pPr marL="742950" lvl="1" indent="-285750" algn="l" defTabSz="914400" eaLnBrk="1" fontAlgn="base" latinLnBrk="0" hangingPunct="1">
              <a:spcBef>
                <a:spcPct val="20000"/>
              </a:spcBef>
              <a:spcAft>
                <a:spcPct val="0"/>
              </a:spcAft>
              <a:buClr>
                <a:schemeClr val="accent2"/>
              </a:buClr>
              <a:buSzPct val="70000"/>
              <a:buFont typeface="Wingdings" panose="05000000000000000000" pitchFamily="2" charset="2"/>
              <a:buChar char="n"/>
              <a:defRPr sz="2800" b="0" i="0" u="none" kern="1200" baseline="0">
                <a:solidFill>
                  <a:schemeClr val="tx1"/>
                </a:solidFill>
                <a:effectLst>
                  <a:outerShdw blurRad="38100" dist="38100" dir="2700000">
                    <a:srgbClr val="000000"/>
                  </a:outerShdw>
                </a:effectLst>
                <a:latin typeface="+mn-lt"/>
                <a:ea typeface="+mn-ea"/>
                <a:cs typeface="+mn-cs"/>
              </a:defRPr>
            </a:lvl2pPr>
            <a:lvl3pPr marL="1143000" lvl="2" indent="-228600" algn="l" defTabSz="914400" eaLnBrk="1" fontAlgn="base" latinLnBrk="0" hangingPunct="1">
              <a:spcBef>
                <a:spcPct val="20000"/>
              </a:spcBef>
              <a:spcAft>
                <a:spcPct val="0"/>
              </a:spcAft>
              <a:buClr>
                <a:schemeClr val="tx2"/>
              </a:buClr>
              <a:buSzPct val="70000"/>
              <a:buFont typeface="Wingdings" panose="05000000000000000000" pitchFamily="2" charset="2"/>
              <a:buChar char="n"/>
              <a:defRPr sz="2400" b="0" i="0" u="none" kern="1200" baseline="0">
                <a:solidFill>
                  <a:schemeClr val="tx1"/>
                </a:solidFill>
                <a:effectLst>
                  <a:outerShdw blurRad="38100" dist="38100" dir="2700000">
                    <a:srgbClr val="000000"/>
                  </a:outerShdw>
                </a:effectLst>
                <a:latin typeface="+mn-lt"/>
                <a:ea typeface="+mn-ea"/>
                <a:cs typeface="+mn-cs"/>
              </a:defRPr>
            </a:lvl3pPr>
            <a:lvl4pPr marL="1600200" lvl="3" indent="-228600" algn="l" defTabSz="914400" eaLnBrk="1" fontAlgn="base" latinLnBrk="0" hangingPunct="1">
              <a:spcBef>
                <a:spcPct val="20000"/>
              </a:spcBef>
              <a:spcAft>
                <a:spcPct val="0"/>
              </a:spcAft>
              <a:buClr>
                <a:schemeClr val="accent2"/>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4pPr>
            <a:lvl5pPr marL="2057400" lvl="4"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5pPr>
            <a:lvl6pPr marL="2514600" lvl="5"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6pPr>
            <a:lvl7pPr marL="2971800" lvl="6"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7pPr>
            <a:lvl8pPr marL="3429000" lvl="7"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8pPr>
            <a:lvl9pPr marL="3886200" lvl="8"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9pPr>
          </a:lstStyle>
          <a:p>
            <a:pPr marL="0" indent="0">
              <a:lnSpc>
                <a:spcPct val="150000"/>
              </a:lnSpc>
              <a:spcBef>
                <a:spcPts val="0"/>
              </a:spcBef>
              <a:buNone/>
            </a:pPr>
            <a:r>
              <a:rPr sz="2400" strike="noStrike" noProof="1" dirty="0">
                <a:solidFill>
                  <a:schemeClr val="tx1"/>
                </a:solidFill>
                <a:effectLst/>
                <a:latin typeface="+mn-ea"/>
                <a:cs typeface="+mn-ea"/>
              </a:rPr>
              <a:t>天线1的辐射波到</a:t>
            </a:r>
            <a:r>
              <a:rPr sz="2400" i="1" strike="noStrike" noProof="1" dirty="0">
                <a:solidFill>
                  <a:schemeClr val="tx1"/>
                </a:solidFill>
                <a:effectLst/>
                <a:latin typeface="Times New Roman" panose="02020603050405020304" charset="0"/>
                <a:cs typeface="Times New Roman" panose="02020603050405020304" charset="0"/>
              </a:rPr>
              <a:t>P</a:t>
            </a:r>
            <a:r>
              <a:rPr sz="2400" strike="noStrike" noProof="1" dirty="0">
                <a:solidFill>
                  <a:schemeClr val="tx1"/>
                </a:solidFill>
                <a:effectLst/>
                <a:latin typeface="+mn-ea"/>
                <a:cs typeface="+mn-ea"/>
              </a:rPr>
              <a:t>点较天线0超前相位</a:t>
            </a:r>
            <a:endParaRPr sz="2400" strike="noStrike" noProof="1" dirty="0">
              <a:solidFill>
                <a:schemeClr val="tx1"/>
              </a:solidFill>
              <a:effectLst/>
              <a:latin typeface="+mn-ea"/>
              <a:cs typeface="+mn-ea"/>
            </a:endParaRPr>
          </a:p>
          <a:p>
            <a:pPr marL="0" indent="0">
              <a:lnSpc>
                <a:spcPct val="150000"/>
              </a:lnSpc>
              <a:spcBef>
                <a:spcPts val="0"/>
              </a:spcBef>
              <a:buNone/>
            </a:pPr>
            <a:endParaRPr sz="2400" strike="noStrike" noProof="1" dirty="0">
              <a:solidFill>
                <a:schemeClr val="tx1"/>
              </a:solidFill>
              <a:effectLst/>
              <a:latin typeface="+mn-ea"/>
              <a:cs typeface="+mn-ea"/>
            </a:endParaRPr>
          </a:p>
          <a:p>
            <a:pPr marL="0" indent="0">
              <a:lnSpc>
                <a:spcPct val="150000"/>
              </a:lnSpc>
              <a:spcBef>
                <a:spcPts val="0"/>
              </a:spcBef>
              <a:buNone/>
            </a:pPr>
            <a:r>
              <a:rPr sz="2400" strike="noStrike" noProof="1" dirty="0">
                <a:solidFill>
                  <a:schemeClr val="tx1"/>
                </a:solidFill>
                <a:effectLst/>
                <a:latin typeface="+mn-ea"/>
                <a:cs typeface="+mn-ea"/>
              </a:rPr>
              <a:t>天线0在</a:t>
            </a:r>
            <a:r>
              <a:rPr sz="2400" i="1" strike="noStrike" noProof="1" dirty="0">
                <a:solidFill>
                  <a:schemeClr val="tx1"/>
                </a:solidFill>
                <a:effectLst/>
                <a:latin typeface="Times New Roman" panose="02020603050405020304" charset="0"/>
                <a:cs typeface="Times New Roman" panose="02020603050405020304" charset="0"/>
              </a:rPr>
              <a:t>P</a:t>
            </a:r>
            <a:r>
              <a:rPr sz="2400" strike="noStrike" noProof="1" dirty="0">
                <a:solidFill>
                  <a:schemeClr val="tx1"/>
                </a:solidFill>
                <a:effectLst/>
                <a:latin typeface="+mn-ea"/>
                <a:cs typeface="+mn-ea"/>
              </a:rPr>
              <a:t>点的场强为 </a:t>
            </a:r>
            <a:r>
              <a:rPr sz="2400" i="1" strike="noStrike" noProof="1" dirty="0">
                <a:solidFill>
                  <a:schemeClr val="tx1"/>
                </a:solidFill>
                <a:effectLst/>
                <a:latin typeface="Times New Roman" panose="02020603050405020304" charset="0"/>
                <a:cs typeface="Times New Roman" panose="02020603050405020304" charset="0"/>
              </a:rPr>
              <a:t>E</a:t>
            </a:r>
            <a:r>
              <a:rPr sz="2400" strike="noStrike" baseline="-25000" noProof="1" dirty="0">
                <a:solidFill>
                  <a:schemeClr val="tx1"/>
                </a:solidFill>
                <a:effectLst/>
                <a:latin typeface="+mn-ea"/>
                <a:cs typeface="+mn-ea"/>
              </a:rPr>
              <a:t>0</a:t>
            </a:r>
            <a:r>
              <a:rPr sz="2400" strike="noStrike" noProof="1" dirty="0">
                <a:solidFill>
                  <a:schemeClr val="tx1"/>
                </a:solidFill>
                <a:effectLst/>
                <a:latin typeface="+mn-ea"/>
                <a:cs typeface="+mn-ea"/>
              </a:rPr>
              <a:t> ，天线1在</a:t>
            </a:r>
            <a:r>
              <a:rPr sz="2400" i="1" strike="noStrike" noProof="1" dirty="0">
                <a:solidFill>
                  <a:schemeClr val="tx1"/>
                </a:solidFill>
                <a:effectLst/>
                <a:latin typeface="Times New Roman" panose="02020603050405020304" charset="0"/>
                <a:cs typeface="Times New Roman" panose="02020603050405020304" charset="0"/>
              </a:rPr>
              <a:t>P</a:t>
            </a:r>
            <a:r>
              <a:rPr sz="2400" strike="noStrike" noProof="1" dirty="0">
                <a:solidFill>
                  <a:schemeClr val="tx1"/>
                </a:solidFill>
                <a:effectLst/>
                <a:latin typeface="+mn-ea"/>
                <a:cs typeface="+mn-ea"/>
              </a:rPr>
              <a:t>点产生的场强为                             </a:t>
            </a:r>
            <a:endParaRPr sz="2400" strike="noStrike" noProof="1" dirty="0">
              <a:solidFill>
                <a:schemeClr val="tx1"/>
              </a:solidFill>
              <a:effectLst/>
              <a:latin typeface="+mn-ea"/>
              <a:cs typeface="+mn-ea"/>
            </a:endParaRPr>
          </a:p>
          <a:p>
            <a:pPr marL="0" indent="0">
              <a:lnSpc>
                <a:spcPct val="150000"/>
              </a:lnSpc>
              <a:spcBef>
                <a:spcPts val="0"/>
              </a:spcBef>
              <a:buNone/>
            </a:pPr>
            <a:endParaRPr sz="2400" strike="noStrike" noProof="1" dirty="0">
              <a:solidFill>
                <a:schemeClr val="tx1"/>
              </a:solidFill>
              <a:effectLst/>
              <a:latin typeface="+mn-ea"/>
              <a:cs typeface="+mn-ea"/>
            </a:endParaRPr>
          </a:p>
          <a:p>
            <a:pPr marL="0" indent="0">
              <a:lnSpc>
                <a:spcPct val="150000"/>
              </a:lnSpc>
              <a:spcBef>
                <a:spcPts val="0"/>
              </a:spcBef>
              <a:buNone/>
            </a:pPr>
            <a:r>
              <a:rPr sz="2400" strike="noStrike" noProof="1" dirty="0">
                <a:solidFill>
                  <a:schemeClr val="tx1"/>
                </a:solidFill>
                <a:effectLst/>
                <a:latin typeface="+mn-ea"/>
                <a:cs typeface="+mn-ea"/>
              </a:rPr>
              <a:t>合成场强为</a:t>
            </a:r>
            <a:endParaRPr sz="2400" strike="noStrike" noProof="1" dirty="0">
              <a:solidFill>
                <a:schemeClr val="tx1"/>
              </a:solidFill>
              <a:effectLst/>
              <a:latin typeface="+mn-ea"/>
              <a:cs typeface="+mn-ea"/>
            </a:endParaRPr>
          </a:p>
          <a:p>
            <a:pPr marL="0" indent="0">
              <a:lnSpc>
                <a:spcPct val="150000"/>
              </a:lnSpc>
              <a:spcBef>
                <a:spcPts val="0"/>
              </a:spcBef>
              <a:buNone/>
            </a:pPr>
            <a:r>
              <a:rPr sz="2400" strike="noStrike" noProof="1" dirty="0">
                <a:solidFill>
                  <a:schemeClr val="tx1"/>
                </a:solidFill>
                <a:effectLst/>
                <a:latin typeface="+mn-ea"/>
                <a:cs typeface="+mn-ea"/>
              </a:rPr>
              <a:t> </a:t>
            </a:r>
            <a:endParaRPr sz="2400" strike="noStrike" noProof="1" dirty="0">
              <a:solidFill>
                <a:schemeClr val="tx1"/>
              </a:solidFill>
              <a:effectLst/>
              <a:latin typeface="+mn-ea"/>
              <a:cs typeface="+mn-ea"/>
            </a:endParaRPr>
          </a:p>
          <a:p>
            <a:pPr marL="0" indent="0">
              <a:lnSpc>
                <a:spcPct val="150000"/>
              </a:lnSpc>
              <a:spcBef>
                <a:spcPts val="0"/>
              </a:spcBef>
              <a:buNone/>
            </a:pPr>
            <a:r>
              <a:rPr sz="2400" strike="noStrike" noProof="1" dirty="0">
                <a:solidFill>
                  <a:schemeClr val="tx1"/>
                </a:solidFill>
                <a:effectLst/>
                <a:latin typeface="+mn-ea"/>
                <a:cs typeface="+mn-ea"/>
              </a:rPr>
              <a:t> </a:t>
            </a:r>
            <a:endParaRPr sz="2400" strike="noStrike" noProof="1" dirty="0">
              <a:solidFill>
                <a:schemeClr val="tx1"/>
              </a:solidFill>
              <a:effectLst/>
              <a:latin typeface="+mn-ea"/>
              <a:cs typeface="+mn-ea"/>
            </a:endParaRPr>
          </a:p>
          <a:p>
            <a:pPr marL="0" indent="0">
              <a:lnSpc>
                <a:spcPct val="150000"/>
              </a:lnSpc>
              <a:spcBef>
                <a:spcPts val="0"/>
              </a:spcBef>
              <a:buNone/>
            </a:pPr>
            <a:endParaRPr sz="2400" strike="noStrike" noProof="1" dirty="0">
              <a:solidFill>
                <a:schemeClr val="tx1"/>
              </a:solidFill>
              <a:effectLst/>
              <a:latin typeface="+mn-ea"/>
              <a:cs typeface="+mn-ea"/>
            </a:endParaRPr>
          </a:p>
        </p:txBody>
      </p:sp>
      <p:graphicFrame>
        <p:nvGraphicFramePr>
          <p:cNvPr id="12291" name="对象 12290"/>
          <p:cNvGraphicFramePr>
            <a:graphicFrameLocks noChangeAspect="1"/>
          </p:cNvGraphicFramePr>
          <p:nvPr>
            <p:custDataLst>
              <p:tags r:id="rId11"/>
            </p:custDataLst>
          </p:nvPr>
        </p:nvGraphicFramePr>
        <p:xfrm>
          <a:off x="5077778" y="1941513"/>
          <a:ext cx="2398646" cy="468000"/>
        </p:xfrm>
        <a:graphic>
          <a:graphicData uri="http://schemas.openxmlformats.org/presentationml/2006/ole">
            <mc:AlternateContent xmlns:mc="http://schemas.openxmlformats.org/markup-compatibility/2006">
              <mc:Choice xmlns:v="urn:schemas-microsoft-com:vml" Requires="v">
                <p:oleObj spid="_x0000_s3129" name="" r:id="rId12" imgW="1042670" imgH="203200" progId="Equation.DSMT4">
                  <p:embed/>
                </p:oleObj>
              </mc:Choice>
              <mc:Fallback>
                <p:oleObj name="" r:id="rId12" imgW="1042670" imgH="203200" progId="Equation.DSMT4">
                  <p:embed/>
                  <p:pic>
                    <p:nvPicPr>
                      <p:cNvPr id="0" name="图片 3128"/>
                      <p:cNvPicPr/>
                      <p:nvPr/>
                    </p:nvPicPr>
                    <p:blipFill>
                      <a:blip r:embed="rId13"/>
                      <a:stretch>
                        <a:fillRect/>
                      </a:stretch>
                    </p:blipFill>
                    <p:spPr>
                      <a:xfrm>
                        <a:off x="5077778" y="1941513"/>
                        <a:ext cx="2398646" cy="468000"/>
                      </a:xfrm>
                      <a:prstGeom prst="rect">
                        <a:avLst/>
                      </a:prstGeom>
                      <a:noFill/>
                      <a:ln w="38100">
                        <a:miter/>
                      </a:ln>
                    </p:spPr>
                  </p:pic>
                </p:oleObj>
              </mc:Fallback>
            </mc:AlternateContent>
          </a:graphicData>
        </a:graphic>
      </p:graphicFrame>
      <p:graphicFrame>
        <p:nvGraphicFramePr>
          <p:cNvPr id="12295" name="对象 12294"/>
          <p:cNvGraphicFramePr>
            <a:graphicFrameLocks noChangeAspect="1"/>
          </p:cNvGraphicFramePr>
          <p:nvPr>
            <p:custDataLst>
              <p:tags r:id="rId14"/>
            </p:custDataLst>
          </p:nvPr>
        </p:nvGraphicFramePr>
        <p:xfrm>
          <a:off x="5433378" y="3037205"/>
          <a:ext cx="1687476" cy="504000"/>
        </p:xfrm>
        <a:graphic>
          <a:graphicData uri="http://schemas.openxmlformats.org/presentationml/2006/ole">
            <mc:AlternateContent xmlns:mc="http://schemas.openxmlformats.org/markup-compatibility/2006">
              <mc:Choice xmlns:v="urn:schemas-microsoft-com:vml" Requires="v">
                <p:oleObj spid="_x0000_s3131" name="" r:id="rId15" imgW="800735" imgH="241300" progId="Equation.DSMT4">
                  <p:embed/>
                </p:oleObj>
              </mc:Choice>
              <mc:Fallback>
                <p:oleObj name="" r:id="rId15" imgW="800735" imgH="241300" progId="Equation.DSMT4">
                  <p:embed/>
                  <p:pic>
                    <p:nvPicPr>
                      <p:cNvPr id="0" name="图片 3130"/>
                      <p:cNvPicPr/>
                      <p:nvPr/>
                    </p:nvPicPr>
                    <p:blipFill>
                      <a:blip r:embed="rId16"/>
                      <a:stretch>
                        <a:fillRect/>
                      </a:stretch>
                    </p:blipFill>
                    <p:spPr>
                      <a:xfrm>
                        <a:off x="5433378" y="3037205"/>
                        <a:ext cx="1687476" cy="504000"/>
                      </a:xfrm>
                      <a:prstGeom prst="rect">
                        <a:avLst/>
                      </a:prstGeom>
                      <a:noFill/>
                      <a:ln w="38100">
                        <a:noFill/>
                        <a:miter/>
                      </a:ln>
                    </p:spPr>
                  </p:pic>
                </p:oleObj>
              </mc:Fallback>
            </mc:AlternateContent>
          </a:graphicData>
        </a:graphic>
      </p:graphicFrame>
      <p:graphicFrame>
        <p:nvGraphicFramePr>
          <p:cNvPr id="12296" name="对象 12295"/>
          <p:cNvGraphicFramePr>
            <a:graphicFrameLocks noChangeAspect="1"/>
          </p:cNvGraphicFramePr>
          <p:nvPr>
            <p:custDataLst>
              <p:tags r:id="rId17"/>
            </p:custDataLst>
          </p:nvPr>
        </p:nvGraphicFramePr>
        <p:xfrm>
          <a:off x="4282123" y="4161155"/>
          <a:ext cx="4168775" cy="1649413"/>
        </p:xfrm>
        <a:graphic>
          <a:graphicData uri="http://schemas.openxmlformats.org/presentationml/2006/ole">
            <mc:AlternateContent xmlns:mc="http://schemas.openxmlformats.org/markup-compatibility/2006">
              <mc:Choice xmlns:v="urn:schemas-microsoft-com:vml" Requires="v">
                <p:oleObj spid="_x0000_s3132" name="" r:id="rId18" imgW="1650365" imgH="660400" progId="Equation.DSMT4">
                  <p:embed/>
                </p:oleObj>
              </mc:Choice>
              <mc:Fallback>
                <p:oleObj name="" r:id="rId18" imgW="1650365" imgH="660400" progId="Equation.DSMT4">
                  <p:embed/>
                  <p:pic>
                    <p:nvPicPr>
                      <p:cNvPr id="0" name="图片 3131"/>
                      <p:cNvPicPr/>
                      <p:nvPr/>
                    </p:nvPicPr>
                    <p:blipFill>
                      <a:blip r:embed="rId19"/>
                      <a:stretch>
                        <a:fillRect/>
                      </a:stretch>
                    </p:blipFill>
                    <p:spPr>
                      <a:xfrm>
                        <a:off x="4282123" y="4161155"/>
                        <a:ext cx="4168775" cy="1649413"/>
                      </a:xfrm>
                      <a:prstGeom prst="rect">
                        <a:avLst/>
                      </a:prstGeom>
                      <a:noFill/>
                      <a:ln w="38100">
                        <a:noFill/>
                        <a:miter/>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29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29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29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0" y="624143"/>
            <a:ext cx="12192000" cy="0"/>
          </a:xfrm>
          <a:prstGeom prst="line">
            <a:avLst/>
          </a:prstGeom>
          <a:ln w="15875">
            <a:solidFill>
              <a:srgbClr val="1F4E79"/>
            </a:solidFil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0" y="6316082"/>
            <a:ext cx="12192000" cy="580723"/>
          </a:xfrm>
          <a:prstGeom prst="rect">
            <a:avLst/>
          </a:prstGeom>
          <a:solidFill>
            <a:schemeClr val="accent5">
              <a:lumMod val="50000"/>
            </a:schemeClr>
          </a:solidFill>
          <a:ln>
            <a:noFill/>
          </a:ln>
        </p:spPr>
        <p:txBody>
          <a:bodyPr wrap="square" rtlCol="0">
            <a:spAutoFit/>
          </a:bodyPr>
          <a:lstStyle/>
          <a:p>
            <a:endParaRPr lang="zh-CN" altLang="en-US" dirty="0"/>
          </a:p>
        </p:txBody>
      </p:sp>
      <p:grpSp>
        <p:nvGrpSpPr>
          <p:cNvPr id="9" name="组合 8"/>
          <p:cNvGrpSpPr/>
          <p:nvPr/>
        </p:nvGrpSpPr>
        <p:grpSpPr>
          <a:xfrm>
            <a:off x="5311303" y="6457891"/>
            <a:ext cx="1843236" cy="400109"/>
            <a:chOff x="76140" y="6477345"/>
            <a:chExt cx="1947504" cy="400109"/>
          </a:xfrm>
        </p:grpSpPr>
        <p:pic>
          <p:nvPicPr>
            <p:cNvPr id="10" name="图片 9"/>
            <p:cNvPicPr>
              <a:picLocks noChangeAspect="1"/>
            </p:cNvPicPr>
            <p:nvPr/>
          </p:nvPicPr>
          <p:blipFill>
            <a:blip r:embed="rId1" cstate="print">
              <a:biLevel thresh="25000"/>
              <a:extLst>
                <a:ext uri="{28A0092B-C50C-407E-A947-70E740481C1C}">
                  <a14:useLocalDpi xmlns:a14="http://schemas.microsoft.com/office/drawing/2010/main" val="0"/>
                </a:ext>
              </a:extLst>
            </a:blip>
            <a:stretch>
              <a:fillRect/>
            </a:stretch>
          </p:blipFill>
          <p:spPr>
            <a:xfrm>
              <a:off x="76140" y="6477345"/>
              <a:ext cx="400109" cy="400109"/>
            </a:xfrm>
            <a:prstGeom prst="rect">
              <a:avLst/>
            </a:prstGeom>
          </p:spPr>
        </p:pic>
        <p:pic>
          <p:nvPicPr>
            <p:cNvPr id="11" name="图片 10"/>
            <p:cNvPicPr>
              <a:picLocks noChangeAspect="1"/>
            </p:cNvPicPr>
            <p:nvPr/>
          </p:nvPicPr>
          <p:blipFill rotWithShape="1">
            <a:blip r:embed="rId2">
              <a:biLevel thresh="25000"/>
            </a:blip>
            <a:srcRect l="1" t="6582" r="-25334" b="26979"/>
            <a:stretch>
              <a:fillRect/>
            </a:stretch>
          </p:blipFill>
          <p:spPr>
            <a:xfrm>
              <a:off x="414611" y="6477345"/>
              <a:ext cx="724874" cy="380655"/>
            </a:xfrm>
            <a:prstGeom prst="rect">
              <a:avLst/>
            </a:prstGeom>
          </p:spPr>
        </p:pic>
        <p:pic>
          <p:nvPicPr>
            <p:cNvPr id="12" name="图片 11"/>
            <p:cNvPicPr>
              <a:picLocks noChangeAspect="1"/>
            </p:cNvPicPr>
            <p:nvPr/>
          </p:nvPicPr>
          <p:blipFill rotWithShape="1">
            <a:blip r:embed="rId3">
              <a:biLevel thresh="25000"/>
              <a:extLst>
                <a:ext uri="{28A0092B-C50C-407E-A947-70E740481C1C}">
                  <a14:useLocalDpi xmlns:a14="http://schemas.microsoft.com/office/drawing/2010/main" val="0"/>
                </a:ext>
              </a:extLst>
            </a:blip>
            <a:srcRect l="32814" t="12432" r="55484" b="78542"/>
            <a:stretch>
              <a:fillRect/>
            </a:stretch>
          </p:blipFill>
          <p:spPr>
            <a:xfrm rot="1259126">
              <a:off x="895509" y="6508504"/>
              <a:ext cx="402920" cy="310802"/>
            </a:xfrm>
            <a:prstGeom prst="rect">
              <a:avLst/>
            </a:prstGeom>
          </p:spPr>
        </p:pic>
        <p:pic>
          <p:nvPicPr>
            <p:cNvPr id="13" name="图片 12"/>
            <p:cNvPicPr>
              <a:picLocks noChangeAspect="1"/>
            </p:cNvPicPr>
            <p:nvPr/>
          </p:nvPicPr>
          <p:blipFill rotWithShape="1">
            <a:blip r:embed="rId4" cstate="print"/>
            <a:srcRect t="-1" b="16526"/>
            <a:stretch>
              <a:fillRect/>
            </a:stretch>
          </p:blipFill>
          <p:spPr>
            <a:xfrm rot="589386">
              <a:off x="1256498" y="6481317"/>
              <a:ext cx="388026" cy="326437"/>
            </a:xfrm>
            <a:prstGeom prst="rect">
              <a:avLst/>
            </a:prstGeom>
          </p:spPr>
        </p:pic>
        <p:pic>
          <p:nvPicPr>
            <p:cNvPr id="14" name="图片 13"/>
            <p:cNvPicPr>
              <a:picLocks noChangeAspect="1"/>
            </p:cNvPicPr>
            <p:nvPr/>
          </p:nvPicPr>
          <p:blipFill rotWithShape="1">
            <a:blip r:embed="rId5" cstate="print"/>
            <a:srcRect t="18211" b="8984"/>
            <a:stretch>
              <a:fillRect/>
            </a:stretch>
          </p:blipFill>
          <p:spPr>
            <a:xfrm>
              <a:off x="1554468" y="6496881"/>
              <a:ext cx="469176" cy="341581"/>
            </a:xfrm>
            <a:prstGeom prst="rect">
              <a:avLst/>
            </a:prstGeom>
          </p:spPr>
        </p:pic>
      </p:grpSp>
      <p:pic>
        <p:nvPicPr>
          <p:cNvPr id="15" name="图片 14"/>
          <p:cNvPicPr>
            <a:picLocks noChangeAspect="1"/>
          </p:cNvPicPr>
          <p:nvPr/>
        </p:nvPicPr>
        <p:blipFill>
          <a:blip r:embed="rId6" cstate="print"/>
          <a:srcRect t="6230"/>
          <a:stretch>
            <a:fillRect/>
          </a:stretch>
        </p:blipFill>
        <p:spPr>
          <a:xfrm>
            <a:off x="10743565" y="137160"/>
            <a:ext cx="1291590" cy="544830"/>
          </a:xfrm>
          <a:prstGeom prst="rect">
            <a:avLst/>
          </a:prstGeom>
        </p:spPr>
      </p:pic>
      <p:sp>
        <p:nvSpPr>
          <p:cNvPr id="3" name="Text Box 2"/>
          <p:cNvSpPr txBox="1">
            <a:spLocks noGrp="1" noChangeArrowheads="1"/>
          </p:cNvSpPr>
          <p:nvPr>
            <p:custDataLst>
              <p:tags r:id="rId7"/>
            </p:custDataLst>
          </p:nvPr>
        </p:nvSpPr>
        <p:spPr>
          <a:xfrm>
            <a:off x="857250" y="500540"/>
            <a:ext cx="7561263" cy="645160"/>
          </a:xfrm>
          <a:prstGeom prst="rect">
            <a:avLst/>
          </a:prstGeom>
          <a:noFill/>
          <a:ln w="9525">
            <a:noFill/>
            <a:miter lim="800000"/>
          </a:ln>
          <a:effectLst/>
        </p:spPr>
        <p:txBody>
          <a:bodyPr vert="horz" wrap="square" lIns="91440" tIns="45720" rIns="91440" bIns="45720" numCol="1" anchor="ctr" anchorCtr="0" compatLnSpc="1">
            <a:spAutoFit/>
          </a:bodyPr>
          <a:lstStyle>
            <a:lvl1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2pPr>
            <a:lvl3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3pPr>
            <a:lvl4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4pPr>
            <a:lvl5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5pPr>
            <a:lvl6pPr marL="4572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6pPr>
            <a:lvl7pPr marL="9144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7pPr>
            <a:lvl8pPr marL="13716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8pPr>
            <a:lvl9pPr marL="18288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9pPr>
          </a:lstStyle>
          <a:p>
            <a:pPr marL="0" marR="0" lvl="0" indent="0" algn="ctr" defTabSz="914400" rtl="0" eaLnBrk="0" fontAlgn="base" latinLnBrk="0" hangingPunct="0">
              <a:lnSpc>
                <a:spcPct val="100000"/>
              </a:lnSpc>
              <a:spcBef>
                <a:spcPct val="50000"/>
              </a:spcBef>
              <a:spcAft>
                <a:spcPct val="0"/>
              </a:spcAft>
              <a:buClrTx/>
              <a:buSzTx/>
              <a:buFontTx/>
              <a:buNone/>
              <a:defRPr/>
            </a:pPr>
            <a:r>
              <a:rPr kumimoji="0" lang="en-US" alt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r>
              <a:rPr kumimoji="0" 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endParaRPr kumimoji="0" lang="zh-CN" sz="3600" b="1" i="0" u="none" strike="noStrike" kern="0" cap="none" spc="0" normalizeH="0" baseline="0" noProof="0" dirty="0">
              <a:ln>
                <a:noFill/>
              </a:ln>
              <a:solidFill>
                <a:srgbClr val="FF0000"/>
              </a:solidFill>
              <a:effectLst/>
              <a:uLnTx/>
              <a:uFillTx/>
              <a:latin typeface="华文楷体" panose="02010600040101010101" pitchFamily="2" charset="-122"/>
              <a:ea typeface="楷体_GB2312"/>
              <a:cs typeface="+mj-cs"/>
            </a:endParaRPr>
          </a:p>
        </p:txBody>
      </p:sp>
      <p:sp>
        <p:nvSpPr>
          <p:cNvPr id="16" name="文本框 15"/>
          <p:cNvSpPr txBox="1"/>
          <p:nvPr>
            <p:custDataLst>
              <p:tags r:id="rId8"/>
            </p:custDataLst>
          </p:nvPr>
        </p:nvSpPr>
        <p:spPr>
          <a:xfrm>
            <a:off x="0" y="50800"/>
            <a:ext cx="7917180" cy="521970"/>
          </a:xfrm>
          <a:prstGeom prst="rect">
            <a:avLst/>
          </a:prstGeom>
          <a:noFill/>
        </p:spPr>
        <p:txBody>
          <a:bodyPr wrap="square" rtlCol="0">
            <a:spAutoFit/>
          </a:bodyPr>
          <a:p>
            <a:pPr>
              <a:buClrTx/>
              <a:buSzTx/>
              <a:buFontTx/>
            </a:pPr>
            <a:r>
              <a:rPr sz="2800" dirty="0" err="1"/>
              <a:t>7.</a:t>
            </a:r>
            <a:r>
              <a:rPr lang="en-US" sz="2800" dirty="0" err="1"/>
              <a:t>3</a:t>
            </a:r>
            <a:r>
              <a:rPr lang="zh-CN" sz="2800" dirty="0" err="1"/>
              <a:t>、</a:t>
            </a:r>
            <a:r>
              <a:rPr sz="2800" dirty="0" err="1"/>
              <a:t> </a:t>
            </a:r>
            <a:r>
              <a:rPr lang="zh-CN" sz="2800" dirty="0" err="1"/>
              <a:t>天线阵</a:t>
            </a:r>
            <a:endParaRPr lang="zh-CN" sz="2800" dirty="0" err="1"/>
          </a:p>
        </p:txBody>
      </p:sp>
      <p:sp>
        <p:nvSpPr>
          <p:cNvPr id="17" name="文本框 16"/>
          <p:cNvSpPr txBox="1"/>
          <p:nvPr>
            <p:custDataLst>
              <p:tags r:id="rId9"/>
            </p:custDataLst>
          </p:nvPr>
        </p:nvSpPr>
        <p:spPr>
          <a:xfrm>
            <a:off x="221615" y="675640"/>
            <a:ext cx="10313670" cy="570865"/>
          </a:xfrm>
          <a:prstGeom prst="rect">
            <a:avLst/>
          </a:prstGeom>
          <a:noFill/>
        </p:spPr>
        <p:txBody>
          <a:bodyPr wrap="square" rtlCol="0" anchor="t">
            <a:spAutoFit/>
          </a:bodyPr>
          <a:p>
            <a:pPr marL="342900" marR="0" lvl="0" indent="-342900" algn="l" defTabSz="914400" rtl="0" eaLnBrk="1" fontAlgn="base" latinLnBrk="0" hangingPunct="1">
              <a:lnSpc>
                <a:spcPct val="130000"/>
              </a:lnSpc>
              <a:spcBef>
                <a:spcPct val="20000"/>
              </a:spcBef>
              <a:spcAft>
                <a:spcPct val="0"/>
              </a:spcAft>
              <a:buClrTx/>
              <a:buSzTx/>
              <a:buFont typeface="Wingdings" panose="05000000000000000000" pitchFamily="2" charset="2"/>
              <a:buNone/>
              <a:defRPr/>
            </a:pPr>
            <a:r>
              <a:rPr lang="en-US" altLang="zh-CN" sz="2400" b="1" kern="0" noProof="0" dirty="0" smtClean="0">
                <a:ln>
                  <a:noFill/>
                </a:ln>
                <a:effectLst/>
                <a:uLnTx/>
                <a:uFillTx/>
                <a:latin typeface="宋体" panose="02010600030101010101" pitchFamily="2" charset="-122"/>
                <a:ea typeface="楷体_GB2312"/>
                <a:sym typeface="+mn-ea"/>
              </a:rPr>
              <a:t>7.3.1 </a:t>
            </a:r>
            <a:r>
              <a:rPr sz="2400" b="1" kern="0" noProof="0" dirty="0" smtClean="0">
                <a:ln>
                  <a:noFill/>
                </a:ln>
                <a:effectLst/>
                <a:uLnTx/>
                <a:uFillTx/>
                <a:latin typeface="宋体" panose="02010600030101010101" pitchFamily="2" charset="-122"/>
                <a:ea typeface="楷体_GB2312"/>
                <a:sym typeface="+mn-ea"/>
              </a:rPr>
              <a:t>二元阵及阵因子</a:t>
            </a:r>
            <a:endParaRPr sz="2400" b="1" kern="0" noProof="0" dirty="0" smtClean="0">
              <a:ln>
                <a:noFill/>
              </a:ln>
              <a:effectLst/>
              <a:uLnTx/>
              <a:uFillTx/>
              <a:latin typeface="宋体" panose="02010600030101010101" pitchFamily="2" charset="-122"/>
              <a:ea typeface="楷体_GB2312"/>
              <a:sym typeface="+mn-ea"/>
            </a:endParaRPr>
          </a:p>
        </p:txBody>
      </p:sp>
      <p:sp>
        <p:nvSpPr>
          <p:cNvPr id="11266" name="文本占位符 11265"/>
          <p:cNvSpPr>
            <a:spLocks noGrp="1"/>
          </p:cNvSpPr>
          <p:nvPr>
            <p:custDataLst>
              <p:tags r:id="rId10"/>
            </p:custDataLst>
          </p:nvPr>
        </p:nvSpPr>
        <p:spPr>
          <a:xfrm>
            <a:off x="857250" y="1297940"/>
            <a:ext cx="11019155" cy="4800600"/>
          </a:xfrm>
          <a:prstGeom prst="rect">
            <a:avLst/>
          </a:prstGeom>
          <a:noFill/>
          <a:ln w="9525">
            <a:noFill/>
            <a:miter/>
          </a:ln>
        </p:spPr>
        <p:txBody>
          <a:bodyPr/>
          <a:lstStyle>
            <a:lvl1pPr marL="342900" lvl="0" indent="-3429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3200" b="0" i="0" u="none" kern="1200" baseline="0">
                <a:solidFill>
                  <a:schemeClr val="tx1"/>
                </a:solidFill>
                <a:effectLst>
                  <a:outerShdw blurRad="38100" dist="38100" dir="2700000">
                    <a:srgbClr val="000000"/>
                  </a:outerShdw>
                </a:effectLst>
                <a:latin typeface="+mn-lt"/>
                <a:ea typeface="+mn-ea"/>
                <a:cs typeface="+mn-cs"/>
              </a:defRPr>
            </a:lvl1pPr>
            <a:lvl2pPr marL="742950" lvl="1" indent="-285750" algn="l" defTabSz="914400" eaLnBrk="1" fontAlgn="base" latinLnBrk="0" hangingPunct="1">
              <a:spcBef>
                <a:spcPct val="20000"/>
              </a:spcBef>
              <a:spcAft>
                <a:spcPct val="0"/>
              </a:spcAft>
              <a:buClr>
                <a:schemeClr val="accent2"/>
              </a:buClr>
              <a:buSzPct val="70000"/>
              <a:buFont typeface="Wingdings" panose="05000000000000000000" pitchFamily="2" charset="2"/>
              <a:buChar char="n"/>
              <a:defRPr sz="2800" b="0" i="0" u="none" kern="1200" baseline="0">
                <a:solidFill>
                  <a:schemeClr val="tx1"/>
                </a:solidFill>
                <a:effectLst>
                  <a:outerShdw blurRad="38100" dist="38100" dir="2700000">
                    <a:srgbClr val="000000"/>
                  </a:outerShdw>
                </a:effectLst>
                <a:latin typeface="+mn-lt"/>
                <a:ea typeface="+mn-ea"/>
                <a:cs typeface="+mn-cs"/>
              </a:defRPr>
            </a:lvl2pPr>
            <a:lvl3pPr marL="1143000" lvl="2" indent="-228600" algn="l" defTabSz="914400" eaLnBrk="1" fontAlgn="base" latinLnBrk="0" hangingPunct="1">
              <a:spcBef>
                <a:spcPct val="20000"/>
              </a:spcBef>
              <a:spcAft>
                <a:spcPct val="0"/>
              </a:spcAft>
              <a:buClr>
                <a:schemeClr val="tx2"/>
              </a:buClr>
              <a:buSzPct val="70000"/>
              <a:buFont typeface="Wingdings" panose="05000000000000000000" pitchFamily="2" charset="2"/>
              <a:buChar char="n"/>
              <a:defRPr sz="2400" b="0" i="0" u="none" kern="1200" baseline="0">
                <a:solidFill>
                  <a:schemeClr val="tx1"/>
                </a:solidFill>
                <a:effectLst>
                  <a:outerShdw blurRad="38100" dist="38100" dir="2700000">
                    <a:srgbClr val="000000"/>
                  </a:outerShdw>
                </a:effectLst>
                <a:latin typeface="+mn-lt"/>
                <a:ea typeface="+mn-ea"/>
                <a:cs typeface="+mn-cs"/>
              </a:defRPr>
            </a:lvl3pPr>
            <a:lvl4pPr marL="1600200" lvl="3" indent="-228600" algn="l" defTabSz="914400" eaLnBrk="1" fontAlgn="base" latinLnBrk="0" hangingPunct="1">
              <a:spcBef>
                <a:spcPct val="20000"/>
              </a:spcBef>
              <a:spcAft>
                <a:spcPct val="0"/>
              </a:spcAft>
              <a:buClr>
                <a:schemeClr val="accent2"/>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4pPr>
            <a:lvl5pPr marL="2057400" lvl="4"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5pPr>
            <a:lvl6pPr marL="2514600" lvl="5"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6pPr>
            <a:lvl7pPr marL="2971800" lvl="6"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7pPr>
            <a:lvl8pPr marL="3429000" lvl="7"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8pPr>
            <a:lvl9pPr marL="3886200" lvl="8"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9pPr>
          </a:lstStyle>
          <a:p>
            <a:pPr marL="0" indent="0">
              <a:lnSpc>
                <a:spcPct val="150000"/>
              </a:lnSpc>
              <a:spcBef>
                <a:spcPts val="0"/>
              </a:spcBef>
              <a:buNone/>
            </a:pPr>
            <a:endParaRPr sz="2400" strike="noStrike" noProof="1" dirty="0">
              <a:solidFill>
                <a:schemeClr val="tx1"/>
              </a:solidFill>
              <a:effectLst/>
              <a:latin typeface="+mn-ea"/>
              <a:cs typeface="+mn-ea"/>
            </a:endParaRPr>
          </a:p>
          <a:p>
            <a:pPr marL="0" indent="0">
              <a:lnSpc>
                <a:spcPct val="150000"/>
              </a:lnSpc>
              <a:spcBef>
                <a:spcPts val="0"/>
              </a:spcBef>
              <a:buNone/>
            </a:pPr>
            <a:endParaRPr sz="2400" strike="noStrike" noProof="1" dirty="0">
              <a:solidFill>
                <a:schemeClr val="tx1"/>
              </a:solidFill>
              <a:effectLst/>
              <a:latin typeface="+mn-ea"/>
              <a:cs typeface="+mn-ea"/>
            </a:endParaRPr>
          </a:p>
          <a:p>
            <a:pPr marL="0" indent="0">
              <a:lnSpc>
                <a:spcPct val="150000"/>
              </a:lnSpc>
              <a:spcBef>
                <a:spcPts val="0"/>
              </a:spcBef>
              <a:buNone/>
            </a:pPr>
            <a:r>
              <a:rPr sz="2400" strike="noStrike" noProof="1" dirty="0">
                <a:solidFill>
                  <a:schemeClr val="tx1"/>
                </a:solidFill>
                <a:effectLst/>
                <a:latin typeface="+mn-ea"/>
                <a:cs typeface="+mn-ea"/>
              </a:rPr>
              <a:t>单个天线的方向图函数：</a:t>
            </a:r>
            <a:endParaRPr sz="2400" strike="noStrike" noProof="1" dirty="0">
              <a:solidFill>
                <a:schemeClr val="tx1"/>
              </a:solidFill>
              <a:effectLst/>
              <a:latin typeface="+mn-ea"/>
              <a:cs typeface="+mn-ea"/>
            </a:endParaRPr>
          </a:p>
          <a:p>
            <a:pPr marL="0" indent="0">
              <a:lnSpc>
                <a:spcPct val="150000"/>
              </a:lnSpc>
              <a:spcBef>
                <a:spcPts val="0"/>
              </a:spcBef>
              <a:buNone/>
            </a:pPr>
            <a:r>
              <a:rPr sz="2400" strike="noStrike" noProof="1" dirty="0">
                <a:solidFill>
                  <a:schemeClr val="tx1"/>
                </a:solidFill>
                <a:effectLst/>
                <a:latin typeface="+mn-ea"/>
                <a:cs typeface="+mn-ea"/>
              </a:rPr>
              <a:t>阵因子：</a:t>
            </a:r>
            <a:endParaRPr sz="2400" strike="noStrike" noProof="1" dirty="0">
              <a:solidFill>
                <a:schemeClr val="tx1"/>
              </a:solidFill>
              <a:effectLst/>
              <a:latin typeface="+mn-ea"/>
              <a:cs typeface="+mn-ea"/>
            </a:endParaRPr>
          </a:p>
          <a:p>
            <a:pPr marL="0" indent="0">
              <a:lnSpc>
                <a:spcPct val="150000"/>
              </a:lnSpc>
              <a:spcBef>
                <a:spcPts val="0"/>
              </a:spcBef>
              <a:buNone/>
            </a:pPr>
            <a:endParaRPr sz="2400" strike="noStrike" noProof="1" dirty="0">
              <a:solidFill>
                <a:schemeClr val="tx1"/>
              </a:solidFill>
              <a:effectLst/>
              <a:latin typeface="+mn-ea"/>
              <a:cs typeface="+mn-ea"/>
            </a:endParaRPr>
          </a:p>
          <a:p>
            <a:pPr marL="0" indent="0">
              <a:lnSpc>
                <a:spcPct val="150000"/>
              </a:lnSpc>
              <a:spcBef>
                <a:spcPts val="0"/>
              </a:spcBef>
              <a:buNone/>
            </a:pPr>
            <a:r>
              <a:rPr sz="2400" strike="noStrike" noProof="1" dirty="0">
                <a:solidFill>
                  <a:schemeClr val="tx1"/>
                </a:solidFill>
                <a:effectLst/>
                <a:latin typeface="+mn-ea"/>
                <a:cs typeface="+mn-ea"/>
              </a:rPr>
              <a:t>天线阵的方向性函数可表示为</a:t>
            </a:r>
            <a:endParaRPr sz="2400" strike="noStrike" noProof="1" dirty="0">
              <a:solidFill>
                <a:schemeClr val="tx1"/>
              </a:solidFill>
              <a:effectLst/>
              <a:latin typeface="+mn-ea"/>
              <a:cs typeface="+mn-ea"/>
            </a:endParaRPr>
          </a:p>
          <a:p>
            <a:pPr marL="0" indent="0">
              <a:lnSpc>
                <a:spcPct val="150000"/>
              </a:lnSpc>
              <a:spcBef>
                <a:spcPts val="0"/>
              </a:spcBef>
              <a:buNone/>
            </a:pPr>
            <a:endParaRPr sz="2400" strike="noStrike" noProof="1" dirty="0">
              <a:solidFill>
                <a:schemeClr val="tx1"/>
              </a:solidFill>
              <a:effectLst/>
              <a:latin typeface="+mn-ea"/>
              <a:cs typeface="+mn-ea"/>
            </a:endParaRPr>
          </a:p>
          <a:p>
            <a:pPr marL="0" indent="0">
              <a:lnSpc>
                <a:spcPct val="150000"/>
              </a:lnSpc>
              <a:spcBef>
                <a:spcPts val="0"/>
              </a:spcBef>
              <a:buNone/>
            </a:pPr>
            <a:r>
              <a:rPr sz="2400" strike="noStrike" noProof="1" dirty="0">
                <a:solidFill>
                  <a:schemeClr val="tx1"/>
                </a:solidFill>
                <a:effectLst/>
                <a:latin typeface="+mn-ea"/>
                <a:cs typeface="+mn-ea"/>
              </a:rPr>
              <a:t>称为</a:t>
            </a:r>
            <a:r>
              <a:rPr sz="2400" b="1" strike="noStrike" noProof="1" dirty="0">
                <a:solidFill>
                  <a:srgbClr val="FF0000"/>
                </a:solidFill>
                <a:effectLst/>
                <a:latin typeface="+mn-ea"/>
                <a:cs typeface="+mn-ea"/>
              </a:rPr>
              <a:t>方向图乘积定理</a:t>
            </a:r>
            <a:r>
              <a:rPr sz="2400" strike="noStrike" noProof="1" dirty="0">
                <a:solidFill>
                  <a:schemeClr val="tx1"/>
                </a:solidFill>
                <a:effectLst/>
                <a:latin typeface="+mn-ea"/>
                <a:cs typeface="+mn-ea"/>
              </a:rPr>
              <a:t>。</a:t>
            </a:r>
            <a:endParaRPr sz="2400" strike="noStrike" noProof="1" dirty="0">
              <a:solidFill>
                <a:schemeClr val="tx1"/>
              </a:solidFill>
              <a:effectLst/>
              <a:latin typeface="+mn-ea"/>
              <a:cs typeface="+mn-ea"/>
            </a:endParaRPr>
          </a:p>
        </p:txBody>
      </p:sp>
      <p:graphicFrame>
        <p:nvGraphicFramePr>
          <p:cNvPr id="2" name="内容占位符 13315"/>
          <p:cNvGraphicFramePr>
            <a:graphicFrameLocks noChangeAspect="1"/>
          </p:cNvGraphicFramePr>
          <p:nvPr>
            <p:custDataLst>
              <p:tags r:id="rId11"/>
            </p:custDataLst>
          </p:nvPr>
        </p:nvGraphicFramePr>
        <p:xfrm>
          <a:off x="2482215" y="1297623"/>
          <a:ext cx="6985000" cy="946150"/>
        </p:xfrm>
        <a:graphic>
          <a:graphicData uri="http://schemas.openxmlformats.org/presentationml/2006/ole">
            <mc:AlternateContent xmlns:mc="http://schemas.openxmlformats.org/markup-compatibility/2006">
              <mc:Choice xmlns:v="urn:schemas-microsoft-com:vml" Requires="v">
                <p:oleObj spid="_x0000_s3133" name="" r:id="rId12" imgW="2907030" imgH="393700" progId="Equation.DSMT4">
                  <p:embed/>
                </p:oleObj>
              </mc:Choice>
              <mc:Fallback>
                <p:oleObj name="" r:id="rId12" imgW="2907030" imgH="393700" progId="Equation.DSMT4">
                  <p:embed/>
                  <p:pic>
                    <p:nvPicPr>
                      <p:cNvPr id="0" name="图片 3132"/>
                      <p:cNvPicPr/>
                      <p:nvPr/>
                    </p:nvPicPr>
                    <p:blipFill>
                      <a:blip r:embed="rId13"/>
                      <a:stretch>
                        <a:fillRect/>
                      </a:stretch>
                    </p:blipFill>
                    <p:spPr>
                      <a:xfrm>
                        <a:off x="2482215" y="1297623"/>
                        <a:ext cx="6985000" cy="946150"/>
                      </a:xfrm>
                      <a:prstGeom prst="rect">
                        <a:avLst/>
                      </a:prstGeom>
                      <a:noFill/>
                      <a:ln w="38100">
                        <a:miter/>
                      </a:ln>
                    </p:spPr>
                  </p:pic>
                </p:oleObj>
              </mc:Fallback>
            </mc:AlternateContent>
          </a:graphicData>
        </a:graphic>
      </p:graphicFrame>
      <p:graphicFrame>
        <p:nvGraphicFramePr>
          <p:cNvPr id="13318" name="对象 13317"/>
          <p:cNvGraphicFramePr>
            <a:graphicFrameLocks noChangeAspect="1"/>
          </p:cNvGraphicFramePr>
          <p:nvPr>
            <p:custDataLst>
              <p:tags r:id="rId14"/>
            </p:custDataLst>
          </p:nvPr>
        </p:nvGraphicFramePr>
        <p:xfrm>
          <a:off x="2422208" y="3429000"/>
          <a:ext cx="2637692" cy="576000"/>
        </p:xfrm>
        <a:graphic>
          <a:graphicData uri="http://schemas.openxmlformats.org/presentationml/2006/ole">
            <mc:AlternateContent xmlns:mc="http://schemas.openxmlformats.org/markup-compatibility/2006">
              <mc:Choice xmlns:v="urn:schemas-microsoft-com:vml" Requires="v">
                <p:oleObj spid="_x0000_s3130" name="" r:id="rId15" imgW="1106170" imgH="241300" progId="Equation.DSMT4">
                  <p:embed/>
                </p:oleObj>
              </mc:Choice>
              <mc:Fallback>
                <p:oleObj name="" r:id="rId15" imgW="1106170" imgH="241300" progId="Equation.DSMT4">
                  <p:embed/>
                  <p:pic>
                    <p:nvPicPr>
                      <p:cNvPr id="0" name="图片 3129"/>
                      <p:cNvPicPr/>
                      <p:nvPr/>
                    </p:nvPicPr>
                    <p:blipFill>
                      <a:blip r:embed="rId16"/>
                      <a:stretch>
                        <a:fillRect/>
                      </a:stretch>
                    </p:blipFill>
                    <p:spPr>
                      <a:xfrm>
                        <a:off x="2422208" y="3429000"/>
                        <a:ext cx="2637692" cy="576000"/>
                      </a:xfrm>
                      <a:prstGeom prst="rect">
                        <a:avLst/>
                      </a:prstGeom>
                      <a:noFill/>
                      <a:ln w="38100">
                        <a:noFill/>
                        <a:miter/>
                      </a:ln>
                    </p:spPr>
                  </p:pic>
                </p:oleObj>
              </mc:Fallback>
            </mc:AlternateContent>
          </a:graphicData>
        </a:graphic>
      </p:graphicFrame>
      <p:graphicFrame>
        <p:nvGraphicFramePr>
          <p:cNvPr id="13319" name="对象 13318"/>
          <p:cNvGraphicFramePr>
            <a:graphicFrameLocks noChangeAspect="1"/>
          </p:cNvGraphicFramePr>
          <p:nvPr>
            <p:custDataLst>
              <p:tags r:id="rId17"/>
            </p:custDataLst>
          </p:nvPr>
        </p:nvGraphicFramePr>
        <p:xfrm>
          <a:off x="5271770" y="4223068"/>
          <a:ext cx="3097752" cy="540000"/>
        </p:xfrm>
        <a:graphic>
          <a:graphicData uri="http://schemas.openxmlformats.org/presentationml/2006/ole">
            <mc:AlternateContent xmlns:mc="http://schemas.openxmlformats.org/markup-compatibility/2006">
              <mc:Choice xmlns:v="urn:schemas-microsoft-com:vml" Requires="v">
                <p:oleObj spid="_x0000_s3107" name="" r:id="rId18" imgW="1310005" imgH="228600" progId="Equation.DSMT4">
                  <p:embed/>
                </p:oleObj>
              </mc:Choice>
              <mc:Fallback>
                <p:oleObj name="" r:id="rId18" imgW="1310005" imgH="228600" progId="Equation.DSMT4">
                  <p:embed/>
                  <p:pic>
                    <p:nvPicPr>
                      <p:cNvPr id="0" name="图片 3106"/>
                      <p:cNvPicPr/>
                      <p:nvPr/>
                    </p:nvPicPr>
                    <p:blipFill>
                      <a:blip r:embed="rId19"/>
                      <a:stretch>
                        <a:fillRect/>
                      </a:stretch>
                    </p:blipFill>
                    <p:spPr>
                      <a:xfrm>
                        <a:off x="5271770" y="4223068"/>
                        <a:ext cx="3097752" cy="540000"/>
                      </a:xfrm>
                      <a:prstGeom prst="rect">
                        <a:avLst/>
                      </a:prstGeom>
                      <a:noFill/>
                      <a:ln w="38100">
                        <a:noFill/>
                        <a:miter/>
                      </a:ln>
                    </p:spPr>
                  </p:pic>
                </p:oleObj>
              </mc:Fallback>
            </mc:AlternateContent>
          </a:graphicData>
        </a:graphic>
      </p:graphicFrame>
      <p:graphicFrame>
        <p:nvGraphicFramePr>
          <p:cNvPr id="13320" name="对象 13319"/>
          <p:cNvGraphicFramePr>
            <a:graphicFrameLocks noChangeAspect="1"/>
          </p:cNvGraphicFramePr>
          <p:nvPr>
            <p:custDataLst>
              <p:tags r:id="rId20"/>
            </p:custDataLst>
          </p:nvPr>
        </p:nvGraphicFramePr>
        <p:xfrm>
          <a:off x="4406583" y="2568893"/>
          <a:ext cx="1008062" cy="585787"/>
        </p:xfrm>
        <a:graphic>
          <a:graphicData uri="http://schemas.openxmlformats.org/presentationml/2006/ole">
            <mc:AlternateContent xmlns:mc="http://schemas.openxmlformats.org/markup-compatibility/2006">
              <mc:Choice xmlns:v="urn:schemas-microsoft-com:vml" Requires="v">
                <p:oleObj spid="_x0000_s3106" name="" r:id="rId21" imgW="394335" imgH="229235" progId="Equation.DSMT4">
                  <p:embed/>
                </p:oleObj>
              </mc:Choice>
              <mc:Fallback>
                <p:oleObj name="" r:id="rId21" imgW="394335" imgH="229235" progId="Equation.DSMT4">
                  <p:embed/>
                  <p:pic>
                    <p:nvPicPr>
                      <p:cNvPr id="0" name="图片 3105"/>
                      <p:cNvPicPr/>
                      <p:nvPr/>
                    </p:nvPicPr>
                    <p:blipFill>
                      <a:blip r:embed="rId22"/>
                      <a:stretch>
                        <a:fillRect/>
                      </a:stretch>
                    </p:blipFill>
                    <p:spPr>
                      <a:xfrm>
                        <a:off x="4406583" y="2568893"/>
                        <a:ext cx="1008062" cy="585787"/>
                      </a:xfrm>
                      <a:prstGeom prst="rect">
                        <a:avLst/>
                      </a:prstGeom>
                      <a:noFill/>
                      <a:ln w="38100">
                        <a:miter/>
                      </a:ln>
                    </p:spPr>
                  </p:pic>
                </p:oleObj>
              </mc:Fallback>
            </mc:AlternateContent>
          </a:graphicData>
        </a:graphic>
      </p:graphicFrame>
      <p:graphicFrame>
        <p:nvGraphicFramePr>
          <p:cNvPr id="13321" name="对象 13320"/>
          <p:cNvGraphicFramePr>
            <a:graphicFrameLocks noChangeAspect="1"/>
          </p:cNvGraphicFramePr>
          <p:nvPr>
            <p:custDataLst>
              <p:tags r:id="rId23"/>
            </p:custDataLst>
          </p:nvPr>
        </p:nvGraphicFramePr>
        <p:xfrm>
          <a:off x="5990908" y="3492818"/>
          <a:ext cx="2087562" cy="407987"/>
        </p:xfrm>
        <a:graphic>
          <a:graphicData uri="http://schemas.openxmlformats.org/presentationml/2006/ole">
            <mc:AlternateContent xmlns:mc="http://schemas.openxmlformats.org/markup-compatibility/2006">
              <mc:Choice xmlns:v="urn:schemas-microsoft-com:vml" Requires="v">
                <p:oleObj spid="_x0000_s3111" name="" r:id="rId24" imgW="1042670" imgH="203200" progId="Equation.DSMT4">
                  <p:embed/>
                </p:oleObj>
              </mc:Choice>
              <mc:Fallback>
                <p:oleObj name="" r:id="rId24" imgW="1042670" imgH="203200" progId="Equation.DSMT4">
                  <p:embed/>
                  <p:pic>
                    <p:nvPicPr>
                      <p:cNvPr id="0" name="图片 3110"/>
                      <p:cNvPicPr/>
                      <p:nvPr/>
                    </p:nvPicPr>
                    <p:blipFill>
                      <a:blip r:embed="rId25"/>
                      <a:stretch>
                        <a:fillRect/>
                      </a:stretch>
                    </p:blipFill>
                    <p:spPr>
                      <a:xfrm>
                        <a:off x="5990908" y="3492818"/>
                        <a:ext cx="2087562" cy="407987"/>
                      </a:xfrm>
                      <a:prstGeom prst="rect">
                        <a:avLst/>
                      </a:prstGeom>
                      <a:noFill/>
                      <a:ln w="38100">
                        <a:noFill/>
                        <a:miter/>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3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31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32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33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0" y="624143"/>
            <a:ext cx="12192000" cy="0"/>
          </a:xfrm>
          <a:prstGeom prst="line">
            <a:avLst/>
          </a:prstGeom>
          <a:ln w="15875">
            <a:solidFill>
              <a:srgbClr val="1F4E79"/>
            </a:solidFil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0" y="6316082"/>
            <a:ext cx="12192000" cy="580723"/>
          </a:xfrm>
          <a:prstGeom prst="rect">
            <a:avLst/>
          </a:prstGeom>
          <a:solidFill>
            <a:schemeClr val="accent5">
              <a:lumMod val="50000"/>
            </a:schemeClr>
          </a:solidFill>
          <a:ln>
            <a:noFill/>
          </a:ln>
        </p:spPr>
        <p:txBody>
          <a:bodyPr wrap="square" rtlCol="0">
            <a:spAutoFit/>
          </a:bodyPr>
          <a:lstStyle/>
          <a:p>
            <a:endParaRPr lang="zh-CN" altLang="en-US" dirty="0"/>
          </a:p>
        </p:txBody>
      </p:sp>
      <p:grpSp>
        <p:nvGrpSpPr>
          <p:cNvPr id="9" name="组合 8"/>
          <p:cNvGrpSpPr/>
          <p:nvPr/>
        </p:nvGrpSpPr>
        <p:grpSpPr>
          <a:xfrm>
            <a:off x="5311303" y="6457891"/>
            <a:ext cx="1843236" cy="400109"/>
            <a:chOff x="76140" y="6477345"/>
            <a:chExt cx="1947504" cy="400109"/>
          </a:xfrm>
        </p:grpSpPr>
        <p:pic>
          <p:nvPicPr>
            <p:cNvPr id="10" name="图片 9"/>
            <p:cNvPicPr>
              <a:picLocks noChangeAspect="1"/>
            </p:cNvPicPr>
            <p:nvPr/>
          </p:nvPicPr>
          <p:blipFill>
            <a:blip r:embed="rId1" cstate="print">
              <a:biLevel thresh="25000"/>
              <a:extLst>
                <a:ext uri="{28A0092B-C50C-407E-A947-70E740481C1C}">
                  <a14:useLocalDpi xmlns:a14="http://schemas.microsoft.com/office/drawing/2010/main" val="0"/>
                </a:ext>
              </a:extLst>
            </a:blip>
            <a:stretch>
              <a:fillRect/>
            </a:stretch>
          </p:blipFill>
          <p:spPr>
            <a:xfrm>
              <a:off x="76140" y="6477345"/>
              <a:ext cx="400109" cy="400109"/>
            </a:xfrm>
            <a:prstGeom prst="rect">
              <a:avLst/>
            </a:prstGeom>
          </p:spPr>
        </p:pic>
        <p:pic>
          <p:nvPicPr>
            <p:cNvPr id="11" name="图片 10"/>
            <p:cNvPicPr>
              <a:picLocks noChangeAspect="1"/>
            </p:cNvPicPr>
            <p:nvPr/>
          </p:nvPicPr>
          <p:blipFill rotWithShape="1">
            <a:blip r:embed="rId2">
              <a:biLevel thresh="25000"/>
            </a:blip>
            <a:srcRect l="1" t="6582" r="-25334" b="26979"/>
            <a:stretch>
              <a:fillRect/>
            </a:stretch>
          </p:blipFill>
          <p:spPr>
            <a:xfrm>
              <a:off x="414611" y="6477345"/>
              <a:ext cx="724874" cy="380655"/>
            </a:xfrm>
            <a:prstGeom prst="rect">
              <a:avLst/>
            </a:prstGeom>
          </p:spPr>
        </p:pic>
        <p:pic>
          <p:nvPicPr>
            <p:cNvPr id="12" name="图片 11"/>
            <p:cNvPicPr>
              <a:picLocks noChangeAspect="1"/>
            </p:cNvPicPr>
            <p:nvPr/>
          </p:nvPicPr>
          <p:blipFill rotWithShape="1">
            <a:blip r:embed="rId3">
              <a:biLevel thresh="25000"/>
              <a:extLst>
                <a:ext uri="{28A0092B-C50C-407E-A947-70E740481C1C}">
                  <a14:useLocalDpi xmlns:a14="http://schemas.microsoft.com/office/drawing/2010/main" val="0"/>
                </a:ext>
              </a:extLst>
            </a:blip>
            <a:srcRect l="32814" t="12432" r="55484" b="78542"/>
            <a:stretch>
              <a:fillRect/>
            </a:stretch>
          </p:blipFill>
          <p:spPr>
            <a:xfrm rot="1259126">
              <a:off x="895509" y="6508504"/>
              <a:ext cx="402920" cy="310802"/>
            </a:xfrm>
            <a:prstGeom prst="rect">
              <a:avLst/>
            </a:prstGeom>
          </p:spPr>
        </p:pic>
        <p:pic>
          <p:nvPicPr>
            <p:cNvPr id="13" name="图片 12"/>
            <p:cNvPicPr>
              <a:picLocks noChangeAspect="1"/>
            </p:cNvPicPr>
            <p:nvPr/>
          </p:nvPicPr>
          <p:blipFill rotWithShape="1">
            <a:blip r:embed="rId4" cstate="print"/>
            <a:srcRect t="-1" b="16526"/>
            <a:stretch>
              <a:fillRect/>
            </a:stretch>
          </p:blipFill>
          <p:spPr>
            <a:xfrm rot="589386">
              <a:off x="1256498" y="6481317"/>
              <a:ext cx="388026" cy="326437"/>
            </a:xfrm>
            <a:prstGeom prst="rect">
              <a:avLst/>
            </a:prstGeom>
          </p:spPr>
        </p:pic>
        <p:pic>
          <p:nvPicPr>
            <p:cNvPr id="14" name="图片 13"/>
            <p:cNvPicPr>
              <a:picLocks noChangeAspect="1"/>
            </p:cNvPicPr>
            <p:nvPr/>
          </p:nvPicPr>
          <p:blipFill rotWithShape="1">
            <a:blip r:embed="rId5" cstate="print"/>
            <a:srcRect t="18211" b="8984"/>
            <a:stretch>
              <a:fillRect/>
            </a:stretch>
          </p:blipFill>
          <p:spPr>
            <a:xfrm>
              <a:off x="1554468" y="6496881"/>
              <a:ext cx="469176" cy="341581"/>
            </a:xfrm>
            <a:prstGeom prst="rect">
              <a:avLst/>
            </a:prstGeom>
          </p:spPr>
        </p:pic>
      </p:grpSp>
      <p:pic>
        <p:nvPicPr>
          <p:cNvPr id="15" name="图片 14"/>
          <p:cNvPicPr>
            <a:picLocks noChangeAspect="1"/>
          </p:cNvPicPr>
          <p:nvPr/>
        </p:nvPicPr>
        <p:blipFill>
          <a:blip r:embed="rId6" cstate="print"/>
          <a:srcRect t="6230"/>
          <a:stretch>
            <a:fillRect/>
          </a:stretch>
        </p:blipFill>
        <p:spPr>
          <a:xfrm>
            <a:off x="10743565" y="137160"/>
            <a:ext cx="1291590" cy="544830"/>
          </a:xfrm>
          <a:prstGeom prst="rect">
            <a:avLst/>
          </a:prstGeom>
        </p:spPr>
      </p:pic>
      <p:sp>
        <p:nvSpPr>
          <p:cNvPr id="3" name="Text Box 2"/>
          <p:cNvSpPr txBox="1">
            <a:spLocks noGrp="1" noChangeArrowheads="1"/>
          </p:cNvSpPr>
          <p:nvPr>
            <p:custDataLst>
              <p:tags r:id="rId7"/>
            </p:custDataLst>
          </p:nvPr>
        </p:nvSpPr>
        <p:spPr>
          <a:xfrm>
            <a:off x="857250" y="500540"/>
            <a:ext cx="7561263" cy="645160"/>
          </a:xfrm>
          <a:prstGeom prst="rect">
            <a:avLst/>
          </a:prstGeom>
          <a:noFill/>
          <a:ln w="9525">
            <a:noFill/>
            <a:miter lim="800000"/>
          </a:ln>
          <a:effectLst/>
        </p:spPr>
        <p:txBody>
          <a:bodyPr vert="horz" wrap="square" lIns="91440" tIns="45720" rIns="91440" bIns="45720" numCol="1" anchor="ctr" anchorCtr="0" compatLnSpc="1">
            <a:spAutoFit/>
          </a:bodyPr>
          <a:lstStyle>
            <a:lvl1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2pPr>
            <a:lvl3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3pPr>
            <a:lvl4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4pPr>
            <a:lvl5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5pPr>
            <a:lvl6pPr marL="4572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6pPr>
            <a:lvl7pPr marL="9144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7pPr>
            <a:lvl8pPr marL="13716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8pPr>
            <a:lvl9pPr marL="18288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9pPr>
          </a:lstStyle>
          <a:p>
            <a:pPr marL="0" marR="0" lvl="0" indent="0" algn="ctr" defTabSz="914400" rtl="0" eaLnBrk="0" fontAlgn="base" latinLnBrk="0" hangingPunct="0">
              <a:lnSpc>
                <a:spcPct val="100000"/>
              </a:lnSpc>
              <a:spcBef>
                <a:spcPct val="50000"/>
              </a:spcBef>
              <a:spcAft>
                <a:spcPct val="0"/>
              </a:spcAft>
              <a:buClrTx/>
              <a:buSzTx/>
              <a:buFontTx/>
              <a:buNone/>
              <a:defRPr/>
            </a:pPr>
            <a:r>
              <a:rPr kumimoji="0" lang="en-US" alt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r>
              <a:rPr kumimoji="0" 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endParaRPr kumimoji="0" lang="zh-CN" sz="3600" b="1" i="0" u="none" strike="noStrike" kern="0" cap="none" spc="0" normalizeH="0" baseline="0" noProof="0" dirty="0">
              <a:ln>
                <a:noFill/>
              </a:ln>
              <a:solidFill>
                <a:srgbClr val="FF0000"/>
              </a:solidFill>
              <a:effectLst/>
              <a:uLnTx/>
              <a:uFillTx/>
              <a:latin typeface="华文楷体" panose="02010600040101010101" pitchFamily="2" charset="-122"/>
              <a:ea typeface="楷体_GB2312"/>
              <a:cs typeface="+mj-cs"/>
            </a:endParaRPr>
          </a:p>
        </p:txBody>
      </p:sp>
      <p:sp>
        <p:nvSpPr>
          <p:cNvPr id="16" name="文本框 15"/>
          <p:cNvSpPr txBox="1"/>
          <p:nvPr>
            <p:custDataLst>
              <p:tags r:id="rId8"/>
            </p:custDataLst>
          </p:nvPr>
        </p:nvSpPr>
        <p:spPr>
          <a:xfrm>
            <a:off x="0" y="50800"/>
            <a:ext cx="7917180" cy="521970"/>
          </a:xfrm>
          <a:prstGeom prst="rect">
            <a:avLst/>
          </a:prstGeom>
          <a:noFill/>
        </p:spPr>
        <p:txBody>
          <a:bodyPr wrap="square" rtlCol="0">
            <a:spAutoFit/>
          </a:bodyPr>
          <a:p>
            <a:pPr>
              <a:buClrTx/>
              <a:buSzTx/>
              <a:buFontTx/>
            </a:pPr>
            <a:r>
              <a:rPr sz="2800" dirty="0" err="1"/>
              <a:t>7.</a:t>
            </a:r>
            <a:r>
              <a:rPr lang="en-US" sz="2800" dirty="0" err="1"/>
              <a:t>3</a:t>
            </a:r>
            <a:r>
              <a:rPr lang="zh-CN" sz="2800" dirty="0" err="1"/>
              <a:t>、</a:t>
            </a:r>
            <a:r>
              <a:rPr sz="2800" dirty="0" err="1"/>
              <a:t> </a:t>
            </a:r>
            <a:r>
              <a:rPr lang="zh-CN" sz="2800" dirty="0" err="1"/>
              <a:t>天线阵</a:t>
            </a:r>
            <a:endParaRPr lang="zh-CN" sz="2800" dirty="0" err="1"/>
          </a:p>
        </p:txBody>
      </p:sp>
      <p:sp>
        <p:nvSpPr>
          <p:cNvPr id="17" name="文本框 16"/>
          <p:cNvSpPr txBox="1"/>
          <p:nvPr>
            <p:custDataLst>
              <p:tags r:id="rId9"/>
            </p:custDataLst>
          </p:nvPr>
        </p:nvSpPr>
        <p:spPr>
          <a:xfrm>
            <a:off x="221615" y="675640"/>
            <a:ext cx="10313670" cy="570865"/>
          </a:xfrm>
          <a:prstGeom prst="rect">
            <a:avLst/>
          </a:prstGeom>
          <a:noFill/>
        </p:spPr>
        <p:txBody>
          <a:bodyPr wrap="square" rtlCol="0" anchor="t">
            <a:spAutoFit/>
          </a:bodyPr>
          <a:p>
            <a:pPr marL="342900" marR="0" lvl="0" indent="-342900" algn="l" defTabSz="914400" rtl="0" eaLnBrk="1" fontAlgn="base" latinLnBrk="0" hangingPunct="1">
              <a:lnSpc>
                <a:spcPct val="130000"/>
              </a:lnSpc>
              <a:spcBef>
                <a:spcPct val="20000"/>
              </a:spcBef>
              <a:spcAft>
                <a:spcPct val="0"/>
              </a:spcAft>
              <a:buClrTx/>
              <a:buSzTx/>
              <a:buFont typeface="Wingdings" panose="05000000000000000000" pitchFamily="2" charset="2"/>
              <a:buNone/>
              <a:defRPr/>
            </a:pPr>
            <a:r>
              <a:rPr lang="en-US" altLang="zh-CN" sz="2400" b="1" kern="0" noProof="0" dirty="0" smtClean="0">
                <a:ln>
                  <a:noFill/>
                </a:ln>
                <a:effectLst/>
                <a:uLnTx/>
                <a:uFillTx/>
                <a:latin typeface="宋体" panose="02010600030101010101" pitchFamily="2" charset="-122"/>
                <a:ea typeface="楷体_GB2312"/>
                <a:sym typeface="+mn-ea"/>
              </a:rPr>
              <a:t>7.3.2 </a:t>
            </a:r>
            <a:r>
              <a:rPr sz="2400" b="1" kern="0" noProof="0" dirty="0" smtClean="0">
                <a:ln>
                  <a:noFill/>
                </a:ln>
                <a:effectLst/>
                <a:uLnTx/>
                <a:uFillTx/>
                <a:latin typeface="宋体" panose="02010600030101010101" pitchFamily="2" charset="-122"/>
                <a:ea typeface="楷体_GB2312"/>
                <a:sym typeface="+mn-ea"/>
              </a:rPr>
              <a:t>均匀直线式天线阵</a:t>
            </a:r>
            <a:endParaRPr sz="2400" b="1" kern="0" noProof="0" dirty="0" smtClean="0">
              <a:ln>
                <a:noFill/>
              </a:ln>
              <a:effectLst/>
              <a:uLnTx/>
              <a:uFillTx/>
              <a:latin typeface="宋体" panose="02010600030101010101" pitchFamily="2" charset="-122"/>
              <a:ea typeface="楷体_GB2312"/>
              <a:sym typeface="+mn-ea"/>
            </a:endParaRPr>
          </a:p>
        </p:txBody>
      </p:sp>
      <p:sp>
        <p:nvSpPr>
          <p:cNvPr id="11266" name="文本占位符 11265"/>
          <p:cNvSpPr>
            <a:spLocks noGrp="1"/>
          </p:cNvSpPr>
          <p:nvPr>
            <p:custDataLst>
              <p:tags r:id="rId10"/>
            </p:custDataLst>
          </p:nvPr>
        </p:nvSpPr>
        <p:spPr>
          <a:xfrm>
            <a:off x="857250" y="1297940"/>
            <a:ext cx="11019155" cy="4800600"/>
          </a:xfrm>
          <a:prstGeom prst="rect">
            <a:avLst/>
          </a:prstGeom>
          <a:noFill/>
          <a:ln w="9525">
            <a:noFill/>
            <a:miter/>
          </a:ln>
        </p:spPr>
        <p:txBody>
          <a:bodyPr/>
          <a:lstStyle>
            <a:lvl1pPr marL="342900" lvl="0" indent="-3429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3200" b="0" i="0" u="none" kern="1200" baseline="0">
                <a:solidFill>
                  <a:schemeClr val="tx1"/>
                </a:solidFill>
                <a:effectLst>
                  <a:outerShdw blurRad="38100" dist="38100" dir="2700000">
                    <a:srgbClr val="000000"/>
                  </a:outerShdw>
                </a:effectLst>
                <a:latin typeface="+mn-lt"/>
                <a:ea typeface="+mn-ea"/>
                <a:cs typeface="+mn-cs"/>
              </a:defRPr>
            </a:lvl1pPr>
            <a:lvl2pPr marL="742950" lvl="1" indent="-285750" algn="l" defTabSz="914400" eaLnBrk="1" fontAlgn="base" latinLnBrk="0" hangingPunct="1">
              <a:spcBef>
                <a:spcPct val="20000"/>
              </a:spcBef>
              <a:spcAft>
                <a:spcPct val="0"/>
              </a:spcAft>
              <a:buClr>
                <a:schemeClr val="accent2"/>
              </a:buClr>
              <a:buSzPct val="70000"/>
              <a:buFont typeface="Wingdings" panose="05000000000000000000" pitchFamily="2" charset="2"/>
              <a:buChar char="n"/>
              <a:defRPr sz="2800" b="0" i="0" u="none" kern="1200" baseline="0">
                <a:solidFill>
                  <a:schemeClr val="tx1"/>
                </a:solidFill>
                <a:effectLst>
                  <a:outerShdw blurRad="38100" dist="38100" dir="2700000">
                    <a:srgbClr val="000000"/>
                  </a:outerShdw>
                </a:effectLst>
                <a:latin typeface="+mn-lt"/>
                <a:ea typeface="+mn-ea"/>
                <a:cs typeface="+mn-cs"/>
              </a:defRPr>
            </a:lvl2pPr>
            <a:lvl3pPr marL="1143000" lvl="2" indent="-228600" algn="l" defTabSz="914400" eaLnBrk="1" fontAlgn="base" latinLnBrk="0" hangingPunct="1">
              <a:spcBef>
                <a:spcPct val="20000"/>
              </a:spcBef>
              <a:spcAft>
                <a:spcPct val="0"/>
              </a:spcAft>
              <a:buClr>
                <a:schemeClr val="tx2"/>
              </a:buClr>
              <a:buSzPct val="70000"/>
              <a:buFont typeface="Wingdings" panose="05000000000000000000" pitchFamily="2" charset="2"/>
              <a:buChar char="n"/>
              <a:defRPr sz="2400" b="0" i="0" u="none" kern="1200" baseline="0">
                <a:solidFill>
                  <a:schemeClr val="tx1"/>
                </a:solidFill>
                <a:effectLst>
                  <a:outerShdw blurRad="38100" dist="38100" dir="2700000">
                    <a:srgbClr val="000000"/>
                  </a:outerShdw>
                </a:effectLst>
                <a:latin typeface="+mn-lt"/>
                <a:ea typeface="+mn-ea"/>
                <a:cs typeface="+mn-cs"/>
              </a:defRPr>
            </a:lvl3pPr>
            <a:lvl4pPr marL="1600200" lvl="3" indent="-228600" algn="l" defTabSz="914400" eaLnBrk="1" fontAlgn="base" latinLnBrk="0" hangingPunct="1">
              <a:spcBef>
                <a:spcPct val="20000"/>
              </a:spcBef>
              <a:spcAft>
                <a:spcPct val="0"/>
              </a:spcAft>
              <a:buClr>
                <a:schemeClr val="accent2"/>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4pPr>
            <a:lvl5pPr marL="2057400" lvl="4"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5pPr>
            <a:lvl6pPr marL="2514600" lvl="5"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6pPr>
            <a:lvl7pPr marL="2971800" lvl="6"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7pPr>
            <a:lvl8pPr marL="3429000" lvl="7"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8pPr>
            <a:lvl9pPr marL="3886200" lvl="8"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9pPr>
          </a:lstStyle>
          <a:p>
            <a:pPr marL="0" indent="0">
              <a:lnSpc>
                <a:spcPct val="150000"/>
              </a:lnSpc>
              <a:spcBef>
                <a:spcPts val="0"/>
              </a:spcBef>
              <a:buNone/>
            </a:pPr>
            <a:r>
              <a:rPr sz="2400" strike="noStrike" noProof="1" dirty="0">
                <a:solidFill>
                  <a:schemeClr val="tx1"/>
                </a:solidFill>
                <a:effectLst/>
                <a:latin typeface="+mn-ea"/>
                <a:cs typeface="+mn-ea"/>
              </a:rPr>
              <a:t> 元天线同向，等距排列，等幅馈电，相位递减（相位差为    ），则天线1在</a:t>
            </a:r>
            <a:r>
              <a:rPr sz="2400" i="1" strike="noStrike" noProof="1" dirty="0">
                <a:solidFill>
                  <a:schemeClr val="tx1"/>
                </a:solidFill>
                <a:effectLst/>
                <a:latin typeface="Times New Roman" panose="02020603050405020304" charset="0"/>
                <a:cs typeface="Times New Roman" panose="02020603050405020304" charset="0"/>
              </a:rPr>
              <a:t>P</a:t>
            </a:r>
            <a:r>
              <a:rPr sz="2400" strike="noStrike" noProof="1" dirty="0">
                <a:solidFill>
                  <a:schemeClr val="tx1"/>
                </a:solidFill>
                <a:effectLst/>
                <a:latin typeface="+mn-ea"/>
                <a:cs typeface="+mn-ea"/>
              </a:rPr>
              <a:t>点的辐射波较天线0超前相位</a:t>
            </a:r>
            <a:endParaRPr sz="2400" strike="noStrike" noProof="1" dirty="0">
              <a:solidFill>
                <a:schemeClr val="tx1"/>
              </a:solidFill>
              <a:effectLst/>
              <a:latin typeface="+mn-ea"/>
              <a:cs typeface="+mn-ea"/>
            </a:endParaRPr>
          </a:p>
          <a:p>
            <a:pPr marL="0" indent="0">
              <a:lnSpc>
                <a:spcPct val="150000"/>
              </a:lnSpc>
              <a:spcBef>
                <a:spcPts val="0"/>
              </a:spcBef>
              <a:buNone/>
            </a:pPr>
            <a:endParaRPr sz="2400" strike="noStrike" noProof="1" dirty="0">
              <a:solidFill>
                <a:schemeClr val="tx1"/>
              </a:solidFill>
              <a:effectLst/>
              <a:latin typeface="+mn-ea"/>
              <a:cs typeface="+mn-ea"/>
            </a:endParaRPr>
          </a:p>
        </p:txBody>
      </p:sp>
      <p:graphicFrame>
        <p:nvGraphicFramePr>
          <p:cNvPr id="14338" name="对象 15362"/>
          <p:cNvGraphicFramePr>
            <a:graphicFrameLocks noChangeAspect="1"/>
          </p:cNvGraphicFramePr>
          <p:nvPr>
            <p:custDataLst>
              <p:tags r:id="rId11"/>
            </p:custDataLst>
          </p:nvPr>
        </p:nvGraphicFramePr>
        <p:xfrm>
          <a:off x="8675370" y="1382713"/>
          <a:ext cx="330200" cy="533400"/>
        </p:xfrm>
        <a:graphic>
          <a:graphicData uri="http://schemas.openxmlformats.org/presentationml/2006/ole">
            <mc:AlternateContent xmlns:mc="http://schemas.openxmlformats.org/markup-compatibility/2006">
              <mc:Choice xmlns:v="urn:schemas-microsoft-com:vml" Requires="v">
                <p:oleObj spid="_x0000_s3113" name="" r:id="rId12" imgW="127635" imgH="204470" progId="Equation.3">
                  <p:embed/>
                </p:oleObj>
              </mc:Choice>
              <mc:Fallback>
                <p:oleObj name="" r:id="rId12" imgW="127635" imgH="204470" progId="Equation.3">
                  <p:embed/>
                  <p:pic>
                    <p:nvPicPr>
                      <p:cNvPr id="0" name="图片 3112"/>
                      <p:cNvPicPr/>
                      <p:nvPr/>
                    </p:nvPicPr>
                    <p:blipFill>
                      <a:blip r:embed="rId13"/>
                      <a:stretch>
                        <a:fillRect/>
                      </a:stretch>
                    </p:blipFill>
                    <p:spPr>
                      <a:xfrm>
                        <a:off x="8675370" y="1382713"/>
                        <a:ext cx="330200" cy="533400"/>
                      </a:xfrm>
                      <a:prstGeom prst="rect">
                        <a:avLst/>
                      </a:prstGeom>
                      <a:noFill/>
                      <a:ln w="38100">
                        <a:noFill/>
                        <a:miter/>
                      </a:ln>
                    </p:spPr>
                  </p:pic>
                </p:oleObj>
              </mc:Fallback>
            </mc:AlternateContent>
          </a:graphicData>
        </a:graphic>
      </p:graphicFrame>
      <p:graphicFrame>
        <p:nvGraphicFramePr>
          <p:cNvPr id="14339" name="对象 15363"/>
          <p:cNvGraphicFramePr>
            <a:graphicFrameLocks noChangeAspect="1"/>
          </p:cNvGraphicFramePr>
          <p:nvPr>
            <p:custDataLst>
              <p:tags r:id="rId14"/>
            </p:custDataLst>
          </p:nvPr>
        </p:nvGraphicFramePr>
        <p:xfrm>
          <a:off x="4796790" y="2069465"/>
          <a:ext cx="2663825" cy="531813"/>
        </p:xfrm>
        <a:graphic>
          <a:graphicData uri="http://schemas.openxmlformats.org/presentationml/2006/ole">
            <mc:AlternateContent xmlns:mc="http://schemas.openxmlformats.org/markup-compatibility/2006">
              <mc:Choice xmlns:v="urn:schemas-microsoft-com:vml" Requires="v">
                <p:oleObj spid="_x0000_s3112" name="" r:id="rId15" imgW="1092835" imgH="215900" progId="Equation.3">
                  <p:embed/>
                </p:oleObj>
              </mc:Choice>
              <mc:Fallback>
                <p:oleObj name="" r:id="rId15" imgW="1092835" imgH="215900" progId="Equation.3">
                  <p:embed/>
                  <p:pic>
                    <p:nvPicPr>
                      <p:cNvPr id="0" name="图片 3111"/>
                      <p:cNvPicPr/>
                      <p:nvPr/>
                    </p:nvPicPr>
                    <p:blipFill>
                      <a:blip r:embed="rId16"/>
                      <a:stretch>
                        <a:fillRect/>
                      </a:stretch>
                    </p:blipFill>
                    <p:spPr>
                      <a:xfrm>
                        <a:off x="4796790" y="2069465"/>
                        <a:ext cx="2663825" cy="531813"/>
                      </a:xfrm>
                      <a:prstGeom prst="rect">
                        <a:avLst/>
                      </a:prstGeom>
                      <a:noFill/>
                      <a:ln w="38100">
                        <a:noFill/>
                        <a:miter/>
                      </a:ln>
                    </p:spPr>
                  </p:pic>
                </p:oleObj>
              </mc:Fallback>
            </mc:AlternateContent>
          </a:graphicData>
        </a:graphic>
      </p:graphicFrame>
      <p:grpSp>
        <p:nvGrpSpPr>
          <p:cNvPr id="14341" name="组合 15365"/>
          <p:cNvGrpSpPr/>
          <p:nvPr/>
        </p:nvGrpSpPr>
        <p:grpSpPr>
          <a:xfrm>
            <a:off x="3638868" y="2720975"/>
            <a:ext cx="6081712" cy="3533775"/>
            <a:chOff x="-74" y="137"/>
            <a:chExt cx="3204" cy="1718"/>
          </a:xfrm>
        </p:grpSpPr>
        <p:grpSp>
          <p:nvGrpSpPr>
            <p:cNvPr id="14342" name="组合 15366"/>
            <p:cNvGrpSpPr/>
            <p:nvPr/>
          </p:nvGrpSpPr>
          <p:grpSpPr>
            <a:xfrm>
              <a:off x="-74" y="137"/>
              <a:ext cx="3204" cy="1717"/>
              <a:chOff x="-87" y="144"/>
              <a:chExt cx="3735" cy="1805"/>
            </a:xfrm>
          </p:grpSpPr>
          <p:grpSp>
            <p:nvGrpSpPr>
              <p:cNvPr id="14343" name="组合 15367"/>
              <p:cNvGrpSpPr/>
              <p:nvPr/>
            </p:nvGrpSpPr>
            <p:grpSpPr>
              <a:xfrm>
                <a:off x="1008" y="432"/>
                <a:ext cx="2640" cy="1296"/>
                <a:chOff x="0" y="0"/>
                <a:chExt cx="2640" cy="1296"/>
              </a:xfrm>
            </p:grpSpPr>
            <p:sp>
              <p:nvSpPr>
                <p:cNvPr id="14344" name="直接连接符 15368"/>
                <p:cNvSpPr/>
                <p:nvPr>
                  <p:custDataLst>
                    <p:tags r:id="rId17"/>
                  </p:custDataLst>
                </p:nvPr>
              </p:nvSpPr>
              <p:spPr>
                <a:xfrm>
                  <a:off x="0" y="1200"/>
                  <a:ext cx="2016" cy="0"/>
                </a:xfrm>
                <a:prstGeom prst="line">
                  <a:avLst/>
                </a:prstGeom>
                <a:ln w="9525" cap="flat" cmpd="sng">
                  <a:solidFill>
                    <a:schemeClr val="tx1"/>
                  </a:solidFill>
                  <a:prstDash val="dashDot"/>
                  <a:round/>
                  <a:headEnd type="none" w="med" len="med"/>
                  <a:tailEnd type="none" w="med" len="med"/>
                </a:ln>
              </p:spPr>
              <p:txBody>
                <a:bodyPr anchor="t" anchorCtr="0"/>
                <a:p>
                  <a:endParaRPr lang="zh-CN" altLang="en-US">
                    <a:latin typeface="Arial" panose="020B0604020202020204" pitchFamily="34" charset="0"/>
                  </a:endParaRPr>
                </a:p>
              </p:txBody>
            </p:sp>
            <p:sp>
              <p:nvSpPr>
                <p:cNvPr id="14345" name="直接连接符 15369"/>
                <p:cNvSpPr/>
                <p:nvPr>
                  <p:custDataLst>
                    <p:tags r:id="rId18"/>
                  </p:custDataLst>
                </p:nvPr>
              </p:nvSpPr>
              <p:spPr>
                <a:xfrm>
                  <a:off x="0" y="0"/>
                  <a:ext cx="0" cy="1296"/>
                </a:xfrm>
                <a:prstGeom prst="line">
                  <a:avLst/>
                </a:prstGeom>
                <a:ln w="9525" cap="flat" cmpd="sng">
                  <a:solidFill>
                    <a:schemeClr val="tx1"/>
                  </a:solidFill>
                  <a:prstDash val="dash"/>
                  <a:round/>
                  <a:headEnd type="none" w="med" len="med"/>
                  <a:tailEnd type="none" w="med" len="med"/>
                </a:ln>
              </p:spPr>
              <p:txBody>
                <a:bodyPr anchor="t" anchorCtr="0"/>
                <a:p>
                  <a:endParaRPr lang="zh-CN" altLang="en-US">
                    <a:latin typeface="Arial" panose="020B0604020202020204" pitchFamily="34" charset="0"/>
                  </a:endParaRPr>
                </a:p>
              </p:txBody>
            </p:sp>
            <p:sp>
              <p:nvSpPr>
                <p:cNvPr id="14346" name="直接连接符 15370"/>
                <p:cNvSpPr/>
                <p:nvPr>
                  <p:custDataLst>
                    <p:tags r:id="rId19"/>
                  </p:custDataLst>
                </p:nvPr>
              </p:nvSpPr>
              <p:spPr>
                <a:xfrm flipV="1">
                  <a:off x="0" y="240"/>
                  <a:ext cx="720" cy="960"/>
                </a:xfrm>
                <a:prstGeom prst="line">
                  <a:avLst/>
                </a:prstGeom>
                <a:ln w="9525" cap="flat" cmpd="sng">
                  <a:solidFill>
                    <a:schemeClr val="tx1"/>
                  </a:solidFill>
                  <a:prstDash val="solid"/>
                  <a:round/>
                  <a:headEnd type="none" w="med" len="med"/>
                  <a:tailEnd type="triangle" w="med" len="med"/>
                </a:ln>
              </p:spPr>
              <p:txBody>
                <a:bodyPr anchor="t" anchorCtr="0"/>
                <a:p>
                  <a:endParaRPr lang="zh-CN" altLang="en-US">
                    <a:latin typeface="Arial" panose="020B0604020202020204" pitchFamily="34" charset="0"/>
                  </a:endParaRPr>
                </a:p>
              </p:txBody>
            </p:sp>
            <p:sp>
              <p:nvSpPr>
                <p:cNvPr id="14347" name="直接连接符 15371"/>
                <p:cNvSpPr/>
                <p:nvPr>
                  <p:custDataLst>
                    <p:tags r:id="rId20"/>
                  </p:custDataLst>
                </p:nvPr>
              </p:nvSpPr>
              <p:spPr>
                <a:xfrm flipV="1">
                  <a:off x="288" y="240"/>
                  <a:ext cx="720" cy="960"/>
                </a:xfrm>
                <a:prstGeom prst="line">
                  <a:avLst/>
                </a:prstGeom>
                <a:ln w="9525" cap="flat" cmpd="sng">
                  <a:solidFill>
                    <a:schemeClr val="tx1"/>
                  </a:solidFill>
                  <a:prstDash val="solid"/>
                  <a:round/>
                  <a:headEnd type="none" w="med" len="med"/>
                  <a:tailEnd type="triangle" w="med" len="med"/>
                </a:ln>
              </p:spPr>
              <p:txBody>
                <a:bodyPr anchor="t" anchorCtr="0"/>
                <a:p>
                  <a:endParaRPr lang="zh-CN" altLang="en-US">
                    <a:latin typeface="Arial" panose="020B0604020202020204" pitchFamily="34" charset="0"/>
                  </a:endParaRPr>
                </a:p>
              </p:txBody>
            </p:sp>
            <p:sp>
              <p:nvSpPr>
                <p:cNvPr id="14348" name="直接连接符 15372"/>
                <p:cNvSpPr/>
                <p:nvPr>
                  <p:custDataLst>
                    <p:tags r:id="rId21"/>
                  </p:custDataLst>
                </p:nvPr>
              </p:nvSpPr>
              <p:spPr>
                <a:xfrm flipV="1">
                  <a:off x="624" y="240"/>
                  <a:ext cx="720" cy="960"/>
                </a:xfrm>
                <a:prstGeom prst="line">
                  <a:avLst/>
                </a:prstGeom>
                <a:ln w="9525" cap="flat" cmpd="sng">
                  <a:solidFill>
                    <a:schemeClr val="tx1"/>
                  </a:solidFill>
                  <a:prstDash val="solid"/>
                  <a:round/>
                  <a:headEnd type="none" w="med" len="med"/>
                  <a:tailEnd type="triangle" w="med" len="med"/>
                </a:ln>
              </p:spPr>
              <p:txBody>
                <a:bodyPr anchor="t" anchorCtr="0"/>
                <a:p>
                  <a:endParaRPr lang="zh-CN" altLang="en-US">
                    <a:latin typeface="Arial" panose="020B0604020202020204" pitchFamily="34" charset="0"/>
                  </a:endParaRPr>
                </a:p>
              </p:txBody>
            </p:sp>
            <p:sp>
              <p:nvSpPr>
                <p:cNvPr id="14349" name="直接连接符 15373"/>
                <p:cNvSpPr/>
                <p:nvPr>
                  <p:custDataLst>
                    <p:tags r:id="rId22"/>
                  </p:custDataLst>
                </p:nvPr>
              </p:nvSpPr>
              <p:spPr>
                <a:xfrm flipV="1">
                  <a:off x="960" y="240"/>
                  <a:ext cx="720" cy="960"/>
                </a:xfrm>
                <a:prstGeom prst="line">
                  <a:avLst/>
                </a:prstGeom>
                <a:ln w="9525" cap="flat" cmpd="sng">
                  <a:solidFill>
                    <a:schemeClr val="tx1"/>
                  </a:solidFill>
                  <a:prstDash val="solid"/>
                  <a:round/>
                  <a:headEnd type="none" w="med" len="med"/>
                  <a:tailEnd type="triangle" w="med" len="med"/>
                </a:ln>
              </p:spPr>
              <p:txBody>
                <a:bodyPr anchor="t" anchorCtr="0"/>
                <a:p>
                  <a:endParaRPr lang="zh-CN" altLang="en-US">
                    <a:latin typeface="Arial" panose="020B0604020202020204" pitchFamily="34" charset="0"/>
                  </a:endParaRPr>
                </a:p>
              </p:txBody>
            </p:sp>
            <p:sp>
              <p:nvSpPr>
                <p:cNvPr id="14350" name="直接连接符 15374"/>
                <p:cNvSpPr/>
                <p:nvPr>
                  <p:custDataLst>
                    <p:tags r:id="rId23"/>
                  </p:custDataLst>
                </p:nvPr>
              </p:nvSpPr>
              <p:spPr>
                <a:xfrm flipV="1">
                  <a:off x="1920" y="240"/>
                  <a:ext cx="720" cy="960"/>
                </a:xfrm>
                <a:prstGeom prst="line">
                  <a:avLst/>
                </a:prstGeom>
                <a:ln w="9525" cap="flat" cmpd="sng">
                  <a:solidFill>
                    <a:schemeClr val="tx1"/>
                  </a:solidFill>
                  <a:prstDash val="solid"/>
                  <a:round/>
                  <a:headEnd type="none" w="med" len="med"/>
                  <a:tailEnd type="triangle" w="med" len="med"/>
                </a:ln>
              </p:spPr>
              <p:txBody>
                <a:bodyPr anchor="t" anchorCtr="0"/>
                <a:p>
                  <a:endParaRPr lang="zh-CN" altLang="en-US">
                    <a:latin typeface="Arial" panose="020B0604020202020204" pitchFamily="34" charset="0"/>
                  </a:endParaRPr>
                </a:p>
              </p:txBody>
            </p:sp>
          </p:grpSp>
          <p:sp>
            <p:nvSpPr>
              <p:cNvPr id="14351" name="直接连接符 15375"/>
              <p:cNvSpPr/>
              <p:nvPr>
                <p:custDataLst>
                  <p:tags r:id="rId24"/>
                </p:custDataLst>
              </p:nvPr>
            </p:nvSpPr>
            <p:spPr>
              <a:xfrm flipH="1" flipV="1">
                <a:off x="-87" y="797"/>
                <a:ext cx="1095" cy="835"/>
              </a:xfrm>
              <a:prstGeom prst="line">
                <a:avLst/>
              </a:prstGeom>
              <a:ln w="9525" cap="flat" cmpd="sng">
                <a:solidFill>
                  <a:schemeClr val="tx1"/>
                </a:solidFill>
                <a:prstDash val="solid"/>
                <a:round/>
                <a:headEnd type="none" w="med" len="med"/>
                <a:tailEnd type="none" w="med" len="med"/>
              </a:ln>
            </p:spPr>
            <p:txBody>
              <a:bodyPr anchor="t" anchorCtr="0"/>
              <a:p>
                <a:endParaRPr lang="zh-CN" altLang="en-US">
                  <a:latin typeface="Arial" panose="020B0604020202020204" pitchFamily="34" charset="0"/>
                </a:endParaRPr>
              </a:p>
            </p:txBody>
          </p:sp>
          <p:sp>
            <p:nvSpPr>
              <p:cNvPr id="14352" name="直接连接符 15376"/>
              <p:cNvSpPr/>
              <p:nvPr>
                <p:custDataLst>
                  <p:tags r:id="rId25"/>
                </p:custDataLst>
              </p:nvPr>
            </p:nvSpPr>
            <p:spPr>
              <a:xfrm flipH="1" flipV="1">
                <a:off x="432" y="298"/>
                <a:ext cx="1569" cy="1324"/>
              </a:xfrm>
              <a:prstGeom prst="line">
                <a:avLst/>
              </a:prstGeom>
              <a:ln w="9525" cap="flat" cmpd="sng">
                <a:solidFill>
                  <a:schemeClr val="tx1"/>
                </a:solidFill>
                <a:prstDash val="solid"/>
                <a:round/>
                <a:headEnd type="none" w="med" len="med"/>
                <a:tailEnd type="none" w="med" len="med"/>
              </a:ln>
            </p:spPr>
            <p:txBody>
              <a:bodyPr anchor="t" anchorCtr="0"/>
              <a:p>
                <a:endParaRPr lang="zh-CN" altLang="en-US">
                  <a:latin typeface="Arial" panose="020B0604020202020204" pitchFamily="34" charset="0"/>
                </a:endParaRPr>
              </a:p>
            </p:txBody>
          </p:sp>
          <p:sp>
            <p:nvSpPr>
              <p:cNvPr id="14353" name="文本框 15377"/>
              <p:cNvSpPr txBox="1"/>
              <p:nvPr>
                <p:custDataLst>
                  <p:tags r:id="rId26"/>
                </p:custDataLst>
              </p:nvPr>
            </p:nvSpPr>
            <p:spPr>
              <a:xfrm>
                <a:off x="2334" y="269"/>
                <a:ext cx="1294" cy="234"/>
              </a:xfrm>
              <a:prstGeom prst="rect">
                <a:avLst/>
              </a:prstGeom>
              <a:noFill/>
              <a:ln w="9525">
                <a:noFill/>
              </a:ln>
            </p:spPr>
            <p:txBody>
              <a:bodyPr anchor="t" anchorCtr="0">
                <a:spAutoFit/>
              </a:bodyPr>
              <a:p>
                <a:pPr eaLnBrk="0" hangingPunct="0">
                  <a:spcBef>
                    <a:spcPct val="50000"/>
                  </a:spcBef>
                </a:pPr>
                <a:r>
                  <a:rPr lang="zh-CN" altLang="en-US" sz="2400" dirty="0">
                    <a:latin typeface="Arial" panose="020B0604020202020204" pitchFamily="34" charset="0"/>
                  </a:rPr>
                  <a:t>至</a:t>
                </a:r>
                <a:r>
                  <a:rPr lang="en-US" altLang="zh-CN" sz="2400" i="1" dirty="0">
                    <a:latin typeface="Arial" panose="020B0604020202020204" pitchFamily="34" charset="0"/>
                  </a:rPr>
                  <a:t>P</a:t>
                </a:r>
                <a:r>
                  <a:rPr lang="zh-CN" altLang="en-US" sz="2400" dirty="0">
                    <a:latin typeface="Arial" panose="020B0604020202020204" pitchFamily="34" charset="0"/>
                  </a:rPr>
                  <a:t>点</a:t>
                </a:r>
                <a:endParaRPr lang="zh-CN" altLang="en-US" sz="2400" dirty="0">
                  <a:latin typeface="Arial" panose="020B0604020202020204" pitchFamily="34" charset="0"/>
                </a:endParaRPr>
              </a:p>
            </p:txBody>
          </p:sp>
          <p:sp>
            <p:nvSpPr>
              <p:cNvPr id="14354" name="文本框 15378"/>
              <p:cNvSpPr txBox="1"/>
              <p:nvPr>
                <p:custDataLst>
                  <p:tags r:id="rId27"/>
                </p:custDataLst>
              </p:nvPr>
            </p:nvSpPr>
            <p:spPr>
              <a:xfrm>
                <a:off x="2162" y="1344"/>
                <a:ext cx="1343" cy="203"/>
              </a:xfrm>
              <a:prstGeom prst="rect">
                <a:avLst/>
              </a:prstGeom>
              <a:noFill/>
              <a:ln w="9525">
                <a:noFill/>
              </a:ln>
            </p:spPr>
            <p:txBody>
              <a:bodyPr anchor="t" anchorCtr="0">
                <a:spAutoFit/>
              </a:bodyPr>
              <a:p>
                <a:pPr eaLnBrk="0" hangingPunct="0">
                  <a:spcBef>
                    <a:spcPct val="50000"/>
                  </a:spcBef>
                </a:pPr>
                <a:r>
                  <a:rPr lang="zh-CN" altLang="en-US" sz="2000" dirty="0">
                    <a:latin typeface="Arial" panose="020B0604020202020204" pitchFamily="34" charset="0"/>
                  </a:rPr>
                  <a:t>天线阵轴线</a:t>
                </a:r>
                <a:endParaRPr lang="zh-CN" altLang="en-US" sz="2000" dirty="0">
                  <a:latin typeface="Arial" panose="020B0604020202020204" pitchFamily="34" charset="0"/>
                </a:endParaRPr>
              </a:p>
            </p:txBody>
          </p:sp>
          <p:sp>
            <p:nvSpPr>
              <p:cNvPr id="14355" name="直接连接符 15379"/>
              <p:cNvSpPr/>
              <p:nvPr>
                <p:custDataLst>
                  <p:tags r:id="rId28"/>
                </p:custDataLst>
              </p:nvPr>
            </p:nvSpPr>
            <p:spPr>
              <a:xfrm>
                <a:off x="1008" y="1680"/>
                <a:ext cx="0" cy="240"/>
              </a:xfrm>
              <a:prstGeom prst="line">
                <a:avLst/>
              </a:prstGeom>
              <a:ln w="9525" cap="flat" cmpd="sng">
                <a:solidFill>
                  <a:schemeClr val="tx1"/>
                </a:solidFill>
                <a:prstDash val="solid"/>
                <a:round/>
                <a:headEnd type="none" w="med" len="med"/>
                <a:tailEnd type="none" w="med" len="med"/>
              </a:ln>
            </p:spPr>
            <p:txBody>
              <a:bodyPr anchor="t" anchorCtr="0"/>
              <a:p>
                <a:endParaRPr lang="zh-CN" altLang="en-US">
                  <a:latin typeface="Arial" panose="020B0604020202020204" pitchFamily="34" charset="0"/>
                </a:endParaRPr>
              </a:p>
            </p:txBody>
          </p:sp>
          <p:sp>
            <p:nvSpPr>
              <p:cNvPr id="14356" name="直接连接符 15380"/>
              <p:cNvSpPr/>
              <p:nvPr>
                <p:custDataLst>
                  <p:tags r:id="rId29"/>
                </p:custDataLst>
              </p:nvPr>
            </p:nvSpPr>
            <p:spPr>
              <a:xfrm>
                <a:off x="1632" y="1632"/>
                <a:ext cx="0" cy="240"/>
              </a:xfrm>
              <a:prstGeom prst="line">
                <a:avLst/>
              </a:prstGeom>
              <a:ln w="9525" cap="flat" cmpd="sng">
                <a:solidFill>
                  <a:schemeClr val="tx1"/>
                </a:solidFill>
                <a:prstDash val="solid"/>
                <a:round/>
                <a:headEnd type="none" w="med" len="med"/>
                <a:tailEnd type="none" w="med" len="med"/>
              </a:ln>
            </p:spPr>
            <p:txBody>
              <a:bodyPr anchor="t" anchorCtr="0"/>
              <a:p>
                <a:endParaRPr lang="zh-CN" altLang="en-US">
                  <a:latin typeface="Arial" panose="020B0604020202020204" pitchFamily="34" charset="0"/>
                </a:endParaRPr>
              </a:p>
            </p:txBody>
          </p:sp>
          <p:sp>
            <p:nvSpPr>
              <p:cNvPr id="14357" name="直接连接符 15381"/>
              <p:cNvSpPr/>
              <p:nvPr>
                <p:custDataLst>
                  <p:tags r:id="rId30"/>
                </p:custDataLst>
              </p:nvPr>
            </p:nvSpPr>
            <p:spPr>
              <a:xfrm>
                <a:off x="1296" y="1632"/>
                <a:ext cx="0" cy="240"/>
              </a:xfrm>
              <a:prstGeom prst="line">
                <a:avLst/>
              </a:prstGeom>
              <a:ln w="9525" cap="flat" cmpd="sng">
                <a:solidFill>
                  <a:schemeClr val="tx1"/>
                </a:solidFill>
                <a:prstDash val="solid"/>
                <a:round/>
                <a:headEnd type="none" w="med" len="med"/>
                <a:tailEnd type="none" w="med" len="med"/>
              </a:ln>
            </p:spPr>
            <p:txBody>
              <a:bodyPr anchor="t" anchorCtr="0"/>
              <a:p>
                <a:endParaRPr lang="zh-CN" altLang="en-US">
                  <a:latin typeface="Arial" panose="020B0604020202020204" pitchFamily="34" charset="0"/>
                </a:endParaRPr>
              </a:p>
            </p:txBody>
          </p:sp>
          <p:sp>
            <p:nvSpPr>
              <p:cNvPr id="14358" name="直接连接符 15382"/>
              <p:cNvSpPr/>
              <p:nvPr>
                <p:custDataLst>
                  <p:tags r:id="rId31"/>
                </p:custDataLst>
              </p:nvPr>
            </p:nvSpPr>
            <p:spPr>
              <a:xfrm>
                <a:off x="1968" y="1632"/>
                <a:ext cx="0" cy="240"/>
              </a:xfrm>
              <a:prstGeom prst="line">
                <a:avLst/>
              </a:prstGeom>
              <a:ln w="9525" cap="flat" cmpd="sng">
                <a:solidFill>
                  <a:schemeClr val="tx1"/>
                </a:solidFill>
                <a:prstDash val="solid"/>
                <a:round/>
                <a:headEnd type="none" w="med" len="med"/>
                <a:tailEnd type="none" w="med" len="med"/>
              </a:ln>
            </p:spPr>
            <p:txBody>
              <a:bodyPr anchor="t" anchorCtr="0"/>
              <a:p>
                <a:endParaRPr lang="zh-CN" altLang="en-US">
                  <a:latin typeface="Arial" panose="020B0604020202020204" pitchFamily="34" charset="0"/>
                </a:endParaRPr>
              </a:p>
            </p:txBody>
          </p:sp>
          <p:sp>
            <p:nvSpPr>
              <p:cNvPr id="14359" name="直接连接符 15383"/>
              <p:cNvSpPr/>
              <p:nvPr>
                <p:custDataLst>
                  <p:tags r:id="rId32"/>
                </p:custDataLst>
              </p:nvPr>
            </p:nvSpPr>
            <p:spPr>
              <a:xfrm>
                <a:off x="1200" y="1776"/>
                <a:ext cx="96" cy="0"/>
              </a:xfrm>
              <a:prstGeom prst="line">
                <a:avLst/>
              </a:prstGeom>
              <a:ln w="9525" cap="flat" cmpd="sng">
                <a:solidFill>
                  <a:schemeClr val="tx1"/>
                </a:solidFill>
                <a:prstDash val="solid"/>
                <a:round/>
                <a:headEnd type="none" w="med" len="med"/>
                <a:tailEnd type="triangle" w="med" len="med"/>
              </a:ln>
            </p:spPr>
            <p:txBody>
              <a:bodyPr anchor="t" anchorCtr="0"/>
              <a:p>
                <a:endParaRPr lang="zh-CN" altLang="en-US">
                  <a:latin typeface="Arial" panose="020B0604020202020204" pitchFamily="34" charset="0"/>
                </a:endParaRPr>
              </a:p>
            </p:txBody>
          </p:sp>
          <p:sp>
            <p:nvSpPr>
              <p:cNvPr id="14360" name="直接连接符 15384"/>
              <p:cNvSpPr/>
              <p:nvPr>
                <p:custDataLst>
                  <p:tags r:id="rId33"/>
                </p:custDataLst>
              </p:nvPr>
            </p:nvSpPr>
            <p:spPr>
              <a:xfrm flipH="1">
                <a:off x="1008" y="1776"/>
                <a:ext cx="48" cy="0"/>
              </a:xfrm>
              <a:prstGeom prst="line">
                <a:avLst/>
              </a:prstGeom>
              <a:ln w="9525" cap="flat" cmpd="sng">
                <a:solidFill>
                  <a:schemeClr val="tx1"/>
                </a:solidFill>
                <a:prstDash val="solid"/>
                <a:round/>
                <a:headEnd type="none" w="med" len="med"/>
                <a:tailEnd type="triangle" w="med" len="med"/>
              </a:ln>
            </p:spPr>
            <p:txBody>
              <a:bodyPr anchor="t" anchorCtr="0"/>
              <a:p>
                <a:endParaRPr lang="zh-CN" altLang="en-US">
                  <a:latin typeface="Arial" panose="020B0604020202020204" pitchFamily="34" charset="0"/>
                </a:endParaRPr>
              </a:p>
            </p:txBody>
          </p:sp>
          <p:sp>
            <p:nvSpPr>
              <p:cNvPr id="14361" name="直接连接符 15385"/>
              <p:cNvSpPr/>
              <p:nvPr>
                <p:custDataLst>
                  <p:tags r:id="rId34"/>
                </p:custDataLst>
              </p:nvPr>
            </p:nvSpPr>
            <p:spPr>
              <a:xfrm>
                <a:off x="1584" y="1776"/>
                <a:ext cx="48" cy="0"/>
              </a:xfrm>
              <a:prstGeom prst="line">
                <a:avLst/>
              </a:prstGeom>
              <a:ln w="9525" cap="flat" cmpd="sng">
                <a:solidFill>
                  <a:schemeClr val="tx1"/>
                </a:solidFill>
                <a:prstDash val="solid"/>
                <a:round/>
                <a:headEnd type="none" w="med" len="med"/>
                <a:tailEnd type="triangle" w="med" len="med"/>
              </a:ln>
            </p:spPr>
            <p:txBody>
              <a:bodyPr anchor="t" anchorCtr="0"/>
              <a:p>
                <a:endParaRPr lang="zh-CN" altLang="en-US">
                  <a:latin typeface="Arial" panose="020B0604020202020204" pitchFamily="34" charset="0"/>
                </a:endParaRPr>
              </a:p>
            </p:txBody>
          </p:sp>
          <p:sp>
            <p:nvSpPr>
              <p:cNvPr id="14362" name="直接连接符 15386"/>
              <p:cNvSpPr/>
              <p:nvPr>
                <p:custDataLst>
                  <p:tags r:id="rId35"/>
                </p:custDataLst>
              </p:nvPr>
            </p:nvSpPr>
            <p:spPr>
              <a:xfrm flipH="1">
                <a:off x="1296" y="1776"/>
                <a:ext cx="48" cy="0"/>
              </a:xfrm>
              <a:prstGeom prst="line">
                <a:avLst/>
              </a:prstGeom>
              <a:ln w="9525" cap="flat" cmpd="sng">
                <a:solidFill>
                  <a:schemeClr val="tx1"/>
                </a:solidFill>
                <a:prstDash val="solid"/>
                <a:round/>
                <a:headEnd type="none" w="med" len="med"/>
                <a:tailEnd type="triangle" w="med" len="med"/>
              </a:ln>
            </p:spPr>
            <p:txBody>
              <a:bodyPr anchor="t" anchorCtr="0"/>
              <a:p>
                <a:endParaRPr lang="zh-CN" altLang="en-US">
                  <a:latin typeface="Arial" panose="020B0604020202020204" pitchFamily="34" charset="0"/>
                </a:endParaRPr>
              </a:p>
            </p:txBody>
          </p:sp>
          <p:sp>
            <p:nvSpPr>
              <p:cNvPr id="14363" name="直接连接符 15387"/>
              <p:cNvSpPr/>
              <p:nvPr>
                <p:custDataLst>
                  <p:tags r:id="rId36"/>
                </p:custDataLst>
              </p:nvPr>
            </p:nvSpPr>
            <p:spPr>
              <a:xfrm>
                <a:off x="1872" y="1776"/>
                <a:ext cx="96" cy="0"/>
              </a:xfrm>
              <a:prstGeom prst="line">
                <a:avLst/>
              </a:prstGeom>
              <a:ln w="9525" cap="flat" cmpd="sng">
                <a:solidFill>
                  <a:schemeClr val="tx1"/>
                </a:solidFill>
                <a:prstDash val="solid"/>
                <a:round/>
                <a:headEnd type="none" w="med" len="med"/>
                <a:tailEnd type="triangle" w="med" len="med"/>
              </a:ln>
            </p:spPr>
            <p:txBody>
              <a:bodyPr anchor="t" anchorCtr="0"/>
              <a:p>
                <a:endParaRPr lang="zh-CN" altLang="en-US">
                  <a:latin typeface="Arial" panose="020B0604020202020204" pitchFamily="34" charset="0"/>
                </a:endParaRPr>
              </a:p>
            </p:txBody>
          </p:sp>
          <p:sp>
            <p:nvSpPr>
              <p:cNvPr id="14364" name="直接连接符 15388"/>
              <p:cNvSpPr/>
              <p:nvPr>
                <p:custDataLst>
                  <p:tags r:id="rId37"/>
                </p:custDataLst>
              </p:nvPr>
            </p:nvSpPr>
            <p:spPr>
              <a:xfrm flipH="1">
                <a:off x="1632" y="1776"/>
                <a:ext cx="48" cy="0"/>
              </a:xfrm>
              <a:prstGeom prst="line">
                <a:avLst/>
              </a:prstGeom>
              <a:ln w="9525" cap="flat" cmpd="sng">
                <a:solidFill>
                  <a:schemeClr val="tx1"/>
                </a:solidFill>
                <a:prstDash val="solid"/>
                <a:round/>
                <a:headEnd type="none" w="med" len="med"/>
                <a:tailEnd type="triangle" w="med" len="med"/>
              </a:ln>
            </p:spPr>
            <p:txBody>
              <a:bodyPr anchor="t" anchorCtr="0"/>
              <a:p>
                <a:endParaRPr lang="zh-CN" altLang="en-US">
                  <a:latin typeface="Arial" panose="020B0604020202020204" pitchFamily="34" charset="0"/>
                </a:endParaRPr>
              </a:p>
            </p:txBody>
          </p:sp>
          <p:sp>
            <p:nvSpPr>
              <p:cNvPr id="14365" name="文本框 15389"/>
              <p:cNvSpPr txBox="1"/>
              <p:nvPr>
                <p:custDataLst>
                  <p:tags r:id="rId38"/>
                </p:custDataLst>
              </p:nvPr>
            </p:nvSpPr>
            <p:spPr>
              <a:xfrm>
                <a:off x="1018" y="1633"/>
                <a:ext cx="216" cy="233"/>
              </a:xfrm>
              <a:prstGeom prst="rect">
                <a:avLst/>
              </a:prstGeom>
              <a:noFill/>
              <a:ln w="9525">
                <a:noFill/>
              </a:ln>
            </p:spPr>
            <p:txBody>
              <a:bodyPr anchor="t" anchorCtr="0">
                <a:spAutoFit/>
              </a:bodyPr>
              <a:p>
                <a:pPr eaLnBrk="0" hangingPunct="0">
                  <a:spcBef>
                    <a:spcPct val="50000"/>
                  </a:spcBef>
                </a:pPr>
                <a:r>
                  <a:rPr lang="en-US" altLang="zh-CN" sz="2400" i="1" dirty="0">
                    <a:latin typeface="Arial" panose="020B0604020202020204" pitchFamily="34" charset="0"/>
                  </a:rPr>
                  <a:t>d</a:t>
                </a:r>
                <a:endParaRPr lang="en-US" altLang="zh-CN" sz="2400" i="1" dirty="0">
                  <a:latin typeface="Arial" panose="020B0604020202020204" pitchFamily="34" charset="0"/>
                </a:endParaRPr>
              </a:p>
            </p:txBody>
          </p:sp>
          <p:sp>
            <p:nvSpPr>
              <p:cNvPr id="14366" name="文本框 15390"/>
              <p:cNvSpPr txBox="1"/>
              <p:nvPr>
                <p:custDataLst>
                  <p:tags r:id="rId39"/>
                </p:custDataLst>
              </p:nvPr>
            </p:nvSpPr>
            <p:spPr>
              <a:xfrm>
                <a:off x="1343" y="1633"/>
                <a:ext cx="290" cy="233"/>
              </a:xfrm>
              <a:prstGeom prst="rect">
                <a:avLst/>
              </a:prstGeom>
              <a:noFill/>
              <a:ln w="9525">
                <a:noFill/>
              </a:ln>
            </p:spPr>
            <p:txBody>
              <a:bodyPr anchor="t" anchorCtr="0">
                <a:spAutoFit/>
              </a:bodyPr>
              <a:p>
                <a:pPr eaLnBrk="0" hangingPunct="0">
                  <a:spcBef>
                    <a:spcPct val="50000"/>
                  </a:spcBef>
                </a:pPr>
                <a:r>
                  <a:rPr lang="en-US" altLang="zh-CN" sz="2400" i="1" dirty="0">
                    <a:latin typeface="Arial" panose="020B0604020202020204" pitchFamily="34" charset="0"/>
                  </a:rPr>
                  <a:t>d</a:t>
                </a:r>
                <a:endParaRPr lang="en-US" altLang="zh-CN" sz="2400" i="1" dirty="0">
                  <a:latin typeface="Arial" panose="020B0604020202020204" pitchFamily="34" charset="0"/>
                </a:endParaRPr>
              </a:p>
            </p:txBody>
          </p:sp>
          <p:sp>
            <p:nvSpPr>
              <p:cNvPr id="14367" name="文本框 15391"/>
              <p:cNvSpPr txBox="1"/>
              <p:nvPr>
                <p:custDataLst>
                  <p:tags r:id="rId40"/>
                </p:custDataLst>
              </p:nvPr>
            </p:nvSpPr>
            <p:spPr>
              <a:xfrm>
                <a:off x="1681" y="1633"/>
                <a:ext cx="286" cy="233"/>
              </a:xfrm>
              <a:prstGeom prst="rect">
                <a:avLst/>
              </a:prstGeom>
              <a:noFill/>
              <a:ln w="9525">
                <a:noFill/>
              </a:ln>
            </p:spPr>
            <p:txBody>
              <a:bodyPr anchor="t" anchorCtr="0">
                <a:spAutoFit/>
              </a:bodyPr>
              <a:p>
                <a:pPr eaLnBrk="0" hangingPunct="0">
                  <a:spcBef>
                    <a:spcPct val="50000"/>
                  </a:spcBef>
                </a:pPr>
                <a:r>
                  <a:rPr lang="en-US" altLang="zh-CN" sz="2400" i="1" dirty="0">
                    <a:latin typeface="Arial" panose="020B0604020202020204" pitchFamily="34" charset="0"/>
                  </a:rPr>
                  <a:t>d</a:t>
                </a:r>
                <a:endParaRPr lang="en-US" altLang="zh-CN" sz="2400" i="1" dirty="0">
                  <a:latin typeface="Arial" panose="020B0604020202020204" pitchFamily="34" charset="0"/>
                </a:endParaRPr>
              </a:p>
            </p:txBody>
          </p:sp>
          <p:sp>
            <p:nvSpPr>
              <p:cNvPr id="14368" name="直接连接符 15392"/>
              <p:cNvSpPr/>
              <p:nvPr>
                <p:custDataLst>
                  <p:tags r:id="rId41"/>
                </p:custDataLst>
              </p:nvPr>
            </p:nvSpPr>
            <p:spPr>
              <a:xfrm flipV="1">
                <a:off x="476" y="1348"/>
                <a:ext cx="144" cy="144"/>
              </a:xfrm>
              <a:prstGeom prst="line">
                <a:avLst/>
              </a:prstGeom>
              <a:ln w="9525" cap="flat" cmpd="sng">
                <a:solidFill>
                  <a:schemeClr val="tx1"/>
                </a:solidFill>
                <a:prstDash val="solid"/>
                <a:round/>
                <a:headEnd type="none" w="med" len="med"/>
                <a:tailEnd type="triangle" w="med" len="med"/>
              </a:ln>
            </p:spPr>
            <p:txBody>
              <a:bodyPr anchor="t" anchorCtr="0"/>
              <a:p>
                <a:endParaRPr lang="zh-CN" altLang="en-US">
                  <a:latin typeface="Arial" panose="020B0604020202020204" pitchFamily="34" charset="0"/>
                </a:endParaRPr>
              </a:p>
            </p:txBody>
          </p:sp>
          <p:sp>
            <p:nvSpPr>
              <p:cNvPr id="14369" name="直接连接符 15393"/>
              <p:cNvSpPr/>
              <p:nvPr>
                <p:custDataLst>
                  <p:tags r:id="rId42"/>
                </p:custDataLst>
              </p:nvPr>
            </p:nvSpPr>
            <p:spPr>
              <a:xfrm flipH="1">
                <a:off x="812" y="1097"/>
                <a:ext cx="96" cy="96"/>
              </a:xfrm>
              <a:prstGeom prst="line">
                <a:avLst/>
              </a:prstGeom>
              <a:ln w="9525" cap="flat" cmpd="sng">
                <a:solidFill>
                  <a:schemeClr val="tx1"/>
                </a:solidFill>
                <a:prstDash val="solid"/>
                <a:round/>
                <a:headEnd type="none" w="med" len="med"/>
                <a:tailEnd type="triangle" w="med" len="med"/>
              </a:ln>
            </p:spPr>
            <p:txBody>
              <a:bodyPr anchor="t" anchorCtr="0"/>
              <a:p>
                <a:endParaRPr lang="zh-CN" altLang="en-US">
                  <a:latin typeface="Arial" panose="020B0604020202020204" pitchFamily="34" charset="0"/>
                </a:endParaRPr>
              </a:p>
            </p:txBody>
          </p:sp>
          <p:sp>
            <p:nvSpPr>
              <p:cNvPr id="14370" name="直接连接符 15394"/>
              <p:cNvSpPr/>
              <p:nvPr>
                <p:custDataLst>
                  <p:tags r:id="rId43"/>
                </p:custDataLst>
              </p:nvPr>
            </p:nvSpPr>
            <p:spPr>
              <a:xfrm flipV="1">
                <a:off x="192" y="1119"/>
                <a:ext cx="144" cy="144"/>
              </a:xfrm>
              <a:prstGeom prst="line">
                <a:avLst/>
              </a:prstGeom>
              <a:ln w="9525" cap="flat" cmpd="sng">
                <a:solidFill>
                  <a:schemeClr val="tx1"/>
                </a:solidFill>
                <a:prstDash val="solid"/>
                <a:round/>
                <a:headEnd type="none" w="med" len="med"/>
                <a:tailEnd type="triangle" w="med" len="med"/>
              </a:ln>
            </p:spPr>
            <p:txBody>
              <a:bodyPr anchor="t" anchorCtr="0"/>
              <a:p>
                <a:endParaRPr lang="zh-CN" altLang="en-US">
                  <a:latin typeface="Arial" panose="020B0604020202020204" pitchFamily="34" charset="0"/>
                </a:endParaRPr>
              </a:p>
            </p:txBody>
          </p:sp>
          <p:sp>
            <p:nvSpPr>
              <p:cNvPr id="14371" name="直接连接符 15395"/>
              <p:cNvSpPr/>
              <p:nvPr>
                <p:custDataLst>
                  <p:tags r:id="rId44"/>
                </p:custDataLst>
              </p:nvPr>
            </p:nvSpPr>
            <p:spPr>
              <a:xfrm flipH="1">
                <a:off x="676" y="702"/>
                <a:ext cx="96" cy="96"/>
              </a:xfrm>
              <a:prstGeom prst="line">
                <a:avLst/>
              </a:prstGeom>
              <a:ln w="9525" cap="flat" cmpd="sng">
                <a:solidFill>
                  <a:schemeClr val="tx1"/>
                </a:solidFill>
                <a:prstDash val="solid"/>
                <a:round/>
                <a:headEnd type="none" w="med" len="med"/>
                <a:tailEnd type="triangle" w="med" len="med"/>
              </a:ln>
            </p:spPr>
            <p:txBody>
              <a:bodyPr anchor="t" anchorCtr="0"/>
              <a:p>
                <a:endParaRPr lang="zh-CN" altLang="en-US">
                  <a:latin typeface="Arial" panose="020B0604020202020204" pitchFamily="34" charset="0"/>
                </a:endParaRPr>
              </a:p>
            </p:txBody>
          </p:sp>
          <p:sp>
            <p:nvSpPr>
              <p:cNvPr id="14372" name="直接连接符 15396"/>
              <p:cNvSpPr/>
              <p:nvPr>
                <p:custDataLst>
                  <p:tags r:id="rId45"/>
                </p:custDataLst>
              </p:nvPr>
            </p:nvSpPr>
            <p:spPr>
              <a:xfrm flipV="1">
                <a:off x="-44" y="916"/>
                <a:ext cx="144" cy="144"/>
              </a:xfrm>
              <a:prstGeom prst="line">
                <a:avLst/>
              </a:prstGeom>
              <a:ln w="9525" cap="flat" cmpd="sng">
                <a:solidFill>
                  <a:schemeClr val="tx1"/>
                </a:solidFill>
                <a:prstDash val="solid"/>
                <a:round/>
                <a:headEnd type="none" w="med" len="med"/>
                <a:tailEnd type="triangle" w="med" len="med"/>
              </a:ln>
            </p:spPr>
            <p:txBody>
              <a:bodyPr anchor="t" anchorCtr="0"/>
              <a:p>
                <a:endParaRPr lang="zh-CN" altLang="en-US">
                  <a:latin typeface="Arial" panose="020B0604020202020204" pitchFamily="34" charset="0"/>
                </a:endParaRPr>
              </a:p>
            </p:txBody>
          </p:sp>
          <p:sp>
            <p:nvSpPr>
              <p:cNvPr id="14373" name="直接连接符 15397"/>
              <p:cNvSpPr/>
              <p:nvPr>
                <p:custDataLst>
                  <p:tags r:id="rId46"/>
                </p:custDataLst>
              </p:nvPr>
            </p:nvSpPr>
            <p:spPr>
              <a:xfrm flipH="1">
                <a:off x="596" y="344"/>
                <a:ext cx="96" cy="96"/>
              </a:xfrm>
              <a:prstGeom prst="line">
                <a:avLst/>
              </a:prstGeom>
              <a:ln w="9525" cap="flat" cmpd="sng">
                <a:solidFill>
                  <a:schemeClr val="tx1"/>
                </a:solidFill>
                <a:prstDash val="solid"/>
                <a:round/>
                <a:headEnd type="none" w="med" len="med"/>
                <a:tailEnd type="triangle" w="med" len="med"/>
              </a:ln>
            </p:spPr>
            <p:txBody>
              <a:bodyPr anchor="t" anchorCtr="0"/>
              <a:p>
                <a:endParaRPr lang="zh-CN" altLang="en-US">
                  <a:latin typeface="Arial" panose="020B0604020202020204" pitchFamily="34" charset="0"/>
                </a:endParaRPr>
              </a:p>
            </p:txBody>
          </p:sp>
          <p:sp>
            <p:nvSpPr>
              <p:cNvPr id="14374" name="直接连接符 15398"/>
              <p:cNvSpPr/>
              <p:nvPr>
                <p:custDataLst>
                  <p:tags r:id="rId47"/>
                </p:custDataLst>
              </p:nvPr>
            </p:nvSpPr>
            <p:spPr>
              <a:xfrm flipH="1" flipV="1">
                <a:off x="624" y="480"/>
                <a:ext cx="960" cy="1152"/>
              </a:xfrm>
              <a:prstGeom prst="line">
                <a:avLst/>
              </a:prstGeom>
              <a:ln w="9525">
                <a:noFill/>
              </a:ln>
            </p:spPr>
            <p:txBody>
              <a:bodyPr anchor="t" anchorCtr="0"/>
              <a:p>
                <a:endParaRPr lang="zh-CN" altLang="en-US">
                  <a:latin typeface="Arial" panose="020B0604020202020204" pitchFamily="34" charset="0"/>
                </a:endParaRPr>
              </a:p>
            </p:txBody>
          </p:sp>
          <p:sp>
            <p:nvSpPr>
              <p:cNvPr id="14375" name="直接连接符 15399"/>
              <p:cNvSpPr/>
              <p:nvPr>
                <p:custDataLst>
                  <p:tags r:id="rId48"/>
                </p:custDataLst>
              </p:nvPr>
            </p:nvSpPr>
            <p:spPr>
              <a:xfrm flipH="1" flipV="1">
                <a:off x="718" y="1115"/>
                <a:ext cx="623" cy="518"/>
              </a:xfrm>
              <a:prstGeom prst="line">
                <a:avLst/>
              </a:prstGeom>
              <a:ln w="9525" cap="flat" cmpd="sng">
                <a:solidFill>
                  <a:schemeClr val="tx1"/>
                </a:solidFill>
                <a:prstDash val="solid"/>
                <a:round/>
                <a:headEnd type="none" w="med" len="med"/>
                <a:tailEnd type="none" w="med" len="med"/>
              </a:ln>
            </p:spPr>
            <p:txBody>
              <a:bodyPr anchor="t" anchorCtr="0"/>
              <a:p>
                <a:endParaRPr lang="zh-CN" altLang="en-US">
                  <a:latin typeface="Arial" panose="020B0604020202020204" pitchFamily="34" charset="0"/>
                </a:endParaRPr>
              </a:p>
            </p:txBody>
          </p:sp>
          <p:graphicFrame>
            <p:nvGraphicFramePr>
              <p:cNvPr id="14376" name="对象 15400"/>
              <p:cNvGraphicFramePr>
                <a:graphicFrameLocks noChangeAspect="1"/>
              </p:cNvGraphicFramePr>
              <p:nvPr>
                <p:custDataLst>
                  <p:tags r:id="rId49"/>
                </p:custDataLst>
              </p:nvPr>
            </p:nvGraphicFramePr>
            <p:xfrm>
              <a:off x="520" y="1215"/>
              <a:ext cx="296" cy="128"/>
            </p:xfrm>
            <a:graphic>
              <a:graphicData uri="http://schemas.openxmlformats.org/presentationml/2006/ole">
                <mc:AlternateContent xmlns:mc="http://schemas.openxmlformats.org/markup-compatibility/2006">
                  <mc:Choice xmlns:v="urn:schemas-microsoft-com:vml" Requires="v">
                    <p:oleObj spid="_x0000_s3077" name="" r:id="rId50" imgW="470535" imgH="203835" progId="Equation.3">
                      <p:embed/>
                    </p:oleObj>
                  </mc:Choice>
                  <mc:Fallback>
                    <p:oleObj name="" r:id="rId50" imgW="470535" imgH="203835" progId="Equation.3">
                      <p:embed/>
                      <p:pic>
                        <p:nvPicPr>
                          <p:cNvPr id="0" name="图片 3076"/>
                          <p:cNvPicPr/>
                          <p:nvPr/>
                        </p:nvPicPr>
                        <p:blipFill>
                          <a:blip r:embed="rId51"/>
                          <a:stretch>
                            <a:fillRect/>
                          </a:stretch>
                        </p:blipFill>
                        <p:spPr>
                          <a:xfrm>
                            <a:off x="520" y="1215"/>
                            <a:ext cx="296" cy="128"/>
                          </a:xfrm>
                          <a:prstGeom prst="rect">
                            <a:avLst/>
                          </a:prstGeom>
                          <a:noFill/>
                          <a:ln w="38100">
                            <a:noFill/>
                            <a:miter/>
                          </a:ln>
                        </p:spPr>
                      </p:pic>
                    </p:oleObj>
                  </mc:Fallback>
                </mc:AlternateContent>
              </a:graphicData>
            </a:graphic>
          </p:graphicFrame>
          <p:graphicFrame>
            <p:nvGraphicFramePr>
              <p:cNvPr id="14377" name="对象 15401"/>
              <p:cNvGraphicFramePr>
                <a:graphicFrameLocks noChangeAspect="1"/>
              </p:cNvGraphicFramePr>
              <p:nvPr>
                <p:custDataLst>
                  <p:tags r:id="rId52"/>
                </p:custDataLst>
              </p:nvPr>
            </p:nvGraphicFramePr>
            <p:xfrm>
              <a:off x="16" y="510"/>
              <a:ext cx="560" cy="208"/>
            </p:xfrm>
            <a:graphic>
              <a:graphicData uri="http://schemas.openxmlformats.org/presentationml/2006/ole">
                <mc:AlternateContent xmlns:mc="http://schemas.openxmlformats.org/markup-compatibility/2006">
                  <mc:Choice xmlns:v="urn:schemas-microsoft-com:vml" Requires="v">
                    <p:oleObj spid="_x0000_s3080" name="" r:id="rId53" imgW="546100" imgH="203200" progId="Equation.3">
                      <p:embed/>
                    </p:oleObj>
                  </mc:Choice>
                  <mc:Fallback>
                    <p:oleObj name="" r:id="rId53" imgW="546100" imgH="203200" progId="Equation.3">
                      <p:embed/>
                      <p:pic>
                        <p:nvPicPr>
                          <p:cNvPr id="0" name="图片 3079"/>
                          <p:cNvPicPr/>
                          <p:nvPr/>
                        </p:nvPicPr>
                        <p:blipFill>
                          <a:blip r:embed="rId54"/>
                          <a:stretch>
                            <a:fillRect/>
                          </a:stretch>
                        </p:blipFill>
                        <p:spPr>
                          <a:xfrm>
                            <a:off x="16" y="510"/>
                            <a:ext cx="560" cy="208"/>
                          </a:xfrm>
                          <a:prstGeom prst="rect">
                            <a:avLst/>
                          </a:prstGeom>
                          <a:noFill/>
                          <a:ln w="38100">
                            <a:noFill/>
                            <a:miter/>
                          </a:ln>
                        </p:spPr>
                      </p:pic>
                    </p:oleObj>
                  </mc:Fallback>
                </mc:AlternateContent>
              </a:graphicData>
            </a:graphic>
          </p:graphicFrame>
          <p:graphicFrame>
            <p:nvGraphicFramePr>
              <p:cNvPr id="14378" name="对象 15402"/>
              <p:cNvGraphicFramePr>
                <a:graphicFrameLocks noChangeAspect="1"/>
              </p:cNvGraphicFramePr>
              <p:nvPr>
                <p:custDataLst>
                  <p:tags r:id="rId55"/>
                </p:custDataLst>
              </p:nvPr>
            </p:nvGraphicFramePr>
            <p:xfrm>
              <a:off x="342" y="897"/>
              <a:ext cx="344" cy="128"/>
            </p:xfrm>
            <a:graphic>
              <a:graphicData uri="http://schemas.openxmlformats.org/presentationml/2006/ole">
                <mc:AlternateContent xmlns:mc="http://schemas.openxmlformats.org/markup-compatibility/2006">
                  <mc:Choice xmlns:v="urn:schemas-microsoft-com:vml" Requires="v">
                    <p:oleObj spid="_x0000_s3079" name="" r:id="rId56" imgW="546100" imgH="203200" progId="Equation.3">
                      <p:embed/>
                    </p:oleObj>
                  </mc:Choice>
                  <mc:Fallback>
                    <p:oleObj name="" r:id="rId56" imgW="546100" imgH="203200" progId="Equation.3">
                      <p:embed/>
                      <p:pic>
                        <p:nvPicPr>
                          <p:cNvPr id="0" name="图片 3078"/>
                          <p:cNvPicPr/>
                          <p:nvPr/>
                        </p:nvPicPr>
                        <p:blipFill>
                          <a:blip r:embed="rId57"/>
                          <a:stretch>
                            <a:fillRect/>
                          </a:stretch>
                        </p:blipFill>
                        <p:spPr>
                          <a:xfrm>
                            <a:off x="342" y="897"/>
                            <a:ext cx="344" cy="128"/>
                          </a:xfrm>
                          <a:prstGeom prst="rect">
                            <a:avLst/>
                          </a:prstGeom>
                          <a:noFill/>
                          <a:ln w="38100">
                            <a:noFill/>
                            <a:miter/>
                          </a:ln>
                        </p:spPr>
                      </p:pic>
                    </p:oleObj>
                  </mc:Fallback>
                </mc:AlternateContent>
              </a:graphicData>
            </a:graphic>
          </p:graphicFrame>
          <p:graphicFrame>
            <p:nvGraphicFramePr>
              <p:cNvPr id="14379" name="对象 15403"/>
              <p:cNvGraphicFramePr>
                <a:graphicFrameLocks noChangeAspect="1"/>
              </p:cNvGraphicFramePr>
              <p:nvPr>
                <p:custDataLst>
                  <p:tags r:id="rId58"/>
                </p:custDataLst>
              </p:nvPr>
            </p:nvGraphicFramePr>
            <p:xfrm>
              <a:off x="2928" y="1728"/>
              <a:ext cx="400" cy="221"/>
            </p:xfrm>
            <a:graphic>
              <a:graphicData uri="http://schemas.openxmlformats.org/presentationml/2006/ole">
                <mc:AlternateContent xmlns:mc="http://schemas.openxmlformats.org/markup-compatibility/2006">
                  <mc:Choice xmlns:v="urn:schemas-microsoft-com:vml" Requires="v">
                    <p:oleObj spid="_x0000_s3076" name="" r:id="rId59" imgW="368935" imgH="203835" progId="Equation.3">
                      <p:embed/>
                    </p:oleObj>
                  </mc:Choice>
                  <mc:Fallback>
                    <p:oleObj name="" r:id="rId59" imgW="368935" imgH="203835" progId="Equation.3">
                      <p:embed/>
                      <p:pic>
                        <p:nvPicPr>
                          <p:cNvPr id="0" name="图片 3075"/>
                          <p:cNvPicPr/>
                          <p:nvPr/>
                        </p:nvPicPr>
                        <p:blipFill>
                          <a:blip r:embed="rId60"/>
                          <a:stretch>
                            <a:fillRect/>
                          </a:stretch>
                        </p:blipFill>
                        <p:spPr>
                          <a:xfrm>
                            <a:off x="2928" y="1728"/>
                            <a:ext cx="400" cy="221"/>
                          </a:xfrm>
                          <a:prstGeom prst="rect">
                            <a:avLst/>
                          </a:prstGeom>
                          <a:noFill/>
                          <a:ln w="38100">
                            <a:noFill/>
                            <a:miter/>
                          </a:ln>
                        </p:spPr>
                      </p:pic>
                    </p:oleObj>
                  </mc:Fallback>
                </mc:AlternateContent>
              </a:graphicData>
            </a:graphic>
          </p:graphicFrame>
          <p:graphicFrame>
            <p:nvGraphicFramePr>
              <p:cNvPr id="14380" name="对象 15404"/>
              <p:cNvGraphicFramePr>
                <a:graphicFrameLocks noChangeAspect="1"/>
              </p:cNvGraphicFramePr>
              <p:nvPr>
                <p:custDataLst>
                  <p:tags r:id="rId61"/>
                </p:custDataLst>
              </p:nvPr>
            </p:nvGraphicFramePr>
            <p:xfrm>
              <a:off x="938" y="144"/>
              <a:ext cx="262" cy="192"/>
            </p:xfrm>
            <a:graphic>
              <a:graphicData uri="http://schemas.openxmlformats.org/presentationml/2006/ole">
                <mc:AlternateContent xmlns:mc="http://schemas.openxmlformats.org/markup-compatibility/2006">
                  <mc:Choice xmlns:v="urn:schemas-microsoft-com:vml" Requires="v">
                    <p:oleObj spid="_x0000_s3078" name="" r:id="rId62" imgW="241935" imgH="203835" progId="Equation.3">
                      <p:embed/>
                    </p:oleObj>
                  </mc:Choice>
                  <mc:Fallback>
                    <p:oleObj name="" r:id="rId62" imgW="241935" imgH="203835" progId="Equation.3">
                      <p:embed/>
                      <p:pic>
                        <p:nvPicPr>
                          <p:cNvPr id="0" name="图片 3077"/>
                          <p:cNvPicPr/>
                          <p:nvPr/>
                        </p:nvPicPr>
                        <p:blipFill>
                          <a:blip r:embed="rId63"/>
                          <a:stretch>
                            <a:fillRect/>
                          </a:stretch>
                        </p:blipFill>
                        <p:spPr>
                          <a:xfrm>
                            <a:off x="938" y="144"/>
                            <a:ext cx="262" cy="192"/>
                          </a:xfrm>
                          <a:prstGeom prst="rect">
                            <a:avLst/>
                          </a:prstGeom>
                          <a:noFill/>
                          <a:ln w="38100">
                            <a:noFill/>
                            <a:miter/>
                          </a:ln>
                        </p:spPr>
                      </p:pic>
                    </p:oleObj>
                  </mc:Fallback>
                </mc:AlternateContent>
              </a:graphicData>
            </a:graphic>
          </p:graphicFrame>
        </p:grpSp>
        <p:sp>
          <p:nvSpPr>
            <p:cNvPr id="14381" name="椭圆 15405"/>
            <p:cNvSpPr/>
            <p:nvPr>
              <p:custDataLst>
                <p:tags r:id="rId64"/>
              </p:custDataLst>
            </p:nvPr>
          </p:nvSpPr>
          <p:spPr>
            <a:xfrm>
              <a:off x="817" y="1497"/>
              <a:ext cx="91" cy="90"/>
            </a:xfrm>
            <a:prstGeom prst="ellipse">
              <a:avLst/>
            </a:prstGeom>
            <a:solidFill>
              <a:srgbClr val="FF0000"/>
            </a:solidFill>
            <a:ln w="9525" cap="flat" cmpd="sng">
              <a:solidFill>
                <a:schemeClr val="tx1"/>
              </a:solidFill>
              <a:prstDash val="solid"/>
              <a:round/>
              <a:headEnd type="none" w="med" len="med"/>
              <a:tailEnd type="none" w="med" len="med"/>
            </a:ln>
          </p:spPr>
          <p:txBody>
            <a:bodyPr anchor="t" anchorCtr="0"/>
            <a:p>
              <a:endParaRPr lang="zh-CN" altLang="en-US">
                <a:latin typeface="Arial" panose="020B0604020202020204" pitchFamily="34" charset="0"/>
              </a:endParaRPr>
            </a:p>
          </p:txBody>
        </p:sp>
        <p:sp>
          <p:nvSpPr>
            <p:cNvPr id="14382" name="椭圆 15406"/>
            <p:cNvSpPr/>
            <p:nvPr>
              <p:custDataLst>
                <p:tags r:id="rId65"/>
              </p:custDataLst>
            </p:nvPr>
          </p:nvSpPr>
          <p:spPr>
            <a:xfrm>
              <a:off x="1089" y="1497"/>
              <a:ext cx="91" cy="90"/>
            </a:xfrm>
            <a:prstGeom prst="ellipse">
              <a:avLst/>
            </a:prstGeom>
            <a:solidFill>
              <a:srgbClr val="FF0000"/>
            </a:solidFill>
            <a:ln w="9525" cap="flat" cmpd="sng">
              <a:solidFill>
                <a:schemeClr val="tx1"/>
              </a:solidFill>
              <a:prstDash val="solid"/>
              <a:round/>
              <a:headEnd type="none" w="med" len="med"/>
              <a:tailEnd type="none" w="med" len="med"/>
            </a:ln>
          </p:spPr>
          <p:txBody>
            <a:bodyPr anchor="t" anchorCtr="0"/>
            <a:p>
              <a:endParaRPr lang="zh-CN" altLang="en-US">
                <a:latin typeface="Arial" panose="020B0604020202020204" pitchFamily="34" charset="0"/>
              </a:endParaRPr>
            </a:p>
          </p:txBody>
        </p:sp>
        <p:sp>
          <p:nvSpPr>
            <p:cNvPr id="14383" name="椭圆 15407"/>
            <p:cNvSpPr/>
            <p:nvPr>
              <p:custDataLst>
                <p:tags r:id="rId66"/>
              </p:custDataLst>
            </p:nvPr>
          </p:nvSpPr>
          <p:spPr>
            <a:xfrm>
              <a:off x="1361" y="1497"/>
              <a:ext cx="91" cy="90"/>
            </a:xfrm>
            <a:prstGeom prst="ellipse">
              <a:avLst/>
            </a:prstGeom>
            <a:solidFill>
              <a:srgbClr val="FF0000"/>
            </a:solidFill>
            <a:ln w="9525" cap="flat" cmpd="sng">
              <a:solidFill>
                <a:schemeClr val="tx1"/>
              </a:solidFill>
              <a:prstDash val="solid"/>
              <a:round/>
              <a:headEnd type="none" w="med" len="med"/>
              <a:tailEnd type="none" w="med" len="med"/>
            </a:ln>
          </p:spPr>
          <p:txBody>
            <a:bodyPr anchor="t" anchorCtr="0"/>
            <a:p>
              <a:endParaRPr lang="zh-CN" altLang="en-US">
                <a:latin typeface="Arial" panose="020B0604020202020204" pitchFamily="34" charset="0"/>
              </a:endParaRPr>
            </a:p>
          </p:txBody>
        </p:sp>
        <p:sp>
          <p:nvSpPr>
            <p:cNvPr id="14384" name="椭圆 15408"/>
            <p:cNvSpPr/>
            <p:nvPr>
              <p:custDataLst>
                <p:tags r:id="rId67"/>
              </p:custDataLst>
            </p:nvPr>
          </p:nvSpPr>
          <p:spPr>
            <a:xfrm>
              <a:off x="1633" y="1497"/>
              <a:ext cx="91" cy="90"/>
            </a:xfrm>
            <a:prstGeom prst="ellipse">
              <a:avLst/>
            </a:prstGeom>
            <a:solidFill>
              <a:srgbClr val="FF0000"/>
            </a:solidFill>
            <a:ln w="9525" cap="flat" cmpd="sng">
              <a:solidFill>
                <a:schemeClr val="tx1"/>
              </a:solidFill>
              <a:prstDash val="solid"/>
              <a:round/>
              <a:headEnd type="none" w="med" len="med"/>
              <a:tailEnd type="none" w="med" len="med"/>
            </a:ln>
          </p:spPr>
          <p:txBody>
            <a:bodyPr anchor="t" anchorCtr="0"/>
            <a:p>
              <a:endParaRPr lang="zh-CN" altLang="en-US">
                <a:latin typeface="Arial" panose="020B0604020202020204" pitchFamily="34" charset="0"/>
              </a:endParaRPr>
            </a:p>
          </p:txBody>
        </p:sp>
      </p:gr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0" y="624143"/>
            <a:ext cx="12192000" cy="0"/>
          </a:xfrm>
          <a:prstGeom prst="line">
            <a:avLst/>
          </a:prstGeom>
          <a:ln w="15875">
            <a:solidFill>
              <a:srgbClr val="1F4E79"/>
            </a:solidFil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0" y="6316082"/>
            <a:ext cx="12192000" cy="580723"/>
          </a:xfrm>
          <a:prstGeom prst="rect">
            <a:avLst/>
          </a:prstGeom>
          <a:solidFill>
            <a:schemeClr val="accent5">
              <a:lumMod val="50000"/>
            </a:schemeClr>
          </a:solidFill>
          <a:ln>
            <a:noFill/>
          </a:ln>
        </p:spPr>
        <p:txBody>
          <a:bodyPr wrap="square" rtlCol="0">
            <a:spAutoFit/>
          </a:bodyPr>
          <a:lstStyle/>
          <a:p>
            <a:endParaRPr lang="zh-CN" altLang="en-US" dirty="0"/>
          </a:p>
        </p:txBody>
      </p:sp>
      <p:grpSp>
        <p:nvGrpSpPr>
          <p:cNvPr id="9" name="组合 8"/>
          <p:cNvGrpSpPr/>
          <p:nvPr/>
        </p:nvGrpSpPr>
        <p:grpSpPr>
          <a:xfrm>
            <a:off x="5311303" y="6457891"/>
            <a:ext cx="1843236" cy="400109"/>
            <a:chOff x="76140" y="6477345"/>
            <a:chExt cx="1947504" cy="400109"/>
          </a:xfrm>
        </p:grpSpPr>
        <p:pic>
          <p:nvPicPr>
            <p:cNvPr id="10" name="图片 9"/>
            <p:cNvPicPr>
              <a:picLocks noChangeAspect="1"/>
            </p:cNvPicPr>
            <p:nvPr/>
          </p:nvPicPr>
          <p:blipFill>
            <a:blip r:embed="rId1" cstate="print">
              <a:biLevel thresh="25000"/>
              <a:extLst>
                <a:ext uri="{28A0092B-C50C-407E-A947-70E740481C1C}">
                  <a14:useLocalDpi xmlns:a14="http://schemas.microsoft.com/office/drawing/2010/main" val="0"/>
                </a:ext>
              </a:extLst>
            </a:blip>
            <a:stretch>
              <a:fillRect/>
            </a:stretch>
          </p:blipFill>
          <p:spPr>
            <a:xfrm>
              <a:off x="76140" y="6477345"/>
              <a:ext cx="400109" cy="400109"/>
            </a:xfrm>
            <a:prstGeom prst="rect">
              <a:avLst/>
            </a:prstGeom>
          </p:spPr>
        </p:pic>
        <p:pic>
          <p:nvPicPr>
            <p:cNvPr id="11" name="图片 10"/>
            <p:cNvPicPr>
              <a:picLocks noChangeAspect="1"/>
            </p:cNvPicPr>
            <p:nvPr/>
          </p:nvPicPr>
          <p:blipFill rotWithShape="1">
            <a:blip r:embed="rId2">
              <a:biLevel thresh="25000"/>
            </a:blip>
            <a:srcRect l="1" t="6582" r="-25334" b="26979"/>
            <a:stretch>
              <a:fillRect/>
            </a:stretch>
          </p:blipFill>
          <p:spPr>
            <a:xfrm>
              <a:off x="414611" y="6477345"/>
              <a:ext cx="724874" cy="380655"/>
            </a:xfrm>
            <a:prstGeom prst="rect">
              <a:avLst/>
            </a:prstGeom>
          </p:spPr>
        </p:pic>
        <p:pic>
          <p:nvPicPr>
            <p:cNvPr id="12" name="图片 11"/>
            <p:cNvPicPr>
              <a:picLocks noChangeAspect="1"/>
            </p:cNvPicPr>
            <p:nvPr/>
          </p:nvPicPr>
          <p:blipFill rotWithShape="1">
            <a:blip r:embed="rId3">
              <a:biLevel thresh="25000"/>
              <a:extLst>
                <a:ext uri="{28A0092B-C50C-407E-A947-70E740481C1C}">
                  <a14:useLocalDpi xmlns:a14="http://schemas.microsoft.com/office/drawing/2010/main" val="0"/>
                </a:ext>
              </a:extLst>
            </a:blip>
            <a:srcRect l="32814" t="12432" r="55484" b="78542"/>
            <a:stretch>
              <a:fillRect/>
            </a:stretch>
          </p:blipFill>
          <p:spPr>
            <a:xfrm rot="1259126">
              <a:off x="895509" y="6508504"/>
              <a:ext cx="402920" cy="310802"/>
            </a:xfrm>
            <a:prstGeom prst="rect">
              <a:avLst/>
            </a:prstGeom>
          </p:spPr>
        </p:pic>
        <p:pic>
          <p:nvPicPr>
            <p:cNvPr id="13" name="图片 12"/>
            <p:cNvPicPr>
              <a:picLocks noChangeAspect="1"/>
            </p:cNvPicPr>
            <p:nvPr/>
          </p:nvPicPr>
          <p:blipFill rotWithShape="1">
            <a:blip r:embed="rId4" cstate="print"/>
            <a:srcRect t="-1" b="16526"/>
            <a:stretch>
              <a:fillRect/>
            </a:stretch>
          </p:blipFill>
          <p:spPr>
            <a:xfrm rot="589386">
              <a:off x="1256498" y="6481317"/>
              <a:ext cx="388026" cy="326437"/>
            </a:xfrm>
            <a:prstGeom prst="rect">
              <a:avLst/>
            </a:prstGeom>
          </p:spPr>
        </p:pic>
        <p:pic>
          <p:nvPicPr>
            <p:cNvPr id="14" name="图片 13"/>
            <p:cNvPicPr>
              <a:picLocks noChangeAspect="1"/>
            </p:cNvPicPr>
            <p:nvPr/>
          </p:nvPicPr>
          <p:blipFill rotWithShape="1">
            <a:blip r:embed="rId5" cstate="print"/>
            <a:srcRect t="18211" b="8984"/>
            <a:stretch>
              <a:fillRect/>
            </a:stretch>
          </p:blipFill>
          <p:spPr>
            <a:xfrm>
              <a:off x="1554468" y="6496881"/>
              <a:ext cx="469176" cy="341581"/>
            </a:xfrm>
            <a:prstGeom prst="rect">
              <a:avLst/>
            </a:prstGeom>
          </p:spPr>
        </p:pic>
      </p:grpSp>
      <p:pic>
        <p:nvPicPr>
          <p:cNvPr id="15" name="图片 14"/>
          <p:cNvPicPr>
            <a:picLocks noChangeAspect="1"/>
          </p:cNvPicPr>
          <p:nvPr/>
        </p:nvPicPr>
        <p:blipFill>
          <a:blip r:embed="rId6" cstate="print"/>
          <a:srcRect t="6230"/>
          <a:stretch>
            <a:fillRect/>
          </a:stretch>
        </p:blipFill>
        <p:spPr>
          <a:xfrm>
            <a:off x="10743565" y="137160"/>
            <a:ext cx="1291590" cy="544830"/>
          </a:xfrm>
          <a:prstGeom prst="rect">
            <a:avLst/>
          </a:prstGeom>
        </p:spPr>
      </p:pic>
      <p:sp>
        <p:nvSpPr>
          <p:cNvPr id="3" name="Text Box 2"/>
          <p:cNvSpPr txBox="1">
            <a:spLocks noGrp="1" noChangeArrowheads="1"/>
          </p:cNvSpPr>
          <p:nvPr>
            <p:custDataLst>
              <p:tags r:id="rId7"/>
            </p:custDataLst>
          </p:nvPr>
        </p:nvSpPr>
        <p:spPr>
          <a:xfrm>
            <a:off x="857250" y="500540"/>
            <a:ext cx="7561263" cy="645160"/>
          </a:xfrm>
          <a:prstGeom prst="rect">
            <a:avLst/>
          </a:prstGeom>
          <a:noFill/>
          <a:ln w="9525">
            <a:noFill/>
            <a:miter lim="800000"/>
          </a:ln>
          <a:effectLst/>
        </p:spPr>
        <p:txBody>
          <a:bodyPr vert="horz" wrap="square" lIns="91440" tIns="45720" rIns="91440" bIns="45720" numCol="1" anchor="ctr" anchorCtr="0" compatLnSpc="1">
            <a:spAutoFit/>
          </a:bodyPr>
          <a:lstStyle>
            <a:lvl1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2pPr>
            <a:lvl3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3pPr>
            <a:lvl4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4pPr>
            <a:lvl5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5pPr>
            <a:lvl6pPr marL="4572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6pPr>
            <a:lvl7pPr marL="9144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7pPr>
            <a:lvl8pPr marL="13716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8pPr>
            <a:lvl9pPr marL="18288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9pPr>
          </a:lstStyle>
          <a:p>
            <a:pPr marL="0" marR="0" lvl="0" indent="0" algn="ctr" defTabSz="914400" rtl="0" eaLnBrk="0" fontAlgn="base" latinLnBrk="0" hangingPunct="0">
              <a:lnSpc>
                <a:spcPct val="100000"/>
              </a:lnSpc>
              <a:spcBef>
                <a:spcPct val="50000"/>
              </a:spcBef>
              <a:spcAft>
                <a:spcPct val="0"/>
              </a:spcAft>
              <a:buClrTx/>
              <a:buSzTx/>
              <a:buFontTx/>
              <a:buNone/>
              <a:defRPr/>
            </a:pPr>
            <a:r>
              <a:rPr kumimoji="0" lang="en-US" alt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r>
              <a:rPr kumimoji="0" 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endParaRPr kumimoji="0" lang="zh-CN" sz="3600" b="1" i="0" u="none" strike="noStrike" kern="0" cap="none" spc="0" normalizeH="0" baseline="0" noProof="0" dirty="0">
              <a:ln>
                <a:noFill/>
              </a:ln>
              <a:solidFill>
                <a:srgbClr val="FF0000"/>
              </a:solidFill>
              <a:effectLst/>
              <a:uLnTx/>
              <a:uFillTx/>
              <a:latin typeface="华文楷体" panose="02010600040101010101" pitchFamily="2" charset="-122"/>
              <a:ea typeface="楷体_GB2312"/>
              <a:cs typeface="+mj-cs"/>
            </a:endParaRPr>
          </a:p>
        </p:txBody>
      </p:sp>
      <p:sp>
        <p:nvSpPr>
          <p:cNvPr id="16" name="文本框 15"/>
          <p:cNvSpPr txBox="1"/>
          <p:nvPr>
            <p:custDataLst>
              <p:tags r:id="rId8"/>
            </p:custDataLst>
          </p:nvPr>
        </p:nvSpPr>
        <p:spPr>
          <a:xfrm>
            <a:off x="0" y="50800"/>
            <a:ext cx="7917180" cy="521970"/>
          </a:xfrm>
          <a:prstGeom prst="rect">
            <a:avLst/>
          </a:prstGeom>
          <a:noFill/>
        </p:spPr>
        <p:txBody>
          <a:bodyPr wrap="square" rtlCol="0">
            <a:spAutoFit/>
          </a:bodyPr>
          <a:p>
            <a:pPr>
              <a:buClrTx/>
              <a:buSzTx/>
              <a:buFontTx/>
            </a:pPr>
            <a:r>
              <a:rPr sz="2800" dirty="0" err="1"/>
              <a:t>7.</a:t>
            </a:r>
            <a:r>
              <a:rPr lang="en-US" sz="2800" dirty="0" err="1"/>
              <a:t>3</a:t>
            </a:r>
            <a:r>
              <a:rPr lang="zh-CN" sz="2800" dirty="0" err="1"/>
              <a:t>、</a:t>
            </a:r>
            <a:r>
              <a:rPr sz="2800" dirty="0" err="1"/>
              <a:t> </a:t>
            </a:r>
            <a:r>
              <a:rPr lang="zh-CN" sz="2800" dirty="0" err="1"/>
              <a:t>天线阵</a:t>
            </a:r>
            <a:endParaRPr lang="zh-CN" sz="2800" dirty="0" err="1"/>
          </a:p>
        </p:txBody>
      </p:sp>
      <p:sp>
        <p:nvSpPr>
          <p:cNvPr id="17" name="文本框 16"/>
          <p:cNvSpPr txBox="1"/>
          <p:nvPr>
            <p:custDataLst>
              <p:tags r:id="rId9"/>
            </p:custDataLst>
          </p:nvPr>
        </p:nvSpPr>
        <p:spPr>
          <a:xfrm>
            <a:off x="221615" y="675640"/>
            <a:ext cx="10313670" cy="570865"/>
          </a:xfrm>
          <a:prstGeom prst="rect">
            <a:avLst/>
          </a:prstGeom>
          <a:noFill/>
        </p:spPr>
        <p:txBody>
          <a:bodyPr wrap="square" rtlCol="0" anchor="t">
            <a:spAutoFit/>
          </a:bodyPr>
          <a:p>
            <a:pPr marL="342900" marR="0" lvl="0" indent="-342900" algn="l" defTabSz="914400" rtl="0" eaLnBrk="1" fontAlgn="base" latinLnBrk="0" hangingPunct="1">
              <a:lnSpc>
                <a:spcPct val="130000"/>
              </a:lnSpc>
              <a:spcBef>
                <a:spcPct val="20000"/>
              </a:spcBef>
              <a:spcAft>
                <a:spcPct val="0"/>
              </a:spcAft>
              <a:buClrTx/>
              <a:buSzTx/>
              <a:buFont typeface="Wingdings" panose="05000000000000000000" pitchFamily="2" charset="2"/>
              <a:buNone/>
              <a:defRPr/>
            </a:pPr>
            <a:r>
              <a:rPr lang="en-US" altLang="zh-CN" sz="2400" b="1" kern="0" noProof="0" dirty="0" smtClean="0">
                <a:ln>
                  <a:noFill/>
                </a:ln>
                <a:effectLst/>
                <a:uLnTx/>
                <a:uFillTx/>
                <a:latin typeface="宋体" panose="02010600030101010101" pitchFamily="2" charset="-122"/>
                <a:ea typeface="楷体_GB2312"/>
                <a:sym typeface="+mn-ea"/>
              </a:rPr>
              <a:t>7.3.2 </a:t>
            </a:r>
            <a:r>
              <a:rPr sz="2400" b="1" kern="0" noProof="0" dirty="0" smtClean="0">
                <a:ln>
                  <a:noFill/>
                </a:ln>
                <a:effectLst/>
                <a:uLnTx/>
                <a:uFillTx/>
                <a:latin typeface="宋体" panose="02010600030101010101" pitchFamily="2" charset="-122"/>
                <a:ea typeface="楷体_GB2312"/>
                <a:sym typeface="+mn-ea"/>
              </a:rPr>
              <a:t>均匀直线式天线阵</a:t>
            </a:r>
            <a:endParaRPr sz="2400" b="1" kern="0" noProof="0" dirty="0" smtClean="0">
              <a:ln>
                <a:noFill/>
              </a:ln>
              <a:effectLst/>
              <a:uLnTx/>
              <a:uFillTx/>
              <a:latin typeface="宋体" panose="02010600030101010101" pitchFamily="2" charset="-122"/>
              <a:ea typeface="楷体_GB2312"/>
              <a:sym typeface="+mn-ea"/>
            </a:endParaRPr>
          </a:p>
        </p:txBody>
      </p:sp>
      <p:sp>
        <p:nvSpPr>
          <p:cNvPr id="11266" name="文本占位符 11265"/>
          <p:cNvSpPr>
            <a:spLocks noGrp="1"/>
          </p:cNvSpPr>
          <p:nvPr>
            <p:custDataLst>
              <p:tags r:id="rId10"/>
            </p:custDataLst>
          </p:nvPr>
        </p:nvSpPr>
        <p:spPr>
          <a:xfrm>
            <a:off x="857250" y="1297940"/>
            <a:ext cx="11019155" cy="4800600"/>
          </a:xfrm>
          <a:prstGeom prst="rect">
            <a:avLst/>
          </a:prstGeom>
          <a:noFill/>
          <a:ln w="9525">
            <a:noFill/>
            <a:miter/>
          </a:ln>
        </p:spPr>
        <p:txBody>
          <a:bodyPr/>
          <a:lstStyle>
            <a:lvl1pPr marL="342900" lvl="0" indent="-3429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3200" b="0" i="0" u="none" kern="1200" baseline="0">
                <a:solidFill>
                  <a:schemeClr val="tx1"/>
                </a:solidFill>
                <a:effectLst>
                  <a:outerShdw blurRad="38100" dist="38100" dir="2700000">
                    <a:srgbClr val="000000"/>
                  </a:outerShdw>
                </a:effectLst>
                <a:latin typeface="+mn-lt"/>
                <a:ea typeface="+mn-ea"/>
                <a:cs typeface="+mn-cs"/>
              </a:defRPr>
            </a:lvl1pPr>
            <a:lvl2pPr marL="742950" lvl="1" indent="-285750" algn="l" defTabSz="914400" eaLnBrk="1" fontAlgn="base" latinLnBrk="0" hangingPunct="1">
              <a:spcBef>
                <a:spcPct val="20000"/>
              </a:spcBef>
              <a:spcAft>
                <a:spcPct val="0"/>
              </a:spcAft>
              <a:buClr>
                <a:schemeClr val="accent2"/>
              </a:buClr>
              <a:buSzPct val="70000"/>
              <a:buFont typeface="Wingdings" panose="05000000000000000000" pitchFamily="2" charset="2"/>
              <a:buChar char="n"/>
              <a:defRPr sz="2800" b="0" i="0" u="none" kern="1200" baseline="0">
                <a:solidFill>
                  <a:schemeClr val="tx1"/>
                </a:solidFill>
                <a:effectLst>
                  <a:outerShdw blurRad="38100" dist="38100" dir="2700000">
                    <a:srgbClr val="000000"/>
                  </a:outerShdw>
                </a:effectLst>
                <a:latin typeface="+mn-lt"/>
                <a:ea typeface="+mn-ea"/>
                <a:cs typeface="+mn-cs"/>
              </a:defRPr>
            </a:lvl2pPr>
            <a:lvl3pPr marL="1143000" lvl="2" indent="-228600" algn="l" defTabSz="914400" eaLnBrk="1" fontAlgn="base" latinLnBrk="0" hangingPunct="1">
              <a:spcBef>
                <a:spcPct val="20000"/>
              </a:spcBef>
              <a:spcAft>
                <a:spcPct val="0"/>
              </a:spcAft>
              <a:buClr>
                <a:schemeClr val="tx2"/>
              </a:buClr>
              <a:buSzPct val="70000"/>
              <a:buFont typeface="Wingdings" panose="05000000000000000000" pitchFamily="2" charset="2"/>
              <a:buChar char="n"/>
              <a:defRPr sz="2400" b="0" i="0" u="none" kern="1200" baseline="0">
                <a:solidFill>
                  <a:schemeClr val="tx1"/>
                </a:solidFill>
                <a:effectLst>
                  <a:outerShdw blurRad="38100" dist="38100" dir="2700000">
                    <a:srgbClr val="000000"/>
                  </a:outerShdw>
                </a:effectLst>
                <a:latin typeface="+mn-lt"/>
                <a:ea typeface="+mn-ea"/>
                <a:cs typeface="+mn-cs"/>
              </a:defRPr>
            </a:lvl3pPr>
            <a:lvl4pPr marL="1600200" lvl="3" indent="-228600" algn="l" defTabSz="914400" eaLnBrk="1" fontAlgn="base" latinLnBrk="0" hangingPunct="1">
              <a:spcBef>
                <a:spcPct val="20000"/>
              </a:spcBef>
              <a:spcAft>
                <a:spcPct val="0"/>
              </a:spcAft>
              <a:buClr>
                <a:schemeClr val="accent2"/>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4pPr>
            <a:lvl5pPr marL="2057400" lvl="4"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5pPr>
            <a:lvl6pPr marL="2514600" lvl="5"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6pPr>
            <a:lvl7pPr marL="2971800" lvl="6"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7pPr>
            <a:lvl8pPr marL="3429000" lvl="7"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8pPr>
            <a:lvl9pPr marL="3886200" lvl="8"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9pPr>
          </a:lstStyle>
          <a:p>
            <a:pPr marL="0" indent="0">
              <a:lnSpc>
                <a:spcPct val="150000"/>
              </a:lnSpc>
              <a:spcBef>
                <a:spcPts val="0"/>
              </a:spcBef>
              <a:buNone/>
            </a:pPr>
            <a:r>
              <a:rPr sz="2400" strike="noStrike" noProof="1" dirty="0">
                <a:solidFill>
                  <a:schemeClr val="tx1"/>
                </a:solidFill>
                <a:effectLst/>
                <a:latin typeface="+mn-ea"/>
                <a:cs typeface="+mn-ea"/>
              </a:rPr>
              <a:t>天线2在P 点的辐射波较天线0超前相位</a:t>
            </a:r>
            <a:endParaRPr sz="2400" strike="noStrike" noProof="1" dirty="0">
              <a:solidFill>
                <a:schemeClr val="tx1"/>
              </a:solidFill>
              <a:effectLst/>
              <a:latin typeface="+mn-ea"/>
              <a:cs typeface="+mn-ea"/>
            </a:endParaRPr>
          </a:p>
          <a:p>
            <a:pPr marL="0" indent="0">
              <a:lnSpc>
                <a:spcPct val="150000"/>
              </a:lnSpc>
              <a:spcBef>
                <a:spcPts val="0"/>
              </a:spcBef>
              <a:buNone/>
            </a:pPr>
            <a:endParaRPr sz="2400" strike="noStrike" noProof="1" dirty="0">
              <a:solidFill>
                <a:schemeClr val="tx1"/>
              </a:solidFill>
              <a:effectLst/>
              <a:latin typeface="+mn-ea"/>
              <a:cs typeface="+mn-ea"/>
            </a:endParaRPr>
          </a:p>
          <a:p>
            <a:pPr marL="0" indent="0">
              <a:lnSpc>
                <a:spcPct val="150000"/>
              </a:lnSpc>
              <a:spcBef>
                <a:spcPts val="0"/>
              </a:spcBef>
              <a:buNone/>
            </a:pPr>
            <a:r>
              <a:rPr sz="2400" strike="noStrike" noProof="1" dirty="0">
                <a:solidFill>
                  <a:schemeClr val="tx1"/>
                </a:solidFill>
                <a:effectLst/>
                <a:latin typeface="+mn-ea"/>
                <a:cs typeface="+mn-ea"/>
              </a:rPr>
              <a:t>天线3较天线0超前相位</a:t>
            </a:r>
            <a:endParaRPr sz="2400" strike="noStrike" noProof="1" dirty="0">
              <a:solidFill>
                <a:schemeClr val="tx1"/>
              </a:solidFill>
              <a:effectLst/>
              <a:latin typeface="+mn-ea"/>
              <a:cs typeface="+mn-ea"/>
            </a:endParaRPr>
          </a:p>
          <a:p>
            <a:pPr marL="0" indent="0">
              <a:lnSpc>
                <a:spcPct val="150000"/>
              </a:lnSpc>
              <a:spcBef>
                <a:spcPts val="0"/>
              </a:spcBef>
              <a:buNone/>
            </a:pPr>
            <a:endParaRPr sz="2400" strike="noStrike" noProof="1" dirty="0">
              <a:solidFill>
                <a:schemeClr val="tx1"/>
              </a:solidFill>
              <a:effectLst/>
              <a:latin typeface="+mn-ea"/>
              <a:cs typeface="+mn-ea"/>
            </a:endParaRPr>
          </a:p>
          <a:p>
            <a:pPr marL="0" indent="0">
              <a:lnSpc>
                <a:spcPct val="150000"/>
              </a:lnSpc>
              <a:spcBef>
                <a:spcPts val="0"/>
              </a:spcBef>
              <a:buNone/>
            </a:pPr>
            <a:r>
              <a:rPr sz="2400" strike="noStrike" noProof="1" dirty="0">
                <a:solidFill>
                  <a:schemeClr val="tx1"/>
                </a:solidFill>
                <a:effectLst/>
                <a:latin typeface="+mn-ea"/>
                <a:cs typeface="+mn-ea"/>
              </a:rPr>
              <a:t>P点的合成辐射场为 </a:t>
            </a:r>
            <a:endParaRPr sz="2400" strike="noStrike" noProof="1" dirty="0">
              <a:solidFill>
                <a:schemeClr val="tx1"/>
              </a:solidFill>
              <a:effectLst/>
              <a:latin typeface="+mn-ea"/>
              <a:cs typeface="+mn-ea"/>
            </a:endParaRPr>
          </a:p>
          <a:p>
            <a:pPr marL="0" indent="0">
              <a:lnSpc>
                <a:spcPct val="150000"/>
              </a:lnSpc>
              <a:spcBef>
                <a:spcPts val="0"/>
              </a:spcBef>
              <a:buNone/>
            </a:pPr>
            <a:endParaRPr sz="2400" strike="noStrike" noProof="1" dirty="0">
              <a:solidFill>
                <a:schemeClr val="tx1"/>
              </a:solidFill>
              <a:effectLst/>
              <a:latin typeface="+mn-ea"/>
              <a:cs typeface="+mn-ea"/>
            </a:endParaRPr>
          </a:p>
        </p:txBody>
      </p:sp>
      <p:graphicFrame>
        <p:nvGraphicFramePr>
          <p:cNvPr id="16389" name="对象 16388"/>
          <p:cNvGraphicFramePr>
            <a:graphicFrameLocks noChangeAspect="1"/>
          </p:cNvGraphicFramePr>
          <p:nvPr>
            <p:custDataLst>
              <p:tags r:id="rId11"/>
            </p:custDataLst>
          </p:nvPr>
        </p:nvGraphicFramePr>
        <p:xfrm>
          <a:off x="4372293" y="1849120"/>
          <a:ext cx="3810000" cy="500063"/>
        </p:xfrm>
        <a:graphic>
          <a:graphicData uri="http://schemas.openxmlformats.org/presentationml/2006/ole">
            <mc:AlternateContent xmlns:mc="http://schemas.openxmlformats.org/markup-compatibility/2006">
              <mc:Choice xmlns:v="urn:schemas-microsoft-com:vml" Requires="v">
                <p:oleObj spid="_x0000_s3087" name="" r:id="rId12" imgW="1663700" imgH="215900" progId="Equation.DSMT4">
                  <p:embed/>
                </p:oleObj>
              </mc:Choice>
              <mc:Fallback>
                <p:oleObj name="" r:id="rId12" imgW="1663700" imgH="215900" progId="Equation.DSMT4">
                  <p:embed/>
                  <p:pic>
                    <p:nvPicPr>
                      <p:cNvPr id="0" name="图片 3086"/>
                      <p:cNvPicPr/>
                      <p:nvPr/>
                    </p:nvPicPr>
                    <p:blipFill>
                      <a:blip r:embed="rId13"/>
                      <a:stretch>
                        <a:fillRect/>
                      </a:stretch>
                    </p:blipFill>
                    <p:spPr>
                      <a:xfrm>
                        <a:off x="4372293" y="1849120"/>
                        <a:ext cx="3810000" cy="500063"/>
                      </a:xfrm>
                      <a:prstGeom prst="rect">
                        <a:avLst/>
                      </a:prstGeom>
                      <a:noFill/>
                      <a:ln w="38100">
                        <a:noFill/>
                        <a:miter/>
                      </a:ln>
                    </p:spPr>
                  </p:pic>
                </p:oleObj>
              </mc:Fallback>
            </mc:AlternateContent>
          </a:graphicData>
        </a:graphic>
      </p:graphicFrame>
      <p:graphicFrame>
        <p:nvGraphicFramePr>
          <p:cNvPr id="16391" name="对象 16390"/>
          <p:cNvGraphicFramePr>
            <a:graphicFrameLocks noChangeAspect="1"/>
          </p:cNvGraphicFramePr>
          <p:nvPr>
            <p:custDataLst>
              <p:tags r:id="rId14"/>
            </p:custDataLst>
          </p:nvPr>
        </p:nvGraphicFramePr>
        <p:xfrm>
          <a:off x="4372293" y="3000058"/>
          <a:ext cx="3429000" cy="479425"/>
        </p:xfrm>
        <a:graphic>
          <a:graphicData uri="http://schemas.openxmlformats.org/presentationml/2006/ole">
            <mc:AlternateContent xmlns:mc="http://schemas.openxmlformats.org/markup-compatibility/2006">
              <mc:Choice xmlns:v="urn:schemas-microsoft-com:vml" Requires="v">
                <p:oleObj spid="_x0000_s3089" name="" r:id="rId15" imgW="1638300" imgH="228600" progId="Equation.DSMT4">
                  <p:embed/>
                </p:oleObj>
              </mc:Choice>
              <mc:Fallback>
                <p:oleObj name="" r:id="rId15" imgW="1638300" imgH="228600" progId="Equation.DSMT4">
                  <p:embed/>
                  <p:pic>
                    <p:nvPicPr>
                      <p:cNvPr id="0" name="图片 3088"/>
                      <p:cNvPicPr/>
                      <p:nvPr/>
                    </p:nvPicPr>
                    <p:blipFill>
                      <a:blip r:embed="rId16"/>
                      <a:stretch>
                        <a:fillRect/>
                      </a:stretch>
                    </p:blipFill>
                    <p:spPr>
                      <a:xfrm>
                        <a:off x="4372293" y="3000058"/>
                        <a:ext cx="3429000" cy="479425"/>
                      </a:xfrm>
                      <a:prstGeom prst="rect">
                        <a:avLst/>
                      </a:prstGeom>
                      <a:noFill/>
                      <a:ln w="38100">
                        <a:noFill/>
                        <a:miter/>
                      </a:ln>
                    </p:spPr>
                  </p:pic>
                </p:oleObj>
              </mc:Fallback>
            </mc:AlternateContent>
          </a:graphicData>
        </a:graphic>
      </p:graphicFrame>
      <p:graphicFrame>
        <p:nvGraphicFramePr>
          <p:cNvPr id="16393" name="对象 16392"/>
          <p:cNvGraphicFramePr>
            <a:graphicFrameLocks noChangeAspect="1"/>
          </p:cNvGraphicFramePr>
          <p:nvPr>
            <p:custDataLst>
              <p:tags r:id="rId17"/>
            </p:custDataLst>
          </p:nvPr>
        </p:nvGraphicFramePr>
        <p:xfrm>
          <a:off x="4372293" y="4336733"/>
          <a:ext cx="3429000" cy="422275"/>
        </p:xfrm>
        <a:graphic>
          <a:graphicData uri="http://schemas.openxmlformats.org/presentationml/2006/ole">
            <mc:AlternateContent xmlns:mc="http://schemas.openxmlformats.org/markup-compatibility/2006">
              <mc:Choice xmlns:v="urn:schemas-microsoft-com:vml" Requires="v">
                <p:oleObj spid="_x0000_s3088" name="" r:id="rId18" imgW="1854200" imgH="228600" progId="Equation.3">
                  <p:embed/>
                </p:oleObj>
              </mc:Choice>
              <mc:Fallback>
                <p:oleObj name="" r:id="rId18" imgW="1854200" imgH="228600" progId="Equation.3">
                  <p:embed/>
                  <p:pic>
                    <p:nvPicPr>
                      <p:cNvPr id="0" name="图片 3087"/>
                      <p:cNvPicPr/>
                      <p:nvPr/>
                    </p:nvPicPr>
                    <p:blipFill>
                      <a:blip r:embed="rId19"/>
                      <a:stretch>
                        <a:fillRect/>
                      </a:stretch>
                    </p:blipFill>
                    <p:spPr>
                      <a:xfrm>
                        <a:off x="4372293" y="4336733"/>
                        <a:ext cx="3429000" cy="422275"/>
                      </a:xfrm>
                      <a:prstGeom prst="rect">
                        <a:avLst/>
                      </a:prstGeom>
                      <a:noFill/>
                      <a:ln w="38100">
                        <a:noFill/>
                        <a:miter/>
                      </a:ln>
                    </p:spPr>
                  </p:pic>
                </p:oleObj>
              </mc:Fallback>
            </mc:AlternateContent>
          </a:graphicData>
        </a:graphic>
      </p:graphicFrame>
      <p:graphicFrame>
        <p:nvGraphicFramePr>
          <p:cNvPr id="16394" name="对象 16393"/>
          <p:cNvGraphicFramePr>
            <a:graphicFrameLocks noChangeAspect="1"/>
          </p:cNvGraphicFramePr>
          <p:nvPr>
            <p:custDataLst>
              <p:tags r:id="rId20"/>
            </p:custDataLst>
          </p:nvPr>
        </p:nvGraphicFramePr>
        <p:xfrm>
          <a:off x="4372293" y="4768533"/>
          <a:ext cx="4724400" cy="528637"/>
        </p:xfrm>
        <a:graphic>
          <a:graphicData uri="http://schemas.openxmlformats.org/presentationml/2006/ole">
            <mc:AlternateContent xmlns:mc="http://schemas.openxmlformats.org/markup-compatibility/2006">
              <mc:Choice xmlns:v="urn:schemas-microsoft-com:vml" Requires="v">
                <p:oleObj spid="_x0000_s3084" name="" r:id="rId21" imgW="2120900" imgH="241300" progId="Equation.DSMT4">
                  <p:embed/>
                </p:oleObj>
              </mc:Choice>
              <mc:Fallback>
                <p:oleObj name="" r:id="rId21" imgW="2120900" imgH="241300" progId="Equation.DSMT4">
                  <p:embed/>
                  <p:pic>
                    <p:nvPicPr>
                      <p:cNvPr id="0" name="图片 3083"/>
                      <p:cNvPicPr/>
                      <p:nvPr/>
                    </p:nvPicPr>
                    <p:blipFill>
                      <a:blip r:embed="rId22"/>
                      <a:stretch>
                        <a:fillRect/>
                      </a:stretch>
                    </p:blipFill>
                    <p:spPr>
                      <a:xfrm>
                        <a:off x="4372293" y="4768533"/>
                        <a:ext cx="4724400" cy="528637"/>
                      </a:xfrm>
                      <a:prstGeom prst="rect">
                        <a:avLst/>
                      </a:prstGeom>
                      <a:noFill/>
                      <a:ln w="38100">
                        <a:noFill/>
                        <a:miter/>
                      </a:ln>
                    </p:spPr>
                  </p:pic>
                </p:oleObj>
              </mc:Fallback>
            </mc:AlternateContent>
          </a:graphicData>
        </a:graphic>
      </p:graphicFrame>
      <p:graphicFrame>
        <p:nvGraphicFramePr>
          <p:cNvPr id="16395" name="对象 16394"/>
          <p:cNvGraphicFramePr>
            <a:graphicFrameLocks noChangeAspect="1"/>
          </p:cNvGraphicFramePr>
          <p:nvPr>
            <p:custDataLst>
              <p:tags r:id="rId23"/>
            </p:custDataLst>
          </p:nvPr>
        </p:nvGraphicFramePr>
        <p:xfrm>
          <a:off x="4299268" y="5305108"/>
          <a:ext cx="2895600" cy="465137"/>
        </p:xfrm>
        <a:graphic>
          <a:graphicData uri="http://schemas.openxmlformats.org/presentationml/2006/ole">
            <mc:AlternateContent xmlns:mc="http://schemas.openxmlformats.org/markup-compatibility/2006">
              <mc:Choice xmlns:v="urn:schemas-microsoft-com:vml" Requires="v">
                <p:oleObj spid="_x0000_s3086" name="" r:id="rId24" imgW="1360805" imgH="215900" progId="Equation.DSMT4">
                  <p:embed/>
                </p:oleObj>
              </mc:Choice>
              <mc:Fallback>
                <p:oleObj name="" r:id="rId24" imgW="1360805" imgH="215900" progId="Equation.DSMT4">
                  <p:embed/>
                  <p:pic>
                    <p:nvPicPr>
                      <p:cNvPr id="0" name="图片 3085"/>
                      <p:cNvPicPr/>
                      <p:nvPr/>
                    </p:nvPicPr>
                    <p:blipFill>
                      <a:blip r:embed="rId25"/>
                      <a:stretch>
                        <a:fillRect/>
                      </a:stretch>
                    </p:blipFill>
                    <p:spPr>
                      <a:xfrm>
                        <a:off x="4299268" y="5305108"/>
                        <a:ext cx="2895600" cy="465137"/>
                      </a:xfrm>
                      <a:prstGeom prst="rect">
                        <a:avLst/>
                      </a:prstGeom>
                      <a:noFill/>
                      <a:ln w="38100">
                        <a:noFill/>
                        <a:miter/>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38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39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39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639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639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0" y="624143"/>
            <a:ext cx="12192000" cy="0"/>
          </a:xfrm>
          <a:prstGeom prst="line">
            <a:avLst/>
          </a:prstGeom>
          <a:ln w="15875">
            <a:solidFill>
              <a:srgbClr val="1F4E79"/>
            </a:solidFil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0" y="6316082"/>
            <a:ext cx="12192000" cy="580723"/>
          </a:xfrm>
          <a:prstGeom prst="rect">
            <a:avLst/>
          </a:prstGeom>
          <a:solidFill>
            <a:schemeClr val="accent5">
              <a:lumMod val="50000"/>
            </a:schemeClr>
          </a:solidFill>
          <a:ln>
            <a:noFill/>
          </a:ln>
        </p:spPr>
        <p:txBody>
          <a:bodyPr wrap="square" rtlCol="0">
            <a:spAutoFit/>
          </a:bodyPr>
          <a:lstStyle/>
          <a:p>
            <a:endParaRPr lang="zh-CN" altLang="en-US" dirty="0"/>
          </a:p>
        </p:txBody>
      </p:sp>
      <p:grpSp>
        <p:nvGrpSpPr>
          <p:cNvPr id="9" name="组合 8"/>
          <p:cNvGrpSpPr/>
          <p:nvPr/>
        </p:nvGrpSpPr>
        <p:grpSpPr>
          <a:xfrm>
            <a:off x="5311303" y="6457891"/>
            <a:ext cx="1843236" cy="400109"/>
            <a:chOff x="76140" y="6477345"/>
            <a:chExt cx="1947504" cy="400109"/>
          </a:xfrm>
        </p:grpSpPr>
        <p:pic>
          <p:nvPicPr>
            <p:cNvPr id="10" name="图片 9"/>
            <p:cNvPicPr>
              <a:picLocks noChangeAspect="1"/>
            </p:cNvPicPr>
            <p:nvPr/>
          </p:nvPicPr>
          <p:blipFill>
            <a:blip r:embed="rId1" cstate="print">
              <a:biLevel thresh="25000"/>
              <a:extLst>
                <a:ext uri="{28A0092B-C50C-407E-A947-70E740481C1C}">
                  <a14:useLocalDpi xmlns:a14="http://schemas.microsoft.com/office/drawing/2010/main" val="0"/>
                </a:ext>
              </a:extLst>
            </a:blip>
            <a:stretch>
              <a:fillRect/>
            </a:stretch>
          </p:blipFill>
          <p:spPr>
            <a:xfrm>
              <a:off x="76140" y="6477345"/>
              <a:ext cx="400109" cy="400109"/>
            </a:xfrm>
            <a:prstGeom prst="rect">
              <a:avLst/>
            </a:prstGeom>
          </p:spPr>
        </p:pic>
        <p:pic>
          <p:nvPicPr>
            <p:cNvPr id="11" name="图片 10"/>
            <p:cNvPicPr>
              <a:picLocks noChangeAspect="1"/>
            </p:cNvPicPr>
            <p:nvPr/>
          </p:nvPicPr>
          <p:blipFill rotWithShape="1">
            <a:blip r:embed="rId2">
              <a:biLevel thresh="25000"/>
            </a:blip>
            <a:srcRect l="1" t="6582" r="-25334" b="26979"/>
            <a:stretch>
              <a:fillRect/>
            </a:stretch>
          </p:blipFill>
          <p:spPr>
            <a:xfrm>
              <a:off x="414611" y="6477345"/>
              <a:ext cx="724874" cy="380655"/>
            </a:xfrm>
            <a:prstGeom prst="rect">
              <a:avLst/>
            </a:prstGeom>
          </p:spPr>
        </p:pic>
        <p:pic>
          <p:nvPicPr>
            <p:cNvPr id="12" name="图片 11"/>
            <p:cNvPicPr>
              <a:picLocks noChangeAspect="1"/>
            </p:cNvPicPr>
            <p:nvPr/>
          </p:nvPicPr>
          <p:blipFill rotWithShape="1">
            <a:blip r:embed="rId3">
              <a:biLevel thresh="25000"/>
              <a:extLst>
                <a:ext uri="{28A0092B-C50C-407E-A947-70E740481C1C}">
                  <a14:useLocalDpi xmlns:a14="http://schemas.microsoft.com/office/drawing/2010/main" val="0"/>
                </a:ext>
              </a:extLst>
            </a:blip>
            <a:srcRect l="32814" t="12432" r="55484" b="78542"/>
            <a:stretch>
              <a:fillRect/>
            </a:stretch>
          </p:blipFill>
          <p:spPr>
            <a:xfrm rot="1259126">
              <a:off x="895509" y="6508504"/>
              <a:ext cx="402920" cy="310802"/>
            </a:xfrm>
            <a:prstGeom prst="rect">
              <a:avLst/>
            </a:prstGeom>
          </p:spPr>
        </p:pic>
        <p:pic>
          <p:nvPicPr>
            <p:cNvPr id="13" name="图片 12"/>
            <p:cNvPicPr>
              <a:picLocks noChangeAspect="1"/>
            </p:cNvPicPr>
            <p:nvPr/>
          </p:nvPicPr>
          <p:blipFill rotWithShape="1">
            <a:blip r:embed="rId4" cstate="print"/>
            <a:srcRect t="-1" b="16526"/>
            <a:stretch>
              <a:fillRect/>
            </a:stretch>
          </p:blipFill>
          <p:spPr>
            <a:xfrm rot="589386">
              <a:off x="1256498" y="6481317"/>
              <a:ext cx="388026" cy="326437"/>
            </a:xfrm>
            <a:prstGeom prst="rect">
              <a:avLst/>
            </a:prstGeom>
          </p:spPr>
        </p:pic>
        <p:pic>
          <p:nvPicPr>
            <p:cNvPr id="14" name="图片 13"/>
            <p:cNvPicPr>
              <a:picLocks noChangeAspect="1"/>
            </p:cNvPicPr>
            <p:nvPr/>
          </p:nvPicPr>
          <p:blipFill rotWithShape="1">
            <a:blip r:embed="rId5" cstate="print"/>
            <a:srcRect t="18211" b="8984"/>
            <a:stretch>
              <a:fillRect/>
            </a:stretch>
          </p:blipFill>
          <p:spPr>
            <a:xfrm>
              <a:off x="1554468" y="6496881"/>
              <a:ext cx="469176" cy="341581"/>
            </a:xfrm>
            <a:prstGeom prst="rect">
              <a:avLst/>
            </a:prstGeom>
          </p:spPr>
        </p:pic>
      </p:grpSp>
      <p:pic>
        <p:nvPicPr>
          <p:cNvPr id="15" name="图片 14"/>
          <p:cNvPicPr>
            <a:picLocks noChangeAspect="1"/>
          </p:cNvPicPr>
          <p:nvPr/>
        </p:nvPicPr>
        <p:blipFill>
          <a:blip r:embed="rId6" cstate="print"/>
          <a:srcRect t="6230"/>
          <a:stretch>
            <a:fillRect/>
          </a:stretch>
        </p:blipFill>
        <p:spPr>
          <a:xfrm>
            <a:off x="10743565" y="137160"/>
            <a:ext cx="1291590" cy="544830"/>
          </a:xfrm>
          <a:prstGeom prst="rect">
            <a:avLst/>
          </a:prstGeom>
        </p:spPr>
      </p:pic>
      <p:sp>
        <p:nvSpPr>
          <p:cNvPr id="3" name="Text Box 2"/>
          <p:cNvSpPr txBox="1">
            <a:spLocks noGrp="1" noChangeArrowheads="1"/>
          </p:cNvSpPr>
          <p:nvPr>
            <p:custDataLst>
              <p:tags r:id="rId7"/>
            </p:custDataLst>
          </p:nvPr>
        </p:nvSpPr>
        <p:spPr>
          <a:xfrm>
            <a:off x="857250" y="500540"/>
            <a:ext cx="7561263" cy="645160"/>
          </a:xfrm>
          <a:prstGeom prst="rect">
            <a:avLst/>
          </a:prstGeom>
          <a:noFill/>
          <a:ln w="9525">
            <a:noFill/>
            <a:miter lim="800000"/>
          </a:ln>
          <a:effectLst/>
        </p:spPr>
        <p:txBody>
          <a:bodyPr vert="horz" wrap="square" lIns="91440" tIns="45720" rIns="91440" bIns="45720" numCol="1" anchor="ctr" anchorCtr="0" compatLnSpc="1">
            <a:spAutoFit/>
          </a:bodyPr>
          <a:lstStyle>
            <a:lvl1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2pPr>
            <a:lvl3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3pPr>
            <a:lvl4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4pPr>
            <a:lvl5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5pPr>
            <a:lvl6pPr marL="4572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6pPr>
            <a:lvl7pPr marL="9144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7pPr>
            <a:lvl8pPr marL="13716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8pPr>
            <a:lvl9pPr marL="18288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9pPr>
          </a:lstStyle>
          <a:p>
            <a:pPr marL="0" marR="0" lvl="0" indent="0" algn="ctr" defTabSz="914400" rtl="0" eaLnBrk="0" fontAlgn="base" latinLnBrk="0" hangingPunct="0">
              <a:lnSpc>
                <a:spcPct val="100000"/>
              </a:lnSpc>
              <a:spcBef>
                <a:spcPct val="50000"/>
              </a:spcBef>
              <a:spcAft>
                <a:spcPct val="0"/>
              </a:spcAft>
              <a:buClrTx/>
              <a:buSzTx/>
              <a:buFontTx/>
              <a:buNone/>
              <a:defRPr/>
            </a:pPr>
            <a:r>
              <a:rPr kumimoji="0" lang="en-US" alt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r>
              <a:rPr kumimoji="0" 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endParaRPr kumimoji="0" lang="zh-CN" sz="3600" b="1" i="0" u="none" strike="noStrike" kern="0" cap="none" spc="0" normalizeH="0" baseline="0" noProof="0" dirty="0">
              <a:ln>
                <a:noFill/>
              </a:ln>
              <a:solidFill>
                <a:srgbClr val="FF0000"/>
              </a:solidFill>
              <a:effectLst/>
              <a:uLnTx/>
              <a:uFillTx/>
              <a:latin typeface="华文楷体" panose="02010600040101010101" pitchFamily="2" charset="-122"/>
              <a:ea typeface="楷体_GB2312"/>
              <a:cs typeface="+mj-cs"/>
            </a:endParaRPr>
          </a:p>
        </p:txBody>
      </p:sp>
      <p:sp>
        <p:nvSpPr>
          <p:cNvPr id="16" name="文本框 15"/>
          <p:cNvSpPr txBox="1"/>
          <p:nvPr>
            <p:custDataLst>
              <p:tags r:id="rId8"/>
            </p:custDataLst>
          </p:nvPr>
        </p:nvSpPr>
        <p:spPr>
          <a:xfrm>
            <a:off x="0" y="50800"/>
            <a:ext cx="7917180" cy="521970"/>
          </a:xfrm>
          <a:prstGeom prst="rect">
            <a:avLst/>
          </a:prstGeom>
          <a:noFill/>
        </p:spPr>
        <p:txBody>
          <a:bodyPr wrap="square" rtlCol="0">
            <a:spAutoFit/>
          </a:bodyPr>
          <a:p>
            <a:pPr>
              <a:buClrTx/>
              <a:buSzTx/>
              <a:buFontTx/>
            </a:pPr>
            <a:r>
              <a:rPr sz="2800" dirty="0" err="1"/>
              <a:t>7.</a:t>
            </a:r>
            <a:r>
              <a:rPr lang="en-US" sz="2800" dirty="0" err="1"/>
              <a:t>3</a:t>
            </a:r>
            <a:r>
              <a:rPr lang="zh-CN" sz="2800" dirty="0" err="1"/>
              <a:t>、</a:t>
            </a:r>
            <a:r>
              <a:rPr sz="2800" dirty="0" err="1"/>
              <a:t> </a:t>
            </a:r>
            <a:r>
              <a:rPr lang="zh-CN" sz="2800" dirty="0" err="1"/>
              <a:t>天线阵</a:t>
            </a:r>
            <a:endParaRPr lang="zh-CN" sz="2800" dirty="0" err="1"/>
          </a:p>
        </p:txBody>
      </p:sp>
      <p:sp>
        <p:nvSpPr>
          <p:cNvPr id="17" name="文本框 16"/>
          <p:cNvSpPr txBox="1"/>
          <p:nvPr>
            <p:custDataLst>
              <p:tags r:id="rId9"/>
            </p:custDataLst>
          </p:nvPr>
        </p:nvSpPr>
        <p:spPr>
          <a:xfrm>
            <a:off x="221615" y="675640"/>
            <a:ext cx="10313670" cy="570865"/>
          </a:xfrm>
          <a:prstGeom prst="rect">
            <a:avLst/>
          </a:prstGeom>
          <a:noFill/>
        </p:spPr>
        <p:txBody>
          <a:bodyPr wrap="square" rtlCol="0" anchor="t">
            <a:spAutoFit/>
          </a:bodyPr>
          <a:p>
            <a:pPr marL="342900" marR="0" lvl="0" indent="-342900" algn="l" defTabSz="914400" rtl="0" eaLnBrk="1" fontAlgn="base" latinLnBrk="0" hangingPunct="1">
              <a:lnSpc>
                <a:spcPct val="130000"/>
              </a:lnSpc>
              <a:spcBef>
                <a:spcPct val="20000"/>
              </a:spcBef>
              <a:spcAft>
                <a:spcPct val="0"/>
              </a:spcAft>
              <a:buClrTx/>
              <a:buSzTx/>
              <a:buFont typeface="Wingdings" panose="05000000000000000000" pitchFamily="2" charset="2"/>
              <a:buNone/>
              <a:defRPr/>
            </a:pPr>
            <a:r>
              <a:rPr lang="en-US" altLang="zh-CN" sz="2400" b="1" kern="0" noProof="0" dirty="0" smtClean="0">
                <a:ln>
                  <a:noFill/>
                </a:ln>
                <a:effectLst/>
                <a:uLnTx/>
                <a:uFillTx/>
                <a:latin typeface="宋体" panose="02010600030101010101" pitchFamily="2" charset="-122"/>
                <a:ea typeface="楷体_GB2312"/>
                <a:sym typeface="+mn-ea"/>
              </a:rPr>
              <a:t>7.3.2 </a:t>
            </a:r>
            <a:r>
              <a:rPr sz="2400" b="1" kern="0" noProof="0" dirty="0" smtClean="0">
                <a:ln>
                  <a:noFill/>
                </a:ln>
                <a:effectLst/>
                <a:uLnTx/>
                <a:uFillTx/>
                <a:latin typeface="宋体" panose="02010600030101010101" pitchFamily="2" charset="-122"/>
                <a:ea typeface="楷体_GB2312"/>
                <a:sym typeface="+mn-ea"/>
              </a:rPr>
              <a:t>均匀直线式天线阵</a:t>
            </a:r>
            <a:endParaRPr sz="2400" b="1" kern="0" noProof="0" dirty="0" smtClean="0">
              <a:ln>
                <a:noFill/>
              </a:ln>
              <a:effectLst/>
              <a:uLnTx/>
              <a:uFillTx/>
              <a:latin typeface="宋体" panose="02010600030101010101" pitchFamily="2" charset="-122"/>
              <a:ea typeface="楷体_GB2312"/>
              <a:sym typeface="+mn-ea"/>
            </a:endParaRPr>
          </a:p>
        </p:txBody>
      </p:sp>
      <p:sp>
        <p:nvSpPr>
          <p:cNvPr id="11266" name="文本占位符 11265"/>
          <p:cNvSpPr>
            <a:spLocks noGrp="1"/>
          </p:cNvSpPr>
          <p:nvPr>
            <p:custDataLst>
              <p:tags r:id="rId10"/>
            </p:custDataLst>
          </p:nvPr>
        </p:nvSpPr>
        <p:spPr>
          <a:xfrm>
            <a:off x="857250" y="1297940"/>
            <a:ext cx="11019155" cy="4800600"/>
          </a:xfrm>
          <a:prstGeom prst="rect">
            <a:avLst/>
          </a:prstGeom>
          <a:noFill/>
          <a:ln w="9525">
            <a:noFill/>
            <a:miter/>
          </a:ln>
        </p:spPr>
        <p:txBody>
          <a:bodyPr/>
          <a:lstStyle>
            <a:lvl1pPr marL="342900" lvl="0" indent="-3429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3200" b="0" i="0" u="none" kern="1200" baseline="0">
                <a:solidFill>
                  <a:schemeClr val="tx1"/>
                </a:solidFill>
                <a:effectLst>
                  <a:outerShdw blurRad="38100" dist="38100" dir="2700000">
                    <a:srgbClr val="000000"/>
                  </a:outerShdw>
                </a:effectLst>
                <a:latin typeface="+mn-lt"/>
                <a:ea typeface="+mn-ea"/>
                <a:cs typeface="+mn-cs"/>
              </a:defRPr>
            </a:lvl1pPr>
            <a:lvl2pPr marL="742950" lvl="1" indent="-285750" algn="l" defTabSz="914400" eaLnBrk="1" fontAlgn="base" latinLnBrk="0" hangingPunct="1">
              <a:spcBef>
                <a:spcPct val="20000"/>
              </a:spcBef>
              <a:spcAft>
                <a:spcPct val="0"/>
              </a:spcAft>
              <a:buClr>
                <a:schemeClr val="accent2"/>
              </a:buClr>
              <a:buSzPct val="70000"/>
              <a:buFont typeface="Wingdings" panose="05000000000000000000" pitchFamily="2" charset="2"/>
              <a:buChar char="n"/>
              <a:defRPr sz="2800" b="0" i="0" u="none" kern="1200" baseline="0">
                <a:solidFill>
                  <a:schemeClr val="tx1"/>
                </a:solidFill>
                <a:effectLst>
                  <a:outerShdw blurRad="38100" dist="38100" dir="2700000">
                    <a:srgbClr val="000000"/>
                  </a:outerShdw>
                </a:effectLst>
                <a:latin typeface="+mn-lt"/>
                <a:ea typeface="+mn-ea"/>
                <a:cs typeface="+mn-cs"/>
              </a:defRPr>
            </a:lvl2pPr>
            <a:lvl3pPr marL="1143000" lvl="2" indent="-228600" algn="l" defTabSz="914400" eaLnBrk="1" fontAlgn="base" latinLnBrk="0" hangingPunct="1">
              <a:spcBef>
                <a:spcPct val="20000"/>
              </a:spcBef>
              <a:spcAft>
                <a:spcPct val="0"/>
              </a:spcAft>
              <a:buClr>
                <a:schemeClr val="tx2"/>
              </a:buClr>
              <a:buSzPct val="70000"/>
              <a:buFont typeface="Wingdings" panose="05000000000000000000" pitchFamily="2" charset="2"/>
              <a:buChar char="n"/>
              <a:defRPr sz="2400" b="0" i="0" u="none" kern="1200" baseline="0">
                <a:solidFill>
                  <a:schemeClr val="tx1"/>
                </a:solidFill>
                <a:effectLst>
                  <a:outerShdw blurRad="38100" dist="38100" dir="2700000">
                    <a:srgbClr val="000000"/>
                  </a:outerShdw>
                </a:effectLst>
                <a:latin typeface="+mn-lt"/>
                <a:ea typeface="+mn-ea"/>
                <a:cs typeface="+mn-cs"/>
              </a:defRPr>
            </a:lvl3pPr>
            <a:lvl4pPr marL="1600200" lvl="3" indent="-228600" algn="l" defTabSz="914400" eaLnBrk="1" fontAlgn="base" latinLnBrk="0" hangingPunct="1">
              <a:spcBef>
                <a:spcPct val="20000"/>
              </a:spcBef>
              <a:spcAft>
                <a:spcPct val="0"/>
              </a:spcAft>
              <a:buClr>
                <a:schemeClr val="accent2"/>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4pPr>
            <a:lvl5pPr marL="2057400" lvl="4"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5pPr>
            <a:lvl6pPr marL="2514600" lvl="5"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6pPr>
            <a:lvl7pPr marL="2971800" lvl="6"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7pPr>
            <a:lvl8pPr marL="3429000" lvl="7"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8pPr>
            <a:lvl9pPr marL="3886200" lvl="8"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9pPr>
          </a:lstStyle>
          <a:p>
            <a:pPr marL="0" indent="0">
              <a:lnSpc>
                <a:spcPct val="150000"/>
              </a:lnSpc>
              <a:spcBef>
                <a:spcPts val="0"/>
              </a:spcBef>
              <a:buNone/>
            </a:pPr>
            <a:r>
              <a:rPr sz="2400" strike="noStrike" noProof="1" dirty="0">
                <a:solidFill>
                  <a:schemeClr val="tx1"/>
                </a:solidFill>
                <a:effectLst/>
                <a:latin typeface="+mn-ea"/>
                <a:cs typeface="+mn-ea"/>
              </a:rPr>
              <a:t>利用等比级数求和公式，合成场为</a:t>
            </a:r>
            <a:endParaRPr sz="2400" strike="noStrike" noProof="1" dirty="0">
              <a:solidFill>
                <a:schemeClr val="tx1"/>
              </a:solidFill>
              <a:effectLst/>
              <a:latin typeface="+mn-ea"/>
              <a:cs typeface="+mn-ea"/>
            </a:endParaRPr>
          </a:p>
          <a:p>
            <a:pPr marL="0" indent="0">
              <a:lnSpc>
                <a:spcPct val="150000"/>
              </a:lnSpc>
              <a:spcBef>
                <a:spcPts val="0"/>
              </a:spcBef>
              <a:buNone/>
            </a:pPr>
            <a:endParaRPr sz="2400" strike="noStrike" noProof="1" dirty="0">
              <a:solidFill>
                <a:schemeClr val="tx1"/>
              </a:solidFill>
              <a:effectLst/>
              <a:latin typeface="+mn-ea"/>
              <a:cs typeface="+mn-ea"/>
            </a:endParaRPr>
          </a:p>
          <a:p>
            <a:pPr marL="0" indent="0">
              <a:lnSpc>
                <a:spcPct val="150000"/>
              </a:lnSpc>
              <a:spcBef>
                <a:spcPts val="0"/>
              </a:spcBef>
              <a:buNone/>
            </a:pPr>
            <a:endParaRPr sz="2400" strike="noStrike" noProof="1" dirty="0">
              <a:solidFill>
                <a:schemeClr val="tx1"/>
              </a:solidFill>
              <a:effectLst/>
              <a:latin typeface="+mn-ea"/>
              <a:cs typeface="+mn-ea"/>
            </a:endParaRPr>
          </a:p>
        </p:txBody>
      </p:sp>
      <p:graphicFrame>
        <p:nvGraphicFramePr>
          <p:cNvPr id="17414" name="对象 17413"/>
          <p:cNvGraphicFramePr>
            <a:graphicFrameLocks noChangeAspect="1"/>
          </p:cNvGraphicFramePr>
          <p:nvPr>
            <p:custDataLst>
              <p:tags r:id="rId11"/>
            </p:custDataLst>
          </p:nvPr>
        </p:nvGraphicFramePr>
        <p:xfrm>
          <a:off x="2837815" y="1899603"/>
          <a:ext cx="7058025" cy="927100"/>
        </p:xfrm>
        <a:graphic>
          <a:graphicData uri="http://schemas.openxmlformats.org/presentationml/2006/ole">
            <mc:AlternateContent xmlns:mc="http://schemas.openxmlformats.org/markup-compatibility/2006">
              <mc:Choice xmlns:v="urn:schemas-microsoft-com:vml" Requires="v">
                <p:oleObj spid="_x0000_s3085" name="" r:id="rId12" imgW="3175000" imgH="495300" progId="Equation.3">
                  <p:embed/>
                </p:oleObj>
              </mc:Choice>
              <mc:Fallback>
                <p:oleObj name="" r:id="rId12" imgW="3175000" imgH="495300" progId="Equation.3">
                  <p:embed/>
                  <p:pic>
                    <p:nvPicPr>
                      <p:cNvPr id="0" name="图片 3084"/>
                      <p:cNvPicPr/>
                      <p:nvPr/>
                    </p:nvPicPr>
                    <p:blipFill>
                      <a:blip r:embed="rId13"/>
                      <a:stretch>
                        <a:fillRect/>
                      </a:stretch>
                    </p:blipFill>
                    <p:spPr>
                      <a:xfrm>
                        <a:off x="2837815" y="1899603"/>
                        <a:ext cx="7058025" cy="927100"/>
                      </a:xfrm>
                      <a:prstGeom prst="rect">
                        <a:avLst/>
                      </a:prstGeom>
                      <a:noFill/>
                      <a:ln w="38100">
                        <a:noFill/>
                        <a:miter/>
                      </a:ln>
                    </p:spPr>
                  </p:pic>
                </p:oleObj>
              </mc:Fallback>
            </mc:AlternateContent>
          </a:graphicData>
        </a:graphic>
      </p:graphicFrame>
      <p:graphicFrame>
        <p:nvGraphicFramePr>
          <p:cNvPr id="17415" name="对象 17414"/>
          <p:cNvGraphicFramePr>
            <a:graphicFrameLocks noChangeAspect="1"/>
          </p:cNvGraphicFramePr>
          <p:nvPr>
            <p:custDataLst>
              <p:tags r:id="rId14"/>
            </p:custDataLst>
          </p:nvPr>
        </p:nvGraphicFramePr>
        <p:xfrm>
          <a:off x="5368608" y="2824798"/>
          <a:ext cx="2952750" cy="1408112"/>
        </p:xfrm>
        <a:graphic>
          <a:graphicData uri="http://schemas.openxmlformats.org/presentationml/2006/ole">
            <mc:AlternateContent xmlns:mc="http://schemas.openxmlformats.org/markup-compatibility/2006">
              <mc:Choice xmlns:v="urn:schemas-microsoft-com:vml" Requires="v">
                <p:oleObj spid="_x0000_s3090" name="" r:id="rId15" imgW="1600200" imgH="762000" progId="Equation.3">
                  <p:embed/>
                </p:oleObj>
              </mc:Choice>
              <mc:Fallback>
                <p:oleObj name="" r:id="rId15" imgW="1600200" imgH="762000" progId="Equation.3">
                  <p:embed/>
                  <p:pic>
                    <p:nvPicPr>
                      <p:cNvPr id="0" name="图片 3089"/>
                      <p:cNvPicPr/>
                      <p:nvPr/>
                    </p:nvPicPr>
                    <p:blipFill>
                      <a:blip r:embed="rId16"/>
                      <a:stretch>
                        <a:fillRect/>
                      </a:stretch>
                    </p:blipFill>
                    <p:spPr>
                      <a:xfrm>
                        <a:off x="5368608" y="2824798"/>
                        <a:ext cx="2952750" cy="1408112"/>
                      </a:xfrm>
                      <a:prstGeom prst="rect">
                        <a:avLst/>
                      </a:prstGeom>
                      <a:noFill/>
                      <a:ln w="38100">
                        <a:noFill/>
                        <a:miter/>
                      </a:ln>
                    </p:spPr>
                  </p:pic>
                </p:oleObj>
              </mc:Fallback>
            </mc:AlternateContent>
          </a:graphicData>
        </a:graphic>
      </p:graphicFrame>
      <p:graphicFrame>
        <p:nvGraphicFramePr>
          <p:cNvPr id="17416" name="对象 17415"/>
          <p:cNvGraphicFramePr>
            <a:graphicFrameLocks noChangeAspect="1"/>
          </p:cNvGraphicFramePr>
          <p:nvPr>
            <p:custDataLst>
              <p:tags r:id="rId17"/>
            </p:custDataLst>
          </p:nvPr>
        </p:nvGraphicFramePr>
        <p:xfrm>
          <a:off x="2982278" y="3699828"/>
          <a:ext cx="1944687" cy="1441450"/>
        </p:xfrm>
        <a:graphic>
          <a:graphicData uri="http://schemas.openxmlformats.org/presentationml/2006/ole">
            <mc:AlternateContent xmlns:mc="http://schemas.openxmlformats.org/markup-compatibility/2006">
              <mc:Choice xmlns:v="urn:schemas-microsoft-com:vml" Requires="v">
                <p:oleObj spid="_x0000_s3083" name="" r:id="rId18" imgW="1029970" imgH="763270" progId="Equation.DSMT4">
                  <p:embed/>
                </p:oleObj>
              </mc:Choice>
              <mc:Fallback>
                <p:oleObj name="" r:id="rId18" imgW="1029970" imgH="763270" progId="Equation.DSMT4">
                  <p:embed/>
                  <p:pic>
                    <p:nvPicPr>
                      <p:cNvPr id="0" name="图片 3082"/>
                      <p:cNvPicPr/>
                      <p:nvPr/>
                    </p:nvPicPr>
                    <p:blipFill>
                      <a:blip r:embed="rId19"/>
                      <a:stretch>
                        <a:fillRect/>
                      </a:stretch>
                    </p:blipFill>
                    <p:spPr>
                      <a:xfrm>
                        <a:off x="2982278" y="3699828"/>
                        <a:ext cx="1944687" cy="1441450"/>
                      </a:xfrm>
                      <a:prstGeom prst="rect">
                        <a:avLst/>
                      </a:prstGeom>
                      <a:noFill/>
                      <a:ln w="38100">
                        <a:noFill/>
                        <a:miter/>
                      </a:ln>
                    </p:spPr>
                  </p:pic>
                </p:oleObj>
              </mc:Fallback>
            </mc:AlternateContent>
          </a:graphicData>
        </a:graphic>
      </p:graphicFrame>
      <p:sp>
        <p:nvSpPr>
          <p:cNvPr id="17417" name="矩形 17416"/>
          <p:cNvSpPr/>
          <p:nvPr>
            <p:custDataLst>
              <p:tags r:id="rId20"/>
            </p:custDataLst>
          </p:nvPr>
        </p:nvSpPr>
        <p:spPr>
          <a:xfrm>
            <a:off x="5717540" y="4347528"/>
            <a:ext cx="5292725" cy="460375"/>
          </a:xfrm>
          <a:prstGeom prst="rect">
            <a:avLst/>
          </a:prstGeom>
          <a:noFill/>
          <a:ln w="9525">
            <a:noFill/>
          </a:ln>
        </p:spPr>
        <p:txBody>
          <a:bodyPr anchor="t" anchorCtr="0">
            <a:spAutoFit/>
          </a:bodyPr>
          <a:p>
            <a:pPr eaLnBrk="0" hangingPunct="0"/>
            <a:r>
              <a:rPr lang="en-US" altLang="zh-CN" sz="2400" i="1" dirty="0">
                <a:latin typeface="Times New Roman" panose="02020603050405020304" charset="0"/>
              </a:rPr>
              <a:t>N</a:t>
            </a:r>
            <a:r>
              <a:rPr lang="en-US" altLang="zh-CN" sz="2400" dirty="0">
                <a:latin typeface="Times New Roman" panose="02020603050405020304" charset="0"/>
              </a:rPr>
              <a:t> </a:t>
            </a:r>
            <a:r>
              <a:rPr lang="zh-CN" altLang="en-US" sz="2400" dirty="0">
                <a:latin typeface="宋体" panose="02010600030101010101" pitchFamily="2" charset="-122"/>
              </a:rPr>
              <a:t>元匀直线式天线阵的阵因子</a:t>
            </a:r>
            <a:r>
              <a:rPr lang="zh-CN" altLang="en-US" sz="2400" dirty="0">
                <a:latin typeface="Arial" panose="020B0604020202020204" pitchFamily="34" charset="0"/>
              </a:rPr>
              <a:t> </a:t>
            </a:r>
            <a:endParaRPr lang="zh-CN" altLang="en-US" sz="2400" dirty="0">
              <a:latin typeface="Arial" panose="020B0604020202020204" pitchFamily="34" charset="0"/>
            </a:endParaRPr>
          </a:p>
        </p:txBody>
      </p:sp>
      <p:graphicFrame>
        <p:nvGraphicFramePr>
          <p:cNvPr id="17418" name="对象 17417"/>
          <p:cNvGraphicFramePr>
            <a:graphicFrameLocks noChangeAspect="1"/>
          </p:cNvGraphicFramePr>
          <p:nvPr>
            <p:custDataLst>
              <p:tags r:id="rId21"/>
            </p:custDataLst>
          </p:nvPr>
        </p:nvGraphicFramePr>
        <p:xfrm>
          <a:off x="2766378" y="5428615"/>
          <a:ext cx="1427162" cy="884238"/>
        </p:xfrm>
        <a:graphic>
          <a:graphicData uri="http://schemas.openxmlformats.org/presentationml/2006/ole">
            <mc:AlternateContent xmlns:mc="http://schemas.openxmlformats.org/markup-compatibility/2006">
              <mc:Choice xmlns:v="urn:schemas-microsoft-com:vml" Requires="v">
                <p:oleObj spid="_x0000_s3081" name="" r:id="rId22" imgW="673735" imgH="419735" progId="Equation.3">
                  <p:embed/>
                </p:oleObj>
              </mc:Choice>
              <mc:Fallback>
                <p:oleObj name="" r:id="rId22" imgW="673735" imgH="419735" progId="Equation.3">
                  <p:embed/>
                  <p:pic>
                    <p:nvPicPr>
                      <p:cNvPr id="0" name="图片 3080"/>
                      <p:cNvPicPr/>
                      <p:nvPr/>
                    </p:nvPicPr>
                    <p:blipFill>
                      <a:blip r:embed="rId23"/>
                      <a:stretch>
                        <a:fillRect/>
                      </a:stretch>
                    </p:blipFill>
                    <p:spPr>
                      <a:xfrm>
                        <a:off x="2766378" y="5428615"/>
                        <a:ext cx="1427162" cy="884238"/>
                      </a:xfrm>
                      <a:prstGeom prst="rect">
                        <a:avLst/>
                      </a:prstGeom>
                      <a:noFill/>
                      <a:ln w="38100">
                        <a:noFill/>
                        <a:miter/>
                      </a:ln>
                    </p:spPr>
                  </p:pic>
                </p:oleObj>
              </mc:Fallback>
            </mc:AlternateContent>
          </a:graphicData>
        </a:graphic>
      </p:graphicFrame>
      <p:graphicFrame>
        <p:nvGraphicFramePr>
          <p:cNvPr id="17419" name="对象 17418"/>
          <p:cNvGraphicFramePr>
            <a:graphicFrameLocks noChangeAspect="1"/>
          </p:cNvGraphicFramePr>
          <p:nvPr>
            <p:custDataLst>
              <p:tags r:id="rId24"/>
            </p:custDataLst>
          </p:nvPr>
        </p:nvGraphicFramePr>
        <p:xfrm>
          <a:off x="4493578" y="5284153"/>
          <a:ext cx="2305050" cy="882650"/>
        </p:xfrm>
        <a:graphic>
          <a:graphicData uri="http://schemas.openxmlformats.org/presentationml/2006/ole">
            <mc:AlternateContent xmlns:mc="http://schemas.openxmlformats.org/markup-compatibility/2006">
              <mc:Choice xmlns:v="urn:schemas-microsoft-com:vml" Requires="v">
                <p:oleObj spid="_x0000_s3082" name="" r:id="rId25" imgW="1017270" imgH="394335" progId="Equation.3">
                  <p:embed/>
                </p:oleObj>
              </mc:Choice>
              <mc:Fallback>
                <p:oleObj name="" r:id="rId25" imgW="1017270" imgH="394335" progId="Equation.3">
                  <p:embed/>
                  <p:pic>
                    <p:nvPicPr>
                      <p:cNvPr id="0" name="图片 3081"/>
                      <p:cNvPicPr/>
                      <p:nvPr/>
                    </p:nvPicPr>
                    <p:blipFill>
                      <a:blip r:embed="rId26"/>
                      <a:stretch>
                        <a:fillRect/>
                      </a:stretch>
                    </p:blipFill>
                    <p:spPr>
                      <a:xfrm>
                        <a:off x="4493578" y="5284153"/>
                        <a:ext cx="2305050" cy="882650"/>
                      </a:xfrm>
                      <a:prstGeom prst="rect">
                        <a:avLst/>
                      </a:prstGeom>
                      <a:noFill/>
                      <a:ln w="38100">
                        <a:noFill/>
                        <a:miter/>
                      </a:ln>
                    </p:spPr>
                  </p:pic>
                </p:oleObj>
              </mc:Fallback>
            </mc:AlternateContent>
          </a:graphicData>
        </a:graphic>
      </p:graphicFrame>
      <p:sp>
        <p:nvSpPr>
          <p:cNvPr id="17420" name="矩形 17419"/>
          <p:cNvSpPr/>
          <p:nvPr>
            <p:custDataLst>
              <p:tags r:id="rId27"/>
            </p:custDataLst>
          </p:nvPr>
        </p:nvSpPr>
        <p:spPr>
          <a:xfrm>
            <a:off x="6820853" y="5519103"/>
            <a:ext cx="4211637" cy="460375"/>
          </a:xfrm>
          <a:prstGeom prst="rect">
            <a:avLst/>
          </a:prstGeom>
          <a:noFill/>
          <a:ln w="9525">
            <a:noFill/>
          </a:ln>
        </p:spPr>
        <p:txBody>
          <a:bodyPr anchor="t" anchorCtr="0">
            <a:spAutoFit/>
          </a:bodyPr>
          <a:p>
            <a:pPr eaLnBrk="0" hangingPunct="0"/>
            <a:r>
              <a:rPr lang="zh-CN" altLang="en-US" sz="2400" dirty="0">
                <a:latin typeface="宋体" panose="02010600030101010101" pitchFamily="2" charset="-122"/>
              </a:rPr>
              <a:t>为阵因子最大值条件</a:t>
            </a:r>
            <a:r>
              <a:rPr lang="zh-CN" altLang="en-US" sz="2400" dirty="0">
                <a:latin typeface="Arial" panose="020B0604020202020204" pitchFamily="34" charset="0"/>
              </a:rPr>
              <a:t> </a:t>
            </a:r>
            <a:endParaRPr lang="zh-CN" altLang="en-US" sz="2400" dirty="0">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4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4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741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7417">
                                            <p:txEl>
                                              <p:charRg st="0" end="1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741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741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7420">
                                            <p:txEl>
                                              <p:charRg st="0"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0" y="624143"/>
            <a:ext cx="12192000" cy="0"/>
          </a:xfrm>
          <a:prstGeom prst="line">
            <a:avLst/>
          </a:prstGeom>
          <a:ln w="15875">
            <a:solidFill>
              <a:srgbClr val="1F4E79"/>
            </a:solidFil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0" y="6316082"/>
            <a:ext cx="12192000" cy="580723"/>
          </a:xfrm>
          <a:prstGeom prst="rect">
            <a:avLst/>
          </a:prstGeom>
          <a:solidFill>
            <a:schemeClr val="accent5">
              <a:lumMod val="50000"/>
            </a:schemeClr>
          </a:solidFill>
          <a:ln>
            <a:noFill/>
          </a:ln>
        </p:spPr>
        <p:txBody>
          <a:bodyPr wrap="square" rtlCol="0">
            <a:spAutoFit/>
          </a:bodyPr>
          <a:lstStyle/>
          <a:p>
            <a:endParaRPr lang="zh-CN" altLang="en-US" dirty="0"/>
          </a:p>
        </p:txBody>
      </p:sp>
      <p:grpSp>
        <p:nvGrpSpPr>
          <p:cNvPr id="9" name="组合 8"/>
          <p:cNvGrpSpPr/>
          <p:nvPr/>
        </p:nvGrpSpPr>
        <p:grpSpPr>
          <a:xfrm>
            <a:off x="5311303" y="6457891"/>
            <a:ext cx="1843236" cy="400109"/>
            <a:chOff x="76140" y="6477345"/>
            <a:chExt cx="1947504" cy="400109"/>
          </a:xfrm>
        </p:grpSpPr>
        <p:pic>
          <p:nvPicPr>
            <p:cNvPr id="10" name="图片 9"/>
            <p:cNvPicPr>
              <a:picLocks noChangeAspect="1"/>
            </p:cNvPicPr>
            <p:nvPr/>
          </p:nvPicPr>
          <p:blipFill>
            <a:blip r:embed="rId1" cstate="print">
              <a:biLevel thresh="25000"/>
              <a:extLst>
                <a:ext uri="{28A0092B-C50C-407E-A947-70E740481C1C}">
                  <a14:useLocalDpi xmlns:a14="http://schemas.microsoft.com/office/drawing/2010/main" val="0"/>
                </a:ext>
              </a:extLst>
            </a:blip>
            <a:stretch>
              <a:fillRect/>
            </a:stretch>
          </p:blipFill>
          <p:spPr>
            <a:xfrm>
              <a:off x="76140" y="6477345"/>
              <a:ext cx="400109" cy="400109"/>
            </a:xfrm>
            <a:prstGeom prst="rect">
              <a:avLst/>
            </a:prstGeom>
          </p:spPr>
        </p:pic>
        <p:pic>
          <p:nvPicPr>
            <p:cNvPr id="11" name="图片 10"/>
            <p:cNvPicPr>
              <a:picLocks noChangeAspect="1"/>
            </p:cNvPicPr>
            <p:nvPr/>
          </p:nvPicPr>
          <p:blipFill rotWithShape="1">
            <a:blip r:embed="rId2">
              <a:biLevel thresh="25000"/>
            </a:blip>
            <a:srcRect l="1" t="6582" r="-25334" b="26979"/>
            <a:stretch>
              <a:fillRect/>
            </a:stretch>
          </p:blipFill>
          <p:spPr>
            <a:xfrm>
              <a:off x="414611" y="6477345"/>
              <a:ext cx="724874" cy="380655"/>
            </a:xfrm>
            <a:prstGeom prst="rect">
              <a:avLst/>
            </a:prstGeom>
          </p:spPr>
        </p:pic>
        <p:pic>
          <p:nvPicPr>
            <p:cNvPr id="12" name="图片 11"/>
            <p:cNvPicPr>
              <a:picLocks noChangeAspect="1"/>
            </p:cNvPicPr>
            <p:nvPr/>
          </p:nvPicPr>
          <p:blipFill rotWithShape="1">
            <a:blip r:embed="rId3">
              <a:biLevel thresh="25000"/>
              <a:extLst>
                <a:ext uri="{28A0092B-C50C-407E-A947-70E740481C1C}">
                  <a14:useLocalDpi xmlns:a14="http://schemas.microsoft.com/office/drawing/2010/main" val="0"/>
                </a:ext>
              </a:extLst>
            </a:blip>
            <a:srcRect l="32814" t="12432" r="55484" b="78542"/>
            <a:stretch>
              <a:fillRect/>
            </a:stretch>
          </p:blipFill>
          <p:spPr>
            <a:xfrm rot="1259126">
              <a:off x="895509" y="6508504"/>
              <a:ext cx="402920" cy="310802"/>
            </a:xfrm>
            <a:prstGeom prst="rect">
              <a:avLst/>
            </a:prstGeom>
          </p:spPr>
        </p:pic>
        <p:pic>
          <p:nvPicPr>
            <p:cNvPr id="13" name="图片 12"/>
            <p:cNvPicPr>
              <a:picLocks noChangeAspect="1"/>
            </p:cNvPicPr>
            <p:nvPr/>
          </p:nvPicPr>
          <p:blipFill rotWithShape="1">
            <a:blip r:embed="rId4" cstate="print"/>
            <a:srcRect t="-1" b="16526"/>
            <a:stretch>
              <a:fillRect/>
            </a:stretch>
          </p:blipFill>
          <p:spPr>
            <a:xfrm rot="589386">
              <a:off x="1256498" y="6481317"/>
              <a:ext cx="388026" cy="326437"/>
            </a:xfrm>
            <a:prstGeom prst="rect">
              <a:avLst/>
            </a:prstGeom>
          </p:spPr>
        </p:pic>
        <p:pic>
          <p:nvPicPr>
            <p:cNvPr id="14" name="图片 13"/>
            <p:cNvPicPr>
              <a:picLocks noChangeAspect="1"/>
            </p:cNvPicPr>
            <p:nvPr/>
          </p:nvPicPr>
          <p:blipFill rotWithShape="1">
            <a:blip r:embed="rId5" cstate="print"/>
            <a:srcRect t="18211" b="8984"/>
            <a:stretch>
              <a:fillRect/>
            </a:stretch>
          </p:blipFill>
          <p:spPr>
            <a:xfrm>
              <a:off x="1554468" y="6496881"/>
              <a:ext cx="469176" cy="341581"/>
            </a:xfrm>
            <a:prstGeom prst="rect">
              <a:avLst/>
            </a:prstGeom>
          </p:spPr>
        </p:pic>
      </p:grpSp>
      <p:pic>
        <p:nvPicPr>
          <p:cNvPr id="15" name="图片 14"/>
          <p:cNvPicPr>
            <a:picLocks noChangeAspect="1"/>
          </p:cNvPicPr>
          <p:nvPr/>
        </p:nvPicPr>
        <p:blipFill>
          <a:blip r:embed="rId6" cstate="print"/>
          <a:srcRect t="6230"/>
          <a:stretch>
            <a:fillRect/>
          </a:stretch>
        </p:blipFill>
        <p:spPr>
          <a:xfrm>
            <a:off x="10743565" y="137160"/>
            <a:ext cx="1291590" cy="544830"/>
          </a:xfrm>
          <a:prstGeom prst="rect">
            <a:avLst/>
          </a:prstGeom>
        </p:spPr>
      </p:pic>
      <p:sp>
        <p:nvSpPr>
          <p:cNvPr id="3" name="Text Box 2"/>
          <p:cNvSpPr txBox="1">
            <a:spLocks noGrp="1" noChangeArrowheads="1"/>
          </p:cNvSpPr>
          <p:nvPr>
            <p:custDataLst>
              <p:tags r:id="rId7"/>
            </p:custDataLst>
          </p:nvPr>
        </p:nvSpPr>
        <p:spPr>
          <a:xfrm>
            <a:off x="857250" y="500540"/>
            <a:ext cx="7561263" cy="645160"/>
          </a:xfrm>
          <a:prstGeom prst="rect">
            <a:avLst/>
          </a:prstGeom>
          <a:noFill/>
          <a:ln w="9525">
            <a:noFill/>
            <a:miter lim="800000"/>
          </a:ln>
          <a:effectLst/>
        </p:spPr>
        <p:txBody>
          <a:bodyPr vert="horz" wrap="square" lIns="91440" tIns="45720" rIns="91440" bIns="45720" numCol="1" anchor="ctr" anchorCtr="0" compatLnSpc="1">
            <a:spAutoFit/>
          </a:bodyPr>
          <a:lstStyle>
            <a:lvl1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2pPr>
            <a:lvl3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3pPr>
            <a:lvl4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4pPr>
            <a:lvl5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5pPr>
            <a:lvl6pPr marL="4572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6pPr>
            <a:lvl7pPr marL="9144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7pPr>
            <a:lvl8pPr marL="13716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8pPr>
            <a:lvl9pPr marL="18288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9pPr>
          </a:lstStyle>
          <a:p>
            <a:pPr marL="0" marR="0" lvl="0" indent="0" algn="ctr" defTabSz="914400" rtl="0" eaLnBrk="0" fontAlgn="base" latinLnBrk="0" hangingPunct="0">
              <a:lnSpc>
                <a:spcPct val="100000"/>
              </a:lnSpc>
              <a:spcBef>
                <a:spcPct val="50000"/>
              </a:spcBef>
              <a:spcAft>
                <a:spcPct val="0"/>
              </a:spcAft>
              <a:buClrTx/>
              <a:buSzTx/>
              <a:buFontTx/>
              <a:buNone/>
              <a:defRPr/>
            </a:pPr>
            <a:r>
              <a:rPr kumimoji="0" lang="en-US" alt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r>
              <a:rPr kumimoji="0" 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endParaRPr kumimoji="0" lang="zh-CN" sz="3600" b="1" i="0" u="none" strike="noStrike" kern="0" cap="none" spc="0" normalizeH="0" baseline="0" noProof="0" dirty="0">
              <a:ln>
                <a:noFill/>
              </a:ln>
              <a:solidFill>
                <a:srgbClr val="FF0000"/>
              </a:solidFill>
              <a:effectLst/>
              <a:uLnTx/>
              <a:uFillTx/>
              <a:latin typeface="华文楷体" panose="02010600040101010101" pitchFamily="2" charset="-122"/>
              <a:ea typeface="楷体_GB2312"/>
              <a:cs typeface="+mj-cs"/>
            </a:endParaRPr>
          </a:p>
        </p:txBody>
      </p:sp>
      <p:sp>
        <p:nvSpPr>
          <p:cNvPr id="16" name="文本框 15"/>
          <p:cNvSpPr txBox="1"/>
          <p:nvPr>
            <p:custDataLst>
              <p:tags r:id="rId8"/>
            </p:custDataLst>
          </p:nvPr>
        </p:nvSpPr>
        <p:spPr>
          <a:xfrm>
            <a:off x="0" y="50800"/>
            <a:ext cx="7917180" cy="521970"/>
          </a:xfrm>
          <a:prstGeom prst="rect">
            <a:avLst/>
          </a:prstGeom>
          <a:noFill/>
        </p:spPr>
        <p:txBody>
          <a:bodyPr wrap="square" rtlCol="0">
            <a:spAutoFit/>
          </a:bodyPr>
          <a:p>
            <a:pPr>
              <a:buClrTx/>
              <a:buSzTx/>
              <a:buFontTx/>
            </a:pPr>
            <a:r>
              <a:rPr sz="2800" dirty="0" err="1"/>
              <a:t>7.</a:t>
            </a:r>
            <a:r>
              <a:rPr lang="en-US" sz="2800" dirty="0" err="1"/>
              <a:t>3</a:t>
            </a:r>
            <a:r>
              <a:rPr lang="zh-CN" sz="2800" dirty="0" err="1"/>
              <a:t>、</a:t>
            </a:r>
            <a:r>
              <a:rPr sz="2800" dirty="0" err="1"/>
              <a:t> </a:t>
            </a:r>
            <a:r>
              <a:rPr lang="zh-CN" sz="2800" dirty="0" err="1"/>
              <a:t>天线阵</a:t>
            </a:r>
            <a:endParaRPr lang="zh-CN" sz="2800" dirty="0" err="1"/>
          </a:p>
        </p:txBody>
      </p:sp>
      <p:sp>
        <p:nvSpPr>
          <p:cNvPr id="17" name="文本框 16"/>
          <p:cNvSpPr txBox="1"/>
          <p:nvPr>
            <p:custDataLst>
              <p:tags r:id="rId9"/>
            </p:custDataLst>
          </p:nvPr>
        </p:nvSpPr>
        <p:spPr>
          <a:xfrm>
            <a:off x="221615" y="675640"/>
            <a:ext cx="10313670" cy="570865"/>
          </a:xfrm>
          <a:prstGeom prst="rect">
            <a:avLst/>
          </a:prstGeom>
          <a:noFill/>
        </p:spPr>
        <p:txBody>
          <a:bodyPr wrap="square" rtlCol="0" anchor="t">
            <a:spAutoFit/>
          </a:bodyPr>
          <a:p>
            <a:pPr marL="342900" marR="0" lvl="0" indent="-342900" algn="l" defTabSz="914400" rtl="0" eaLnBrk="1" fontAlgn="base" latinLnBrk="0" hangingPunct="1">
              <a:lnSpc>
                <a:spcPct val="130000"/>
              </a:lnSpc>
              <a:spcBef>
                <a:spcPct val="20000"/>
              </a:spcBef>
              <a:spcAft>
                <a:spcPct val="0"/>
              </a:spcAft>
              <a:buClrTx/>
              <a:buSzTx/>
              <a:buFont typeface="Wingdings" panose="05000000000000000000" pitchFamily="2" charset="2"/>
              <a:buNone/>
              <a:defRPr/>
            </a:pPr>
            <a:r>
              <a:rPr lang="en-US" altLang="zh-CN" sz="2400" b="1" kern="0" noProof="0" dirty="0" smtClean="0">
                <a:ln>
                  <a:noFill/>
                </a:ln>
                <a:effectLst/>
                <a:uLnTx/>
                <a:uFillTx/>
                <a:latin typeface="宋体" panose="02010600030101010101" pitchFamily="2" charset="-122"/>
                <a:ea typeface="楷体_GB2312"/>
                <a:sym typeface="+mn-ea"/>
              </a:rPr>
              <a:t>7.3.2 </a:t>
            </a:r>
            <a:r>
              <a:rPr sz="2400" b="1" kern="0" noProof="0" dirty="0" smtClean="0">
                <a:ln>
                  <a:noFill/>
                </a:ln>
                <a:effectLst/>
                <a:uLnTx/>
                <a:uFillTx/>
                <a:latin typeface="宋体" panose="02010600030101010101" pitchFamily="2" charset="-122"/>
                <a:ea typeface="楷体_GB2312"/>
                <a:sym typeface="+mn-ea"/>
              </a:rPr>
              <a:t>均匀直线式天线阵</a:t>
            </a:r>
            <a:endParaRPr sz="2400" b="1" kern="0" noProof="0" dirty="0" smtClean="0">
              <a:ln>
                <a:noFill/>
              </a:ln>
              <a:effectLst/>
              <a:uLnTx/>
              <a:uFillTx/>
              <a:latin typeface="宋体" panose="02010600030101010101" pitchFamily="2" charset="-122"/>
              <a:ea typeface="楷体_GB2312"/>
              <a:sym typeface="+mn-ea"/>
            </a:endParaRPr>
          </a:p>
        </p:txBody>
      </p:sp>
      <p:sp>
        <p:nvSpPr>
          <p:cNvPr id="11266" name="文本占位符 11265"/>
          <p:cNvSpPr>
            <a:spLocks noGrp="1"/>
          </p:cNvSpPr>
          <p:nvPr>
            <p:custDataLst>
              <p:tags r:id="rId10"/>
            </p:custDataLst>
          </p:nvPr>
        </p:nvSpPr>
        <p:spPr>
          <a:xfrm>
            <a:off x="857250" y="1297940"/>
            <a:ext cx="11019155" cy="4800600"/>
          </a:xfrm>
          <a:prstGeom prst="rect">
            <a:avLst/>
          </a:prstGeom>
          <a:noFill/>
          <a:ln w="9525">
            <a:noFill/>
            <a:miter/>
          </a:ln>
        </p:spPr>
        <p:txBody>
          <a:bodyPr/>
          <a:lstStyle>
            <a:lvl1pPr marL="342900" lvl="0" indent="-3429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3200" b="0" i="0" u="none" kern="1200" baseline="0">
                <a:solidFill>
                  <a:schemeClr val="tx1"/>
                </a:solidFill>
                <a:effectLst>
                  <a:outerShdw blurRad="38100" dist="38100" dir="2700000">
                    <a:srgbClr val="000000"/>
                  </a:outerShdw>
                </a:effectLst>
                <a:latin typeface="+mn-lt"/>
                <a:ea typeface="+mn-ea"/>
                <a:cs typeface="+mn-cs"/>
              </a:defRPr>
            </a:lvl1pPr>
            <a:lvl2pPr marL="742950" lvl="1" indent="-285750" algn="l" defTabSz="914400" eaLnBrk="1" fontAlgn="base" latinLnBrk="0" hangingPunct="1">
              <a:spcBef>
                <a:spcPct val="20000"/>
              </a:spcBef>
              <a:spcAft>
                <a:spcPct val="0"/>
              </a:spcAft>
              <a:buClr>
                <a:schemeClr val="accent2"/>
              </a:buClr>
              <a:buSzPct val="70000"/>
              <a:buFont typeface="Wingdings" panose="05000000000000000000" pitchFamily="2" charset="2"/>
              <a:buChar char="n"/>
              <a:defRPr sz="2800" b="0" i="0" u="none" kern="1200" baseline="0">
                <a:solidFill>
                  <a:schemeClr val="tx1"/>
                </a:solidFill>
                <a:effectLst>
                  <a:outerShdw blurRad="38100" dist="38100" dir="2700000">
                    <a:srgbClr val="000000"/>
                  </a:outerShdw>
                </a:effectLst>
                <a:latin typeface="+mn-lt"/>
                <a:ea typeface="+mn-ea"/>
                <a:cs typeface="+mn-cs"/>
              </a:defRPr>
            </a:lvl2pPr>
            <a:lvl3pPr marL="1143000" lvl="2" indent="-228600" algn="l" defTabSz="914400" eaLnBrk="1" fontAlgn="base" latinLnBrk="0" hangingPunct="1">
              <a:spcBef>
                <a:spcPct val="20000"/>
              </a:spcBef>
              <a:spcAft>
                <a:spcPct val="0"/>
              </a:spcAft>
              <a:buClr>
                <a:schemeClr val="tx2"/>
              </a:buClr>
              <a:buSzPct val="70000"/>
              <a:buFont typeface="Wingdings" panose="05000000000000000000" pitchFamily="2" charset="2"/>
              <a:buChar char="n"/>
              <a:defRPr sz="2400" b="0" i="0" u="none" kern="1200" baseline="0">
                <a:solidFill>
                  <a:schemeClr val="tx1"/>
                </a:solidFill>
                <a:effectLst>
                  <a:outerShdw blurRad="38100" dist="38100" dir="2700000">
                    <a:srgbClr val="000000"/>
                  </a:outerShdw>
                </a:effectLst>
                <a:latin typeface="+mn-lt"/>
                <a:ea typeface="+mn-ea"/>
                <a:cs typeface="+mn-cs"/>
              </a:defRPr>
            </a:lvl3pPr>
            <a:lvl4pPr marL="1600200" lvl="3" indent="-228600" algn="l" defTabSz="914400" eaLnBrk="1" fontAlgn="base" latinLnBrk="0" hangingPunct="1">
              <a:spcBef>
                <a:spcPct val="20000"/>
              </a:spcBef>
              <a:spcAft>
                <a:spcPct val="0"/>
              </a:spcAft>
              <a:buClr>
                <a:schemeClr val="accent2"/>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4pPr>
            <a:lvl5pPr marL="2057400" lvl="4"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5pPr>
            <a:lvl6pPr marL="2514600" lvl="5"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6pPr>
            <a:lvl7pPr marL="2971800" lvl="6"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7pPr>
            <a:lvl8pPr marL="3429000" lvl="7"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8pPr>
            <a:lvl9pPr marL="3886200" lvl="8"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9pPr>
          </a:lstStyle>
          <a:p>
            <a:pPr marL="0" indent="0">
              <a:lnSpc>
                <a:spcPct val="150000"/>
              </a:lnSpc>
              <a:spcBef>
                <a:spcPts val="0"/>
              </a:spcBef>
              <a:buNone/>
            </a:pPr>
            <a:r>
              <a:rPr sz="2400" strike="noStrike" noProof="1" dirty="0">
                <a:solidFill>
                  <a:schemeClr val="tx1"/>
                </a:solidFill>
                <a:effectLst/>
                <a:latin typeface="+mn-ea"/>
                <a:cs typeface="+mn-ea"/>
              </a:rPr>
              <a:t>阵因子出现最大值的条件为</a:t>
            </a:r>
            <a:endParaRPr sz="2400" strike="noStrike" noProof="1" dirty="0">
              <a:solidFill>
                <a:schemeClr val="tx1"/>
              </a:solidFill>
              <a:effectLst/>
              <a:latin typeface="+mn-ea"/>
              <a:cs typeface="+mn-ea"/>
            </a:endParaRPr>
          </a:p>
          <a:p>
            <a:pPr marL="0" indent="0">
              <a:lnSpc>
                <a:spcPct val="150000"/>
              </a:lnSpc>
              <a:spcBef>
                <a:spcPts val="0"/>
              </a:spcBef>
              <a:buNone/>
            </a:pPr>
            <a:r>
              <a:rPr sz="2400" strike="noStrike" noProof="1" dirty="0">
                <a:solidFill>
                  <a:schemeClr val="tx1"/>
                </a:solidFill>
                <a:effectLst/>
                <a:latin typeface="+mn-ea"/>
                <a:cs typeface="+mn-ea"/>
              </a:rPr>
              <a:t>即</a:t>
            </a:r>
            <a:endParaRPr sz="2400" strike="noStrike" noProof="1" dirty="0">
              <a:solidFill>
                <a:schemeClr val="tx1"/>
              </a:solidFill>
              <a:effectLst/>
              <a:latin typeface="+mn-ea"/>
              <a:cs typeface="+mn-ea"/>
            </a:endParaRPr>
          </a:p>
          <a:p>
            <a:pPr marL="0" indent="0">
              <a:lnSpc>
                <a:spcPct val="150000"/>
              </a:lnSpc>
              <a:spcBef>
                <a:spcPts val="0"/>
              </a:spcBef>
              <a:buNone/>
            </a:pPr>
            <a:endParaRPr sz="2400" strike="noStrike" noProof="1" dirty="0">
              <a:solidFill>
                <a:schemeClr val="tx1"/>
              </a:solidFill>
              <a:effectLst/>
              <a:latin typeface="+mn-ea"/>
              <a:cs typeface="+mn-ea"/>
            </a:endParaRPr>
          </a:p>
          <a:p>
            <a:pPr marL="0" indent="0">
              <a:lnSpc>
                <a:spcPct val="150000"/>
              </a:lnSpc>
              <a:spcBef>
                <a:spcPts val="0"/>
              </a:spcBef>
              <a:buNone/>
            </a:pPr>
            <a:endParaRPr sz="2400" strike="noStrike" noProof="1" dirty="0">
              <a:solidFill>
                <a:schemeClr val="tx1"/>
              </a:solidFill>
              <a:effectLst/>
              <a:latin typeface="+mn-ea"/>
              <a:cs typeface="+mn-ea"/>
            </a:endParaRPr>
          </a:p>
          <a:p>
            <a:pPr marL="0" indent="0">
              <a:lnSpc>
                <a:spcPct val="150000"/>
              </a:lnSpc>
              <a:spcBef>
                <a:spcPts val="0"/>
              </a:spcBef>
              <a:buNone/>
            </a:pPr>
            <a:endParaRPr sz="2400" strike="noStrike" noProof="1" dirty="0">
              <a:solidFill>
                <a:schemeClr val="tx1"/>
              </a:solidFill>
              <a:effectLst/>
              <a:latin typeface="+mn-ea"/>
              <a:cs typeface="+mn-ea"/>
            </a:endParaRPr>
          </a:p>
          <a:p>
            <a:pPr marL="0" indent="0">
              <a:lnSpc>
                <a:spcPct val="150000"/>
              </a:lnSpc>
              <a:spcBef>
                <a:spcPts val="0"/>
              </a:spcBef>
              <a:buNone/>
            </a:pPr>
            <a:endParaRPr sz="2400" strike="noStrike" noProof="1" dirty="0">
              <a:solidFill>
                <a:schemeClr val="tx1"/>
              </a:solidFill>
              <a:effectLst/>
              <a:latin typeface="+mn-ea"/>
              <a:cs typeface="+mn-ea"/>
            </a:endParaRPr>
          </a:p>
          <a:p>
            <a:pPr marL="0" indent="0">
              <a:lnSpc>
                <a:spcPct val="150000"/>
              </a:lnSpc>
              <a:spcBef>
                <a:spcPts val="0"/>
              </a:spcBef>
              <a:buNone/>
            </a:pPr>
            <a:r>
              <a:rPr sz="2400" i="1" strike="noStrike" noProof="1" dirty="0">
                <a:solidFill>
                  <a:schemeClr val="tx1"/>
                </a:solidFill>
                <a:effectLst/>
                <a:latin typeface="Times New Roman" panose="02020603050405020304" charset="0"/>
                <a:cs typeface="Times New Roman" panose="02020603050405020304" charset="0"/>
              </a:rPr>
              <a:t>N </a:t>
            </a:r>
            <a:r>
              <a:rPr sz="2400" strike="noStrike" noProof="1" dirty="0">
                <a:solidFill>
                  <a:schemeClr val="tx1"/>
                </a:solidFill>
                <a:effectLst/>
                <a:latin typeface="+mn-ea"/>
                <a:cs typeface="+mn-ea"/>
              </a:rPr>
              <a:t>元天线阵最大辐射场为单元辐射场的</a:t>
            </a:r>
            <a:r>
              <a:rPr sz="2400" i="1" strike="noStrike" noProof="1" dirty="0">
                <a:solidFill>
                  <a:schemeClr val="tx1"/>
                </a:solidFill>
                <a:effectLst/>
                <a:latin typeface="Times New Roman" panose="02020603050405020304" charset="0"/>
                <a:cs typeface="Times New Roman" panose="02020603050405020304" charset="0"/>
              </a:rPr>
              <a:t>N</a:t>
            </a:r>
            <a:r>
              <a:rPr sz="2400" strike="noStrike" noProof="1" dirty="0">
                <a:solidFill>
                  <a:schemeClr val="tx1"/>
                </a:solidFill>
                <a:effectLst/>
                <a:latin typeface="+mn-ea"/>
                <a:cs typeface="+mn-ea"/>
              </a:rPr>
              <a:t> 倍；改变馈电电流相位差，可改变阵的最大辐射方向。</a:t>
            </a:r>
            <a:endParaRPr sz="2400" strike="noStrike" noProof="1" dirty="0">
              <a:solidFill>
                <a:schemeClr val="tx1"/>
              </a:solidFill>
              <a:effectLst/>
              <a:latin typeface="+mn-ea"/>
              <a:cs typeface="+mn-ea"/>
            </a:endParaRPr>
          </a:p>
        </p:txBody>
      </p:sp>
      <p:graphicFrame>
        <p:nvGraphicFramePr>
          <p:cNvPr id="18435" name="对象 18434"/>
          <p:cNvGraphicFramePr>
            <a:graphicFrameLocks noChangeAspect="1"/>
          </p:cNvGraphicFramePr>
          <p:nvPr>
            <p:custDataLst>
              <p:tags r:id="rId11"/>
            </p:custDataLst>
          </p:nvPr>
        </p:nvGraphicFramePr>
        <p:xfrm>
          <a:off x="4962525" y="1409065"/>
          <a:ext cx="1008063" cy="528638"/>
        </p:xfrm>
        <a:graphic>
          <a:graphicData uri="http://schemas.openxmlformats.org/presentationml/2006/ole">
            <mc:AlternateContent xmlns:mc="http://schemas.openxmlformats.org/markup-compatibility/2006">
              <mc:Choice xmlns:v="urn:schemas-microsoft-com:vml" Requires="v">
                <p:oleObj spid="_x0000_s3097" name="" r:id="rId12" imgW="381635" imgH="203835" progId="Equation.3">
                  <p:embed/>
                </p:oleObj>
              </mc:Choice>
              <mc:Fallback>
                <p:oleObj name="" r:id="rId12" imgW="381635" imgH="203835" progId="Equation.3">
                  <p:embed/>
                  <p:pic>
                    <p:nvPicPr>
                      <p:cNvPr id="0" name="图片 3096"/>
                      <p:cNvPicPr/>
                      <p:nvPr/>
                    </p:nvPicPr>
                    <p:blipFill>
                      <a:blip r:embed="rId13"/>
                      <a:stretch>
                        <a:fillRect/>
                      </a:stretch>
                    </p:blipFill>
                    <p:spPr>
                      <a:xfrm>
                        <a:off x="4962525" y="1409065"/>
                        <a:ext cx="1008063" cy="528638"/>
                      </a:xfrm>
                      <a:prstGeom prst="rect">
                        <a:avLst/>
                      </a:prstGeom>
                      <a:noFill/>
                      <a:ln w="38100">
                        <a:noFill/>
                        <a:miter/>
                      </a:ln>
                    </p:spPr>
                  </p:pic>
                </p:oleObj>
              </mc:Fallback>
            </mc:AlternateContent>
          </a:graphicData>
        </a:graphic>
      </p:graphicFrame>
      <p:graphicFrame>
        <p:nvGraphicFramePr>
          <p:cNvPr id="18436" name="对象 18435"/>
          <p:cNvGraphicFramePr>
            <a:graphicFrameLocks noChangeAspect="1"/>
          </p:cNvGraphicFramePr>
          <p:nvPr>
            <p:custDataLst>
              <p:tags r:id="rId14"/>
            </p:custDataLst>
          </p:nvPr>
        </p:nvGraphicFramePr>
        <p:xfrm>
          <a:off x="4816158" y="2256473"/>
          <a:ext cx="2386012" cy="735012"/>
        </p:xfrm>
        <a:graphic>
          <a:graphicData uri="http://schemas.openxmlformats.org/presentationml/2006/ole">
            <mc:AlternateContent xmlns:mc="http://schemas.openxmlformats.org/markup-compatibility/2006">
              <mc:Choice xmlns:v="urn:schemas-microsoft-com:vml" Requires="v">
                <p:oleObj spid="_x0000_s3094" name="" r:id="rId15" imgW="1271905" imgH="394335" progId="Equation.3">
                  <p:embed/>
                </p:oleObj>
              </mc:Choice>
              <mc:Fallback>
                <p:oleObj name="" r:id="rId15" imgW="1271905" imgH="394335" progId="Equation.3">
                  <p:embed/>
                  <p:pic>
                    <p:nvPicPr>
                      <p:cNvPr id="0" name="图片 3093"/>
                      <p:cNvPicPr/>
                      <p:nvPr/>
                    </p:nvPicPr>
                    <p:blipFill>
                      <a:blip r:embed="rId16"/>
                      <a:stretch>
                        <a:fillRect/>
                      </a:stretch>
                    </p:blipFill>
                    <p:spPr>
                      <a:xfrm>
                        <a:off x="4816158" y="2256473"/>
                        <a:ext cx="2386012" cy="735012"/>
                      </a:xfrm>
                      <a:prstGeom prst="rect">
                        <a:avLst/>
                      </a:prstGeom>
                      <a:noFill/>
                      <a:ln w="38100">
                        <a:noFill/>
                        <a:miter/>
                      </a:ln>
                    </p:spPr>
                  </p:pic>
                </p:oleObj>
              </mc:Fallback>
            </mc:AlternateContent>
          </a:graphicData>
        </a:graphic>
      </p:graphicFrame>
      <p:graphicFrame>
        <p:nvGraphicFramePr>
          <p:cNvPr id="18437" name="对象 18436"/>
          <p:cNvGraphicFramePr>
            <a:graphicFrameLocks noChangeAspect="1"/>
          </p:cNvGraphicFramePr>
          <p:nvPr>
            <p:custDataLst>
              <p:tags r:id="rId17"/>
            </p:custDataLst>
          </p:nvPr>
        </p:nvGraphicFramePr>
        <p:xfrm>
          <a:off x="4457383" y="3120073"/>
          <a:ext cx="3276600" cy="1322387"/>
        </p:xfrm>
        <a:graphic>
          <a:graphicData uri="http://schemas.openxmlformats.org/presentationml/2006/ole">
            <mc:AlternateContent xmlns:mc="http://schemas.openxmlformats.org/markup-compatibility/2006">
              <mc:Choice xmlns:v="urn:schemas-microsoft-com:vml" Requires="v">
                <p:oleObj spid="_x0000_s3099" name="" r:id="rId18" imgW="1878965" imgH="761365" progId="Equation.DSMT4">
                  <p:embed/>
                </p:oleObj>
              </mc:Choice>
              <mc:Fallback>
                <p:oleObj name="" r:id="rId18" imgW="1878965" imgH="761365" progId="Equation.DSMT4">
                  <p:embed/>
                  <p:pic>
                    <p:nvPicPr>
                      <p:cNvPr id="0" name="图片 3098"/>
                      <p:cNvPicPr/>
                      <p:nvPr/>
                    </p:nvPicPr>
                    <p:blipFill>
                      <a:blip r:embed="rId19"/>
                      <a:stretch>
                        <a:fillRect/>
                      </a:stretch>
                    </p:blipFill>
                    <p:spPr>
                      <a:xfrm>
                        <a:off x="4457383" y="3120073"/>
                        <a:ext cx="3276600" cy="1322387"/>
                      </a:xfrm>
                      <a:prstGeom prst="rect">
                        <a:avLst/>
                      </a:prstGeom>
                      <a:noFill/>
                      <a:ln w="38100">
                        <a:noFill/>
                        <a:miter/>
                      </a:ln>
                    </p:spPr>
                  </p:pic>
                </p:oleObj>
              </mc:Fallback>
            </mc:AlternateContent>
          </a:graphicData>
        </a:graphic>
      </p:graphicFrame>
      <p:graphicFrame>
        <p:nvGraphicFramePr>
          <p:cNvPr id="18439" name="对象 18438"/>
          <p:cNvGraphicFramePr>
            <a:graphicFrameLocks noChangeAspect="1"/>
          </p:cNvGraphicFramePr>
          <p:nvPr>
            <p:custDataLst>
              <p:tags r:id="rId20"/>
            </p:custDataLst>
          </p:nvPr>
        </p:nvGraphicFramePr>
        <p:xfrm>
          <a:off x="6043613" y="1420178"/>
          <a:ext cx="2686050" cy="493712"/>
        </p:xfrm>
        <a:graphic>
          <a:graphicData uri="http://schemas.openxmlformats.org/presentationml/2006/ole">
            <mc:AlternateContent xmlns:mc="http://schemas.openxmlformats.org/markup-compatibility/2006">
              <mc:Choice xmlns:v="urn:schemas-microsoft-com:vml" Requires="v">
                <p:oleObj spid="_x0000_s3091" name="" r:id="rId21" imgW="1118235" imgH="203200" progId="Equation.DSMT4">
                  <p:embed/>
                </p:oleObj>
              </mc:Choice>
              <mc:Fallback>
                <p:oleObj name="" r:id="rId21" imgW="1118235" imgH="203200" progId="Equation.DSMT4">
                  <p:embed/>
                  <p:pic>
                    <p:nvPicPr>
                      <p:cNvPr id="0" name="图片 3090"/>
                      <p:cNvPicPr/>
                      <p:nvPr/>
                    </p:nvPicPr>
                    <p:blipFill>
                      <a:blip r:embed="rId22"/>
                      <a:stretch>
                        <a:fillRect/>
                      </a:stretch>
                    </p:blipFill>
                    <p:spPr>
                      <a:xfrm>
                        <a:off x="6043613" y="1420178"/>
                        <a:ext cx="2686050" cy="493712"/>
                      </a:xfrm>
                      <a:prstGeom prst="rect">
                        <a:avLst/>
                      </a:prstGeom>
                      <a:noFill/>
                      <a:ln w="38100">
                        <a:noFill/>
                        <a:miter/>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43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43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843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4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0" y="624143"/>
            <a:ext cx="12192000" cy="0"/>
          </a:xfrm>
          <a:prstGeom prst="line">
            <a:avLst/>
          </a:prstGeom>
          <a:ln w="15875">
            <a:solidFill>
              <a:srgbClr val="1F4E79"/>
            </a:solidFil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0" y="6316082"/>
            <a:ext cx="12192000" cy="580723"/>
          </a:xfrm>
          <a:prstGeom prst="rect">
            <a:avLst/>
          </a:prstGeom>
          <a:solidFill>
            <a:schemeClr val="accent5">
              <a:lumMod val="50000"/>
            </a:schemeClr>
          </a:solidFill>
          <a:ln>
            <a:noFill/>
          </a:ln>
        </p:spPr>
        <p:txBody>
          <a:bodyPr wrap="square" rtlCol="0">
            <a:spAutoFit/>
          </a:bodyPr>
          <a:lstStyle/>
          <a:p>
            <a:endParaRPr lang="zh-CN" altLang="en-US" dirty="0"/>
          </a:p>
        </p:txBody>
      </p:sp>
      <p:grpSp>
        <p:nvGrpSpPr>
          <p:cNvPr id="9" name="组合 8"/>
          <p:cNvGrpSpPr/>
          <p:nvPr/>
        </p:nvGrpSpPr>
        <p:grpSpPr>
          <a:xfrm>
            <a:off x="5311303" y="6457891"/>
            <a:ext cx="1843236" cy="400109"/>
            <a:chOff x="76140" y="6477345"/>
            <a:chExt cx="1947504" cy="400109"/>
          </a:xfrm>
        </p:grpSpPr>
        <p:pic>
          <p:nvPicPr>
            <p:cNvPr id="10" name="图片 9"/>
            <p:cNvPicPr>
              <a:picLocks noChangeAspect="1"/>
            </p:cNvPicPr>
            <p:nvPr/>
          </p:nvPicPr>
          <p:blipFill>
            <a:blip r:embed="rId1" cstate="print">
              <a:biLevel thresh="25000"/>
              <a:extLst>
                <a:ext uri="{28A0092B-C50C-407E-A947-70E740481C1C}">
                  <a14:useLocalDpi xmlns:a14="http://schemas.microsoft.com/office/drawing/2010/main" val="0"/>
                </a:ext>
              </a:extLst>
            </a:blip>
            <a:stretch>
              <a:fillRect/>
            </a:stretch>
          </p:blipFill>
          <p:spPr>
            <a:xfrm>
              <a:off x="76140" y="6477345"/>
              <a:ext cx="400109" cy="400109"/>
            </a:xfrm>
            <a:prstGeom prst="rect">
              <a:avLst/>
            </a:prstGeom>
          </p:spPr>
        </p:pic>
        <p:pic>
          <p:nvPicPr>
            <p:cNvPr id="11" name="图片 10"/>
            <p:cNvPicPr>
              <a:picLocks noChangeAspect="1"/>
            </p:cNvPicPr>
            <p:nvPr/>
          </p:nvPicPr>
          <p:blipFill rotWithShape="1">
            <a:blip r:embed="rId2">
              <a:biLevel thresh="25000"/>
            </a:blip>
            <a:srcRect l="1" t="6582" r="-25334" b="26979"/>
            <a:stretch>
              <a:fillRect/>
            </a:stretch>
          </p:blipFill>
          <p:spPr>
            <a:xfrm>
              <a:off x="414611" y="6477345"/>
              <a:ext cx="724874" cy="380655"/>
            </a:xfrm>
            <a:prstGeom prst="rect">
              <a:avLst/>
            </a:prstGeom>
          </p:spPr>
        </p:pic>
        <p:pic>
          <p:nvPicPr>
            <p:cNvPr id="12" name="图片 11"/>
            <p:cNvPicPr>
              <a:picLocks noChangeAspect="1"/>
            </p:cNvPicPr>
            <p:nvPr/>
          </p:nvPicPr>
          <p:blipFill rotWithShape="1">
            <a:blip r:embed="rId3">
              <a:biLevel thresh="25000"/>
              <a:extLst>
                <a:ext uri="{28A0092B-C50C-407E-A947-70E740481C1C}">
                  <a14:useLocalDpi xmlns:a14="http://schemas.microsoft.com/office/drawing/2010/main" val="0"/>
                </a:ext>
              </a:extLst>
            </a:blip>
            <a:srcRect l="32814" t="12432" r="55484" b="78542"/>
            <a:stretch>
              <a:fillRect/>
            </a:stretch>
          </p:blipFill>
          <p:spPr>
            <a:xfrm rot="1259126">
              <a:off x="895509" y="6508504"/>
              <a:ext cx="402920" cy="310802"/>
            </a:xfrm>
            <a:prstGeom prst="rect">
              <a:avLst/>
            </a:prstGeom>
          </p:spPr>
        </p:pic>
        <p:pic>
          <p:nvPicPr>
            <p:cNvPr id="13" name="图片 12"/>
            <p:cNvPicPr>
              <a:picLocks noChangeAspect="1"/>
            </p:cNvPicPr>
            <p:nvPr/>
          </p:nvPicPr>
          <p:blipFill rotWithShape="1">
            <a:blip r:embed="rId4" cstate="print"/>
            <a:srcRect t="-1" b="16526"/>
            <a:stretch>
              <a:fillRect/>
            </a:stretch>
          </p:blipFill>
          <p:spPr>
            <a:xfrm rot="589386">
              <a:off x="1256498" y="6481317"/>
              <a:ext cx="388026" cy="326437"/>
            </a:xfrm>
            <a:prstGeom prst="rect">
              <a:avLst/>
            </a:prstGeom>
          </p:spPr>
        </p:pic>
        <p:pic>
          <p:nvPicPr>
            <p:cNvPr id="14" name="图片 13"/>
            <p:cNvPicPr>
              <a:picLocks noChangeAspect="1"/>
            </p:cNvPicPr>
            <p:nvPr/>
          </p:nvPicPr>
          <p:blipFill rotWithShape="1">
            <a:blip r:embed="rId5" cstate="print"/>
            <a:srcRect t="18211" b="8984"/>
            <a:stretch>
              <a:fillRect/>
            </a:stretch>
          </p:blipFill>
          <p:spPr>
            <a:xfrm>
              <a:off x="1554468" y="6496881"/>
              <a:ext cx="469176" cy="341581"/>
            </a:xfrm>
            <a:prstGeom prst="rect">
              <a:avLst/>
            </a:prstGeom>
          </p:spPr>
        </p:pic>
      </p:grpSp>
      <p:pic>
        <p:nvPicPr>
          <p:cNvPr id="15" name="图片 14"/>
          <p:cNvPicPr>
            <a:picLocks noChangeAspect="1"/>
          </p:cNvPicPr>
          <p:nvPr/>
        </p:nvPicPr>
        <p:blipFill>
          <a:blip r:embed="rId6" cstate="print"/>
          <a:srcRect t="6230"/>
          <a:stretch>
            <a:fillRect/>
          </a:stretch>
        </p:blipFill>
        <p:spPr>
          <a:xfrm>
            <a:off x="10743565" y="137160"/>
            <a:ext cx="1291590" cy="544830"/>
          </a:xfrm>
          <a:prstGeom prst="rect">
            <a:avLst/>
          </a:prstGeom>
        </p:spPr>
      </p:pic>
      <p:sp>
        <p:nvSpPr>
          <p:cNvPr id="3" name="Text Box 2"/>
          <p:cNvSpPr txBox="1">
            <a:spLocks noGrp="1" noChangeArrowheads="1"/>
          </p:cNvSpPr>
          <p:nvPr>
            <p:custDataLst>
              <p:tags r:id="rId7"/>
            </p:custDataLst>
          </p:nvPr>
        </p:nvSpPr>
        <p:spPr>
          <a:xfrm>
            <a:off x="857250" y="500540"/>
            <a:ext cx="7561263" cy="645160"/>
          </a:xfrm>
          <a:prstGeom prst="rect">
            <a:avLst/>
          </a:prstGeom>
          <a:noFill/>
          <a:ln w="9525">
            <a:noFill/>
            <a:miter lim="800000"/>
          </a:ln>
          <a:effectLst/>
        </p:spPr>
        <p:txBody>
          <a:bodyPr vert="horz" wrap="square" lIns="91440" tIns="45720" rIns="91440" bIns="45720" numCol="1" anchor="ctr" anchorCtr="0" compatLnSpc="1">
            <a:spAutoFit/>
          </a:bodyPr>
          <a:lstStyle>
            <a:lvl1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2pPr>
            <a:lvl3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3pPr>
            <a:lvl4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4pPr>
            <a:lvl5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5pPr>
            <a:lvl6pPr marL="4572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6pPr>
            <a:lvl7pPr marL="9144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7pPr>
            <a:lvl8pPr marL="13716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8pPr>
            <a:lvl9pPr marL="18288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9pPr>
          </a:lstStyle>
          <a:p>
            <a:pPr marL="0" marR="0" lvl="0" indent="0" algn="ctr" defTabSz="914400" rtl="0" eaLnBrk="0" fontAlgn="base" latinLnBrk="0" hangingPunct="0">
              <a:lnSpc>
                <a:spcPct val="100000"/>
              </a:lnSpc>
              <a:spcBef>
                <a:spcPct val="50000"/>
              </a:spcBef>
              <a:spcAft>
                <a:spcPct val="0"/>
              </a:spcAft>
              <a:buClrTx/>
              <a:buSzTx/>
              <a:buFontTx/>
              <a:buNone/>
              <a:defRPr/>
            </a:pPr>
            <a:r>
              <a:rPr kumimoji="0" lang="en-US" alt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r>
              <a:rPr kumimoji="0" 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endParaRPr kumimoji="0" lang="zh-CN" sz="3600" b="1" i="0" u="none" strike="noStrike" kern="0" cap="none" spc="0" normalizeH="0" baseline="0" noProof="0" dirty="0">
              <a:ln>
                <a:noFill/>
              </a:ln>
              <a:solidFill>
                <a:srgbClr val="FF0000"/>
              </a:solidFill>
              <a:effectLst/>
              <a:uLnTx/>
              <a:uFillTx/>
              <a:latin typeface="华文楷体" panose="02010600040101010101" pitchFamily="2" charset="-122"/>
              <a:ea typeface="楷体_GB2312"/>
              <a:cs typeface="+mj-cs"/>
            </a:endParaRPr>
          </a:p>
        </p:txBody>
      </p:sp>
      <p:sp>
        <p:nvSpPr>
          <p:cNvPr id="16" name="文本框 15"/>
          <p:cNvSpPr txBox="1"/>
          <p:nvPr>
            <p:custDataLst>
              <p:tags r:id="rId8"/>
            </p:custDataLst>
          </p:nvPr>
        </p:nvSpPr>
        <p:spPr>
          <a:xfrm>
            <a:off x="0" y="50800"/>
            <a:ext cx="7917180" cy="521970"/>
          </a:xfrm>
          <a:prstGeom prst="rect">
            <a:avLst/>
          </a:prstGeom>
          <a:noFill/>
        </p:spPr>
        <p:txBody>
          <a:bodyPr wrap="square" rtlCol="0">
            <a:spAutoFit/>
          </a:bodyPr>
          <a:p>
            <a:pPr>
              <a:buClrTx/>
              <a:buSzTx/>
              <a:buFontTx/>
            </a:pPr>
            <a:r>
              <a:rPr sz="2800" dirty="0" err="1"/>
              <a:t>7.</a:t>
            </a:r>
            <a:r>
              <a:rPr lang="en-US" sz="2800" dirty="0" err="1"/>
              <a:t>3</a:t>
            </a:r>
            <a:r>
              <a:rPr lang="zh-CN" sz="2800" dirty="0" err="1"/>
              <a:t>、</a:t>
            </a:r>
            <a:r>
              <a:rPr sz="2800" dirty="0" err="1"/>
              <a:t> </a:t>
            </a:r>
            <a:r>
              <a:rPr lang="zh-CN" sz="2800" dirty="0" err="1"/>
              <a:t>天线阵</a:t>
            </a:r>
            <a:endParaRPr lang="zh-CN" sz="2800" dirty="0" err="1"/>
          </a:p>
        </p:txBody>
      </p:sp>
      <p:sp>
        <p:nvSpPr>
          <p:cNvPr id="17" name="文本框 16"/>
          <p:cNvSpPr txBox="1"/>
          <p:nvPr>
            <p:custDataLst>
              <p:tags r:id="rId9"/>
            </p:custDataLst>
          </p:nvPr>
        </p:nvSpPr>
        <p:spPr>
          <a:xfrm>
            <a:off x="221615" y="675640"/>
            <a:ext cx="10313670" cy="570865"/>
          </a:xfrm>
          <a:prstGeom prst="rect">
            <a:avLst/>
          </a:prstGeom>
          <a:noFill/>
        </p:spPr>
        <p:txBody>
          <a:bodyPr wrap="square" rtlCol="0" anchor="t">
            <a:spAutoFit/>
          </a:bodyPr>
          <a:p>
            <a:pPr marL="342900" marR="0" lvl="0" indent="-342900" algn="l" defTabSz="914400" rtl="0" eaLnBrk="1" fontAlgn="base" latinLnBrk="0" hangingPunct="1">
              <a:lnSpc>
                <a:spcPct val="130000"/>
              </a:lnSpc>
              <a:spcBef>
                <a:spcPct val="20000"/>
              </a:spcBef>
              <a:spcAft>
                <a:spcPct val="0"/>
              </a:spcAft>
              <a:buClrTx/>
              <a:buSzTx/>
              <a:buFont typeface="Wingdings" panose="05000000000000000000" pitchFamily="2" charset="2"/>
              <a:buNone/>
              <a:defRPr/>
            </a:pPr>
            <a:r>
              <a:rPr lang="en-US" altLang="zh-CN" sz="2400" b="1" kern="0" noProof="0" dirty="0" smtClean="0">
                <a:ln>
                  <a:noFill/>
                </a:ln>
                <a:effectLst/>
                <a:uLnTx/>
                <a:uFillTx/>
                <a:latin typeface="宋体" panose="02010600030101010101" pitchFamily="2" charset="-122"/>
                <a:ea typeface="楷体_GB2312"/>
                <a:sym typeface="+mn-ea"/>
              </a:rPr>
              <a:t>7.3.2 </a:t>
            </a:r>
            <a:r>
              <a:rPr sz="2400" b="1" kern="0" noProof="0" dirty="0" smtClean="0">
                <a:ln>
                  <a:noFill/>
                </a:ln>
                <a:effectLst/>
                <a:uLnTx/>
                <a:uFillTx/>
                <a:latin typeface="宋体" panose="02010600030101010101" pitchFamily="2" charset="-122"/>
                <a:ea typeface="楷体_GB2312"/>
                <a:sym typeface="+mn-ea"/>
              </a:rPr>
              <a:t>均匀直线式天线阵</a:t>
            </a:r>
            <a:endParaRPr sz="2400" b="1" kern="0" noProof="0" dirty="0" smtClean="0">
              <a:ln>
                <a:noFill/>
              </a:ln>
              <a:effectLst/>
              <a:uLnTx/>
              <a:uFillTx/>
              <a:latin typeface="宋体" panose="02010600030101010101" pitchFamily="2" charset="-122"/>
              <a:ea typeface="楷体_GB2312"/>
              <a:sym typeface="+mn-ea"/>
            </a:endParaRPr>
          </a:p>
        </p:txBody>
      </p:sp>
      <p:sp>
        <p:nvSpPr>
          <p:cNvPr id="11266" name="文本占位符 11265"/>
          <p:cNvSpPr>
            <a:spLocks noGrp="1"/>
          </p:cNvSpPr>
          <p:nvPr>
            <p:custDataLst>
              <p:tags r:id="rId10"/>
            </p:custDataLst>
          </p:nvPr>
        </p:nvSpPr>
        <p:spPr>
          <a:xfrm>
            <a:off x="857250" y="1297940"/>
            <a:ext cx="11019155" cy="4800600"/>
          </a:xfrm>
          <a:prstGeom prst="rect">
            <a:avLst/>
          </a:prstGeom>
          <a:noFill/>
          <a:ln w="9525">
            <a:noFill/>
            <a:miter/>
          </a:ln>
        </p:spPr>
        <p:txBody>
          <a:bodyPr/>
          <a:lstStyle>
            <a:lvl1pPr marL="342900" lvl="0" indent="-3429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3200" b="0" i="0" u="none" kern="1200" baseline="0">
                <a:solidFill>
                  <a:schemeClr val="tx1"/>
                </a:solidFill>
                <a:effectLst>
                  <a:outerShdw blurRad="38100" dist="38100" dir="2700000">
                    <a:srgbClr val="000000"/>
                  </a:outerShdw>
                </a:effectLst>
                <a:latin typeface="+mn-lt"/>
                <a:ea typeface="+mn-ea"/>
                <a:cs typeface="+mn-cs"/>
              </a:defRPr>
            </a:lvl1pPr>
            <a:lvl2pPr marL="742950" lvl="1" indent="-285750" algn="l" defTabSz="914400" eaLnBrk="1" fontAlgn="base" latinLnBrk="0" hangingPunct="1">
              <a:spcBef>
                <a:spcPct val="20000"/>
              </a:spcBef>
              <a:spcAft>
                <a:spcPct val="0"/>
              </a:spcAft>
              <a:buClr>
                <a:schemeClr val="accent2"/>
              </a:buClr>
              <a:buSzPct val="70000"/>
              <a:buFont typeface="Wingdings" panose="05000000000000000000" pitchFamily="2" charset="2"/>
              <a:buChar char="n"/>
              <a:defRPr sz="2800" b="0" i="0" u="none" kern="1200" baseline="0">
                <a:solidFill>
                  <a:schemeClr val="tx1"/>
                </a:solidFill>
                <a:effectLst>
                  <a:outerShdw blurRad="38100" dist="38100" dir="2700000">
                    <a:srgbClr val="000000"/>
                  </a:outerShdw>
                </a:effectLst>
                <a:latin typeface="+mn-lt"/>
                <a:ea typeface="+mn-ea"/>
                <a:cs typeface="+mn-cs"/>
              </a:defRPr>
            </a:lvl2pPr>
            <a:lvl3pPr marL="1143000" lvl="2" indent="-228600" algn="l" defTabSz="914400" eaLnBrk="1" fontAlgn="base" latinLnBrk="0" hangingPunct="1">
              <a:spcBef>
                <a:spcPct val="20000"/>
              </a:spcBef>
              <a:spcAft>
                <a:spcPct val="0"/>
              </a:spcAft>
              <a:buClr>
                <a:schemeClr val="tx2"/>
              </a:buClr>
              <a:buSzPct val="70000"/>
              <a:buFont typeface="Wingdings" panose="05000000000000000000" pitchFamily="2" charset="2"/>
              <a:buChar char="n"/>
              <a:defRPr sz="2400" b="0" i="0" u="none" kern="1200" baseline="0">
                <a:solidFill>
                  <a:schemeClr val="tx1"/>
                </a:solidFill>
                <a:effectLst>
                  <a:outerShdw blurRad="38100" dist="38100" dir="2700000">
                    <a:srgbClr val="000000"/>
                  </a:outerShdw>
                </a:effectLst>
                <a:latin typeface="+mn-lt"/>
                <a:ea typeface="+mn-ea"/>
                <a:cs typeface="+mn-cs"/>
              </a:defRPr>
            </a:lvl3pPr>
            <a:lvl4pPr marL="1600200" lvl="3" indent="-228600" algn="l" defTabSz="914400" eaLnBrk="1" fontAlgn="base" latinLnBrk="0" hangingPunct="1">
              <a:spcBef>
                <a:spcPct val="20000"/>
              </a:spcBef>
              <a:spcAft>
                <a:spcPct val="0"/>
              </a:spcAft>
              <a:buClr>
                <a:schemeClr val="accent2"/>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4pPr>
            <a:lvl5pPr marL="2057400" lvl="4"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5pPr>
            <a:lvl6pPr marL="2514600" lvl="5"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6pPr>
            <a:lvl7pPr marL="2971800" lvl="6"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7pPr>
            <a:lvl8pPr marL="3429000" lvl="7"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8pPr>
            <a:lvl9pPr marL="3886200" lvl="8"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9pPr>
          </a:lstStyle>
          <a:p>
            <a:pPr marL="0" indent="0">
              <a:lnSpc>
                <a:spcPct val="150000"/>
              </a:lnSpc>
              <a:spcBef>
                <a:spcPts val="0"/>
              </a:spcBef>
              <a:buNone/>
            </a:pPr>
            <a:r>
              <a:rPr sz="2400" strike="noStrike" noProof="1" dirty="0">
                <a:solidFill>
                  <a:schemeClr val="tx1"/>
                </a:solidFill>
                <a:effectLst/>
                <a:latin typeface="+mn-ea"/>
                <a:cs typeface="+mn-ea"/>
              </a:rPr>
              <a:t>1.  侧射式天线阵</a:t>
            </a:r>
            <a:endParaRPr sz="2400" strike="noStrike" noProof="1" dirty="0">
              <a:solidFill>
                <a:schemeClr val="tx1"/>
              </a:solidFill>
              <a:effectLst/>
              <a:latin typeface="+mn-ea"/>
              <a:cs typeface="+mn-ea"/>
            </a:endParaRPr>
          </a:p>
          <a:p>
            <a:pPr marL="0" indent="0">
              <a:lnSpc>
                <a:spcPct val="150000"/>
              </a:lnSpc>
              <a:spcBef>
                <a:spcPts val="0"/>
              </a:spcBef>
              <a:buNone/>
            </a:pPr>
            <a:r>
              <a:rPr sz="2400" strike="noStrike" noProof="1" dirty="0">
                <a:solidFill>
                  <a:schemeClr val="tx1"/>
                </a:solidFill>
                <a:effectLst/>
                <a:latin typeface="+mn-ea"/>
                <a:cs typeface="+mn-ea"/>
              </a:rPr>
              <a:t>当         </a:t>
            </a:r>
            <a:r>
              <a:rPr lang="en-US" sz="2400" strike="noStrike" noProof="1" dirty="0">
                <a:solidFill>
                  <a:schemeClr val="tx1"/>
                </a:solidFill>
                <a:effectLst/>
                <a:latin typeface="+mn-ea"/>
                <a:cs typeface="+mn-ea"/>
              </a:rPr>
              <a:t> </a:t>
            </a:r>
            <a:r>
              <a:rPr sz="2400" strike="noStrike" noProof="1" dirty="0">
                <a:solidFill>
                  <a:schemeClr val="tx1"/>
                </a:solidFill>
                <a:effectLst/>
                <a:latin typeface="+mn-ea"/>
                <a:cs typeface="+mn-ea"/>
              </a:rPr>
              <a:t>时，有                    </a:t>
            </a:r>
            <a:r>
              <a:rPr lang="en-US" sz="2400" strike="noStrike" noProof="1" dirty="0">
                <a:solidFill>
                  <a:schemeClr val="tx1"/>
                </a:solidFill>
                <a:effectLst/>
                <a:latin typeface="+mn-ea"/>
                <a:cs typeface="+mn-ea"/>
              </a:rPr>
              <a:t>   </a:t>
            </a:r>
            <a:r>
              <a:rPr sz="2400" strike="noStrike" noProof="1" dirty="0">
                <a:solidFill>
                  <a:schemeClr val="tx1"/>
                </a:solidFill>
                <a:effectLst/>
                <a:latin typeface="+mn-ea"/>
                <a:cs typeface="+mn-ea"/>
              </a:rPr>
              <a:t>。</a:t>
            </a:r>
            <a:endParaRPr sz="2400" strike="noStrike" noProof="1" dirty="0">
              <a:solidFill>
                <a:schemeClr val="tx1"/>
              </a:solidFill>
              <a:effectLst/>
              <a:latin typeface="+mn-ea"/>
              <a:cs typeface="+mn-ea"/>
            </a:endParaRPr>
          </a:p>
          <a:p>
            <a:pPr marL="0" indent="0">
              <a:lnSpc>
                <a:spcPct val="150000"/>
              </a:lnSpc>
              <a:spcBef>
                <a:spcPts val="0"/>
              </a:spcBef>
              <a:buNone/>
            </a:pPr>
            <a:r>
              <a:rPr sz="2400" strike="noStrike" noProof="1" dirty="0">
                <a:solidFill>
                  <a:schemeClr val="tx1"/>
                </a:solidFill>
                <a:effectLst/>
                <a:latin typeface="+mn-ea"/>
                <a:cs typeface="+mn-ea"/>
              </a:rPr>
              <a:t>天线阵的阵因子为</a:t>
            </a:r>
            <a:endParaRPr sz="2400" strike="noStrike" noProof="1" dirty="0">
              <a:solidFill>
                <a:schemeClr val="tx1"/>
              </a:solidFill>
              <a:effectLst/>
              <a:latin typeface="+mn-ea"/>
              <a:cs typeface="+mn-ea"/>
            </a:endParaRPr>
          </a:p>
          <a:p>
            <a:pPr marL="0" indent="0">
              <a:lnSpc>
                <a:spcPct val="150000"/>
              </a:lnSpc>
              <a:spcBef>
                <a:spcPts val="0"/>
              </a:spcBef>
              <a:buNone/>
            </a:pPr>
            <a:endParaRPr sz="2400" strike="noStrike" noProof="1" dirty="0">
              <a:solidFill>
                <a:schemeClr val="tx1"/>
              </a:solidFill>
              <a:effectLst/>
              <a:latin typeface="+mn-ea"/>
              <a:cs typeface="+mn-ea"/>
            </a:endParaRPr>
          </a:p>
          <a:p>
            <a:pPr marL="0" indent="0">
              <a:lnSpc>
                <a:spcPct val="150000"/>
              </a:lnSpc>
              <a:spcBef>
                <a:spcPts val="0"/>
              </a:spcBef>
              <a:buNone/>
            </a:pPr>
            <a:endParaRPr sz="2400" strike="noStrike" noProof="1" dirty="0">
              <a:solidFill>
                <a:schemeClr val="tx1"/>
              </a:solidFill>
              <a:effectLst/>
              <a:latin typeface="+mn-ea"/>
              <a:cs typeface="+mn-ea"/>
            </a:endParaRPr>
          </a:p>
          <a:p>
            <a:pPr marL="0" indent="0">
              <a:lnSpc>
                <a:spcPct val="150000"/>
              </a:lnSpc>
              <a:spcBef>
                <a:spcPts val="0"/>
              </a:spcBef>
              <a:buNone/>
            </a:pPr>
            <a:r>
              <a:rPr sz="2400" strike="noStrike" noProof="1" dirty="0">
                <a:solidFill>
                  <a:schemeClr val="tx1"/>
                </a:solidFill>
                <a:effectLst/>
                <a:latin typeface="+mn-ea"/>
                <a:cs typeface="+mn-ea"/>
              </a:rPr>
              <a:t>由最大辐射条件    </a:t>
            </a:r>
            <a:r>
              <a:rPr lang="en-US" sz="2400" strike="noStrike" noProof="1" dirty="0">
                <a:solidFill>
                  <a:schemeClr val="tx1"/>
                </a:solidFill>
                <a:effectLst/>
                <a:latin typeface="+mn-ea"/>
                <a:cs typeface="+mn-ea"/>
              </a:rPr>
              <a:t>    </a:t>
            </a:r>
            <a:r>
              <a:rPr sz="2400" strike="noStrike" noProof="1" dirty="0">
                <a:solidFill>
                  <a:schemeClr val="tx1"/>
                </a:solidFill>
                <a:effectLst/>
                <a:latin typeface="+mn-ea"/>
                <a:cs typeface="+mn-ea"/>
              </a:rPr>
              <a:t> </a:t>
            </a:r>
            <a:r>
              <a:rPr lang="en-US" sz="2400" strike="noStrike" noProof="1" dirty="0">
                <a:solidFill>
                  <a:schemeClr val="tx1"/>
                </a:solidFill>
                <a:effectLst/>
                <a:latin typeface="+mn-ea"/>
                <a:cs typeface="+mn-ea"/>
              </a:rPr>
              <a:t> </a:t>
            </a:r>
            <a:r>
              <a:rPr sz="2400" strike="noStrike" noProof="1" dirty="0">
                <a:solidFill>
                  <a:schemeClr val="tx1"/>
                </a:solidFill>
                <a:effectLst/>
                <a:latin typeface="+mn-ea"/>
                <a:cs typeface="+mn-ea"/>
              </a:rPr>
              <a:t>得 </a:t>
            </a:r>
            <a:endParaRPr sz="2400" strike="noStrike" noProof="1" dirty="0">
              <a:solidFill>
                <a:schemeClr val="tx1"/>
              </a:solidFill>
              <a:effectLst/>
              <a:latin typeface="+mn-ea"/>
              <a:cs typeface="+mn-ea"/>
            </a:endParaRPr>
          </a:p>
          <a:p>
            <a:pPr marL="0" indent="0">
              <a:lnSpc>
                <a:spcPct val="150000"/>
              </a:lnSpc>
              <a:spcBef>
                <a:spcPts val="0"/>
              </a:spcBef>
              <a:buNone/>
            </a:pPr>
            <a:endParaRPr sz="2400" strike="noStrike" noProof="1" dirty="0">
              <a:solidFill>
                <a:schemeClr val="tx1"/>
              </a:solidFill>
              <a:effectLst/>
              <a:latin typeface="+mn-ea"/>
              <a:cs typeface="+mn-ea"/>
            </a:endParaRPr>
          </a:p>
          <a:p>
            <a:pPr marL="0" indent="0">
              <a:lnSpc>
                <a:spcPct val="150000"/>
              </a:lnSpc>
              <a:spcBef>
                <a:spcPts val="0"/>
              </a:spcBef>
              <a:buNone/>
            </a:pPr>
            <a:endParaRPr sz="2400" strike="noStrike" noProof="1" dirty="0">
              <a:solidFill>
                <a:schemeClr val="tx1"/>
              </a:solidFill>
              <a:effectLst/>
              <a:latin typeface="+mn-ea"/>
              <a:cs typeface="+mn-ea"/>
            </a:endParaRPr>
          </a:p>
        </p:txBody>
      </p:sp>
      <p:graphicFrame>
        <p:nvGraphicFramePr>
          <p:cNvPr id="18434" name="对象 19458"/>
          <p:cNvGraphicFramePr>
            <a:graphicFrameLocks noChangeAspect="1"/>
          </p:cNvGraphicFramePr>
          <p:nvPr>
            <p:custDataLst>
              <p:tags r:id="rId11"/>
            </p:custDataLst>
          </p:nvPr>
        </p:nvGraphicFramePr>
        <p:xfrm>
          <a:off x="1261428" y="2028508"/>
          <a:ext cx="838200" cy="450850"/>
        </p:xfrm>
        <a:graphic>
          <a:graphicData uri="http://schemas.openxmlformats.org/presentationml/2006/ole">
            <mc:AlternateContent xmlns:mc="http://schemas.openxmlformats.org/markup-compatibility/2006">
              <mc:Choice xmlns:v="urn:schemas-microsoft-com:vml" Requires="v">
                <p:oleObj spid="_x0000_s3096" name="" r:id="rId12" imgW="368935" imgH="203835" progId="Equation.3">
                  <p:embed/>
                </p:oleObj>
              </mc:Choice>
              <mc:Fallback>
                <p:oleObj name="" r:id="rId12" imgW="368935" imgH="203835" progId="Equation.3">
                  <p:embed/>
                  <p:pic>
                    <p:nvPicPr>
                      <p:cNvPr id="0" name="图片 3095"/>
                      <p:cNvPicPr/>
                      <p:nvPr/>
                    </p:nvPicPr>
                    <p:blipFill>
                      <a:blip r:embed="rId13"/>
                      <a:stretch>
                        <a:fillRect/>
                      </a:stretch>
                    </p:blipFill>
                    <p:spPr>
                      <a:xfrm>
                        <a:off x="1261428" y="2028508"/>
                        <a:ext cx="838200" cy="450850"/>
                      </a:xfrm>
                      <a:prstGeom prst="rect">
                        <a:avLst/>
                      </a:prstGeom>
                      <a:noFill/>
                      <a:ln w="38100">
                        <a:noFill/>
                        <a:miter/>
                      </a:ln>
                    </p:spPr>
                  </p:pic>
                </p:oleObj>
              </mc:Fallback>
            </mc:AlternateContent>
          </a:graphicData>
        </a:graphic>
      </p:graphicFrame>
      <p:graphicFrame>
        <p:nvGraphicFramePr>
          <p:cNvPr id="18435" name="对象 19459"/>
          <p:cNvGraphicFramePr>
            <a:graphicFrameLocks noChangeAspect="1"/>
          </p:cNvGraphicFramePr>
          <p:nvPr>
            <p:custDataLst>
              <p:tags r:id="rId14"/>
            </p:custDataLst>
          </p:nvPr>
        </p:nvGraphicFramePr>
        <p:xfrm>
          <a:off x="2986088" y="1998345"/>
          <a:ext cx="1944687" cy="481013"/>
        </p:xfrm>
        <a:graphic>
          <a:graphicData uri="http://schemas.openxmlformats.org/presentationml/2006/ole">
            <mc:AlternateContent xmlns:mc="http://schemas.openxmlformats.org/markup-compatibility/2006">
              <mc:Choice xmlns:v="urn:schemas-microsoft-com:vml" Requires="v">
                <p:oleObj spid="_x0000_s3092" name="" r:id="rId15" imgW="814070" imgH="203200" progId="Equation.3">
                  <p:embed/>
                </p:oleObj>
              </mc:Choice>
              <mc:Fallback>
                <p:oleObj name="" r:id="rId15" imgW="814070" imgH="203200" progId="Equation.3">
                  <p:embed/>
                  <p:pic>
                    <p:nvPicPr>
                      <p:cNvPr id="0" name="图片 3091"/>
                      <p:cNvPicPr/>
                      <p:nvPr/>
                    </p:nvPicPr>
                    <p:blipFill>
                      <a:blip r:embed="rId16"/>
                      <a:stretch>
                        <a:fillRect/>
                      </a:stretch>
                    </p:blipFill>
                    <p:spPr>
                      <a:xfrm>
                        <a:off x="2986088" y="1998345"/>
                        <a:ext cx="1944687" cy="481013"/>
                      </a:xfrm>
                      <a:prstGeom prst="rect">
                        <a:avLst/>
                      </a:prstGeom>
                      <a:noFill/>
                      <a:ln w="38100">
                        <a:noFill/>
                        <a:miter/>
                      </a:ln>
                    </p:spPr>
                  </p:pic>
                </p:oleObj>
              </mc:Fallback>
            </mc:AlternateContent>
          </a:graphicData>
        </a:graphic>
      </p:graphicFrame>
      <p:graphicFrame>
        <p:nvGraphicFramePr>
          <p:cNvPr id="18436" name="对象 19460"/>
          <p:cNvGraphicFramePr>
            <a:graphicFrameLocks noChangeAspect="1"/>
          </p:cNvGraphicFramePr>
          <p:nvPr>
            <p:custDataLst>
              <p:tags r:id="rId17"/>
            </p:custDataLst>
          </p:nvPr>
        </p:nvGraphicFramePr>
        <p:xfrm>
          <a:off x="4731703" y="2479675"/>
          <a:ext cx="3095625" cy="1728788"/>
        </p:xfrm>
        <a:graphic>
          <a:graphicData uri="http://schemas.openxmlformats.org/presentationml/2006/ole">
            <mc:AlternateContent xmlns:mc="http://schemas.openxmlformats.org/markup-compatibility/2006">
              <mc:Choice xmlns:v="urn:schemas-microsoft-com:vml" Requires="v">
                <p:oleObj spid="_x0000_s3095" name="" r:id="rId18" imgW="1548765" imgH="862965" progId="Equation.3">
                  <p:embed/>
                </p:oleObj>
              </mc:Choice>
              <mc:Fallback>
                <p:oleObj name="" r:id="rId18" imgW="1548765" imgH="862965" progId="Equation.3">
                  <p:embed/>
                  <p:pic>
                    <p:nvPicPr>
                      <p:cNvPr id="0" name="图片 3094"/>
                      <p:cNvPicPr/>
                      <p:nvPr/>
                    </p:nvPicPr>
                    <p:blipFill>
                      <a:blip r:embed="rId19"/>
                      <a:stretch>
                        <a:fillRect/>
                      </a:stretch>
                    </p:blipFill>
                    <p:spPr>
                      <a:xfrm>
                        <a:off x="4731703" y="2479675"/>
                        <a:ext cx="3095625" cy="1728788"/>
                      </a:xfrm>
                      <a:prstGeom prst="rect">
                        <a:avLst/>
                      </a:prstGeom>
                      <a:noFill/>
                      <a:ln w="38100">
                        <a:noFill/>
                        <a:miter/>
                      </a:ln>
                    </p:spPr>
                  </p:pic>
                </p:oleObj>
              </mc:Fallback>
            </mc:AlternateContent>
          </a:graphicData>
        </a:graphic>
      </p:graphicFrame>
      <p:graphicFrame>
        <p:nvGraphicFramePr>
          <p:cNvPr id="18437" name="对象 19461"/>
          <p:cNvGraphicFramePr>
            <a:graphicFrameLocks noChangeAspect="1"/>
          </p:cNvGraphicFramePr>
          <p:nvPr>
            <p:custDataLst>
              <p:tags r:id="rId20"/>
            </p:custDataLst>
          </p:nvPr>
        </p:nvGraphicFramePr>
        <p:xfrm>
          <a:off x="4766945" y="4836795"/>
          <a:ext cx="3200400" cy="746125"/>
        </p:xfrm>
        <a:graphic>
          <a:graphicData uri="http://schemas.openxmlformats.org/presentationml/2006/ole">
            <mc:AlternateContent xmlns:mc="http://schemas.openxmlformats.org/markup-compatibility/2006">
              <mc:Choice xmlns:v="urn:schemas-microsoft-com:vml" Requires="v">
                <p:oleObj spid="_x0000_s3098" name="" r:id="rId21" imgW="1676400" imgH="393700" progId="Equation.3">
                  <p:embed/>
                </p:oleObj>
              </mc:Choice>
              <mc:Fallback>
                <p:oleObj name="" r:id="rId21" imgW="1676400" imgH="393700" progId="Equation.3">
                  <p:embed/>
                  <p:pic>
                    <p:nvPicPr>
                      <p:cNvPr id="0" name="图片 3097"/>
                      <p:cNvPicPr/>
                      <p:nvPr/>
                    </p:nvPicPr>
                    <p:blipFill>
                      <a:blip r:embed="rId22"/>
                      <a:stretch>
                        <a:fillRect/>
                      </a:stretch>
                    </p:blipFill>
                    <p:spPr>
                      <a:xfrm>
                        <a:off x="4766945" y="4836795"/>
                        <a:ext cx="3200400" cy="746125"/>
                      </a:xfrm>
                      <a:prstGeom prst="rect">
                        <a:avLst/>
                      </a:prstGeom>
                      <a:noFill/>
                      <a:ln w="38100">
                        <a:noFill/>
                        <a:miter/>
                      </a:ln>
                    </p:spPr>
                  </p:pic>
                </p:oleObj>
              </mc:Fallback>
            </mc:AlternateContent>
          </a:graphicData>
        </a:graphic>
      </p:graphicFrame>
      <p:graphicFrame>
        <p:nvGraphicFramePr>
          <p:cNvPr id="18438" name="对象 19462"/>
          <p:cNvGraphicFramePr>
            <a:graphicFrameLocks noChangeAspect="1"/>
          </p:cNvGraphicFramePr>
          <p:nvPr>
            <p:custDataLst>
              <p:tags r:id="rId23"/>
            </p:custDataLst>
          </p:nvPr>
        </p:nvGraphicFramePr>
        <p:xfrm>
          <a:off x="3027680" y="4217035"/>
          <a:ext cx="866775" cy="450850"/>
        </p:xfrm>
        <a:graphic>
          <a:graphicData uri="http://schemas.openxmlformats.org/presentationml/2006/ole">
            <mc:AlternateContent xmlns:mc="http://schemas.openxmlformats.org/markup-compatibility/2006">
              <mc:Choice xmlns:v="urn:schemas-microsoft-com:vml" Requires="v">
                <p:oleObj spid="_x0000_s3093" name="" r:id="rId24" imgW="381635" imgH="203835" progId="Equation.3">
                  <p:embed/>
                </p:oleObj>
              </mc:Choice>
              <mc:Fallback>
                <p:oleObj name="" r:id="rId24" imgW="381635" imgH="203835" progId="Equation.3">
                  <p:embed/>
                  <p:pic>
                    <p:nvPicPr>
                      <p:cNvPr id="0" name="图片 3092"/>
                      <p:cNvPicPr/>
                      <p:nvPr/>
                    </p:nvPicPr>
                    <p:blipFill>
                      <a:blip r:embed="rId25"/>
                      <a:stretch>
                        <a:fillRect/>
                      </a:stretch>
                    </p:blipFill>
                    <p:spPr>
                      <a:xfrm>
                        <a:off x="3027680" y="4217035"/>
                        <a:ext cx="866775" cy="450850"/>
                      </a:xfrm>
                      <a:prstGeom prst="rect">
                        <a:avLst/>
                      </a:prstGeom>
                      <a:noFill/>
                      <a:ln w="38100">
                        <a:noFill/>
                        <a:miter/>
                      </a:ln>
                    </p:spPr>
                  </p:pic>
                </p:oleObj>
              </mc:Fallback>
            </mc:AlternateContent>
          </a:graphicData>
        </a:graphic>
      </p:graphicFrame>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0" y="624143"/>
            <a:ext cx="12192000" cy="0"/>
          </a:xfrm>
          <a:prstGeom prst="line">
            <a:avLst/>
          </a:prstGeom>
          <a:ln w="15875">
            <a:solidFill>
              <a:srgbClr val="1F4E79"/>
            </a:solidFil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0" y="6316082"/>
            <a:ext cx="12192000" cy="580723"/>
          </a:xfrm>
          <a:prstGeom prst="rect">
            <a:avLst/>
          </a:prstGeom>
          <a:solidFill>
            <a:schemeClr val="accent5">
              <a:lumMod val="50000"/>
            </a:schemeClr>
          </a:solidFill>
          <a:ln>
            <a:noFill/>
          </a:ln>
        </p:spPr>
        <p:txBody>
          <a:bodyPr wrap="square" rtlCol="0">
            <a:spAutoFit/>
          </a:bodyPr>
          <a:lstStyle/>
          <a:p>
            <a:endParaRPr lang="zh-CN" altLang="en-US" dirty="0"/>
          </a:p>
        </p:txBody>
      </p:sp>
      <p:grpSp>
        <p:nvGrpSpPr>
          <p:cNvPr id="9" name="组合 8"/>
          <p:cNvGrpSpPr/>
          <p:nvPr/>
        </p:nvGrpSpPr>
        <p:grpSpPr>
          <a:xfrm>
            <a:off x="5311303" y="6457891"/>
            <a:ext cx="1843236" cy="400109"/>
            <a:chOff x="76140" y="6477345"/>
            <a:chExt cx="1947504" cy="400109"/>
          </a:xfrm>
        </p:grpSpPr>
        <p:pic>
          <p:nvPicPr>
            <p:cNvPr id="10" name="图片 9"/>
            <p:cNvPicPr>
              <a:picLocks noChangeAspect="1"/>
            </p:cNvPicPr>
            <p:nvPr/>
          </p:nvPicPr>
          <p:blipFill>
            <a:blip r:embed="rId1" cstate="print">
              <a:biLevel thresh="25000"/>
              <a:extLst>
                <a:ext uri="{28A0092B-C50C-407E-A947-70E740481C1C}">
                  <a14:useLocalDpi xmlns:a14="http://schemas.microsoft.com/office/drawing/2010/main" val="0"/>
                </a:ext>
              </a:extLst>
            </a:blip>
            <a:stretch>
              <a:fillRect/>
            </a:stretch>
          </p:blipFill>
          <p:spPr>
            <a:xfrm>
              <a:off x="76140" y="6477345"/>
              <a:ext cx="400109" cy="400109"/>
            </a:xfrm>
            <a:prstGeom prst="rect">
              <a:avLst/>
            </a:prstGeom>
          </p:spPr>
        </p:pic>
        <p:pic>
          <p:nvPicPr>
            <p:cNvPr id="11" name="图片 10"/>
            <p:cNvPicPr>
              <a:picLocks noChangeAspect="1"/>
            </p:cNvPicPr>
            <p:nvPr/>
          </p:nvPicPr>
          <p:blipFill rotWithShape="1">
            <a:blip r:embed="rId2">
              <a:biLevel thresh="25000"/>
            </a:blip>
            <a:srcRect l="1" t="6582" r="-25334" b="26979"/>
            <a:stretch>
              <a:fillRect/>
            </a:stretch>
          </p:blipFill>
          <p:spPr>
            <a:xfrm>
              <a:off x="414611" y="6477345"/>
              <a:ext cx="724874" cy="380655"/>
            </a:xfrm>
            <a:prstGeom prst="rect">
              <a:avLst/>
            </a:prstGeom>
          </p:spPr>
        </p:pic>
        <p:pic>
          <p:nvPicPr>
            <p:cNvPr id="12" name="图片 11"/>
            <p:cNvPicPr>
              <a:picLocks noChangeAspect="1"/>
            </p:cNvPicPr>
            <p:nvPr/>
          </p:nvPicPr>
          <p:blipFill rotWithShape="1">
            <a:blip r:embed="rId3">
              <a:biLevel thresh="25000"/>
              <a:extLst>
                <a:ext uri="{28A0092B-C50C-407E-A947-70E740481C1C}">
                  <a14:useLocalDpi xmlns:a14="http://schemas.microsoft.com/office/drawing/2010/main" val="0"/>
                </a:ext>
              </a:extLst>
            </a:blip>
            <a:srcRect l="32814" t="12432" r="55484" b="78542"/>
            <a:stretch>
              <a:fillRect/>
            </a:stretch>
          </p:blipFill>
          <p:spPr>
            <a:xfrm rot="1259126">
              <a:off x="895509" y="6508504"/>
              <a:ext cx="402920" cy="310802"/>
            </a:xfrm>
            <a:prstGeom prst="rect">
              <a:avLst/>
            </a:prstGeom>
          </p:spPr>
        </p:pic>
        <p:pic>
          <p:nvPicPr>
            <p:cNvPr id="13" name="图片 12"/>
            <p:cNvPicPr>
              <a:picLocks noChangeAspect="1"/>
            </p:cNvPicPr>
            <p:nvPr/>
          </p:nvPicPr>
          <p:blipFill rotWithShape="1">
            <a:blip r:embed="rId4" cstate="print"/>
            <a:srcRect t="-1" b="16526"/>
            <a:stretch>
              <a:fillRect/>
            </a:stretch>
          </p:blipFill>
          <p:spPr>
            <a:xfrm rot="589386">
              <a:off x="1256498" y="6481317"/>
              <a:ext cx="388026" cy="326437"/>
            </a:xfrm>
            <a:prstGeom prst="rect">
              <a:avLst/>
            </a:prstGeom>
          </p:spPr>
        </p:pic>
        <p:pic>
          <p:nvPicPr>
            <p:cNvPr id="14" name="图片 13"/>
            <p:cNvPicPr>
              <a:picLocks noChangeAspect="1"/>
            </p:cNvPicPr>
            <p:nvPr/>
          </p:nvPicPr>
          <p:blipFill rotWithShape="1">
            <a:blip r:embed="rId5" cstate="print"/>
            <a:srcRect t="18211" b="8984"/>
            <a:stretch>
              <a:fillRect/>
            </a:stretch>
          </p:blipFill>
          <p:spPr>
            <a:xfrm>
              <a:off x="1554468" y="6496881"/>
              <a:ext cx="469176" cy="341581"/>
            </a:xfrm>
            <a:prstGeom prst="rect">
              <a:avLst/>
            </a:prstGeom>
          </p:spPr>
        </p:pic>
      </p:grpSp>
      <p:pic>
        <p:nvPicPr>
          <p:cNvPr id="15" name="图片 14"/>
          <p:cNvPicPr>
            <a:picLocks noChangeAspect="1"/>
          </p:cNvPicPr>
          <p:nvPr/>
        </p:nvPicPr>
        <p:blipFill>
          <a:blip r:embed="rId6" cstate="print"/>
          <a:srcRect t="6230"/>
          <a:stretch>
            <a:fillRect/>
          </a:stretch>
        </p:blipFill>
        <p:spPr>
          <a:xfrm>
            <a:off x="10743565" y="137160"/>
            <a:ext cx="1291590" cy="544830"/>
          </a:xfrm>
          <a:prstGeom prst="rect">
            <a:avLst/>
          </a:prstGeom>
        </p:spPr>
      </p:pic>
      <p:sp>
        <p:nvSpPr>
          <p:cNvPr id="3" name="Text Box 2"/>
          <p:cNvSpPr txBox="1">
            <a:spLocks noGrp="1" noChangeArrowheads="1"/>
          </p:cNvSpPr>
          <p:nvPr>
            <p:custDataLst>
              <p:tags r:id="rId7"/>
            </p:custDataLst>
          </p:nvPr>
        </p:nvSpPr>
        <p:spPr>
          <a:xfrm>
            <a:off x="857250" y="500540"/>
            <a:ext cx="7561263" cy="645160"/>
          </a:xfrm>
          <a:prstGeom prst="rect">
            <a:avLst/>
          </a:prstGeom>
          <a:noFill/>
          <a:ln w="9525">
            <a:noFill/>
            <a:miter lim="800000"/>
          </a:ln>
          <a:effectLst/>
        </p:spPr>
        <p:txBody>
          <a:bodyPr vert="horz" wrap="square" lIns="91440" tIns="45720" rIns="91440" bIns="45720" numCol="1" anchor="ctr" anchorCtr="0" compatLnSpc="1">
            <a:spAutoFit/>
          </a:bodyPr>
          <a:lstStyle>
            <a:lvl1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2pPr>
            <a:lvl3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3pPr>
            <a:lvl4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4pPr>
            <a:lvl5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5pPr>
            <a:lvl6pPr marL="4572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6pPr>
            <a:lvl7pPr marL="9144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7pPr>
            <a:lvl8pPr marL="13716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8pPr>
            <a:lvl9pPr marL="18288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9pPr>
          </a:lstStyle>
          <a:p>
            <a:pPr marL="0" marR="0" lvl="0" indent="0" algn="ctr" defTabSz="914400" rtl="0" eaLnBrk="0" fontAlgn="base" latinLnBrk="0" hangingPunct="0">
              <a:lnSpc>
                <a:spcPct val="100000"/>
              </a:lnSpc>
              <a:spcBef>
                <a:spcPct val="50000"/>
              </a:spcBef>
              <a:spcAft>
                <a:spcPct val="0"/>
              </a:spcAft>
              <a:buClrTx/>
              <a:buSzTx/>
              <a:buFontTx/>
              <a:buNone/>
              <a:defRPr/>
            </a:pPr>
            <a:r>
              <a:rPr kumimoji="0" lang="en-US" alt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r>
              <a:rPr kumimoji="0" 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endParaRPr kumimoji="0" lang="zh-CN" sz="3600" b="1" i="0" u="none" strike="noStrike" kern="0" cap="none" spc="0" normalizeH="0" baseline="0" noProof="0" dirty="0">
              <a:ln>
                <a:noFill/>
              </a:ln>
              <a:solidFill>
                <a:srgbClr val="FF0000"/>
              </a:solidFill>
              <a:effectLst/>
              <a:uLnTx/>
              <a:uFillTx/>
              <a:latin typeface="华文楷体" panose="02010600040101010101" pitchFamily="2" charset="-122"/>
              <a:ea typeface="楷体_GB2312"/>
              <a:cs typeface="+mj-cs"/>
            </a:endParaRPr>
          </a:p>
        </p:txBody>
      </p:sp>
      <p:sp>
        <p:nvSpPr>
          <p:cNvPr id="16" name="文本框 15"/>
          <p:cNvSpPr txBox="1"/>
          <p:nvPr>
            <p:custDataLst>
              <p:tags r:id="rId8"/>
            </p:custDataLst>
          </p:nvPr>
        </p:nvSpPr>
        <p:spPr>
          <a:xfrm>
            <a:off x="0" y="50800"/>
            <a:ext cx="7917180" cy="521970"/>
          </a:xfrm>
          <a:prstGeom prst="rect">
            <a:avLst/>
          </a:prstGeom>
          <a:noFill/>
        </p:spPr>
        <p:txBody>
          <a:bodyPr wrap="square" rtlCol="0">
            <a:spAutoFit/>
          </a:bodyPr>
          <a:p>
            <a:pPr>
              <a:buClrTx/>
              <a:buSzTx/>
              <a:buFontTx/>
            </a:pPr>
            <a:r>
              <a:rPr sz="2800" dirty="0" err="1"/>
              <a:t>7.</a:t>
            </a:r>
            <a:r>
              <a:rPr lang="en-US" sz="2800" dirty="0" err="1"/>
              <a:t>3</a:t>
            </a:r>
            <a:r>
              <a:rPr lang="zh-CN" sz="2800" dirty="0" err="1"/>
              <a:t>、</a:t>
            </a:r>
            <a:r>
              <a:rPr sz="2800" dirty="0" err="1"/>
              <a:t> </a:t>
            </a:r>
            <a:r>
              <a:rPr lang="zh-CN" sz="2800" dirty="0" err="1"/>
              <a:t>天线阵</a:t>
            </a:r>
            <a:endParaRPr lang="zh-CN" sz="2800" dirty="0" err="1"/>
          </a:p>
        </p:txBody>
      </p:sp>
      <p:sp>
        <p:nvSpPr>
          <p:cNvPr id="17" name="文本框 16"/>
          <p:cNvSpPr txBox="1"/>
          <p:nvPr>
            <p:custDataLst>
              <p:tags r:id="rId9"/>
            </p:custDataLst>
          </p:nvPr>
        </p:nvSpPr>
        <p:spPr>
          <a:xfrm>
            <a:off x="221615" y="675640"/>
            <a:ext cx="10313670" cy="570865"/>
          </a:xfrm>
          <a:prstGeom prst="rect">
            <a:avLst/>
          </a:prstGeom>
          <a:noFill/>
        </p:spPr>
        <p:txBody>
          <a:bodyPr wrap="square" rtlCol="0" anchor="t">
            <a:spAutoFit/>
          </a:bodyPr>
          <a:p>
            <a:pPr marL="342900" marR="0" lvl="0" indent="-342900" algn="l" defTabSz="914400" rtl="0" eaLnBrk="1" fontAlgn="base" latinLnBrk="0" hangingPunct="1">
              <a:lnSpc>
                <a:spcPct val="130000"/>
              </a:lnSpc>
              <a:spcBef>
                <a:spcPct val="20000"/>
              </a:spcBef>
              <a:spcAft>
                <a:spcPct val="0"/>
              </a:spcAft>
              <a:buClrTx/>
              <a:buSzTx/>
              <a:buFont typeface="Wingdings" panose="05000000000000000000" pitchFamily="2" charset="2"/>
              <a:buNone/>
              <a:defRPr/>
            </a:pPr>
            <a:r>
              <a:rPr lang="en-US" altLang="zh-CN" sz="2400" b="1" kern="0" noProof="0" dirty="0" smtClean="0">
                <a:ln>
                  <a:noFill/>
                </a:ln>
                <a:effectLst/>
                <a:uLnTx/>
                <a:uFillTx/>
                <a:latin typeface="宋体" panose="02010600030101010101" pitchFamily="2" charset="-122"/>
                <a:ea typeface="楷体_GB2312"/>
                <a:sym typeface="+mn-ea"/>
              </a:rPr>
              <a:t>7.3.2 </a:t>
            </a:r>
            <a:r>
              <a:rPr sz="2400" b="1" kern="0" noProof="0" dirty="0" smtClean="0">
                <a:ln>
                  <a:noFill/>
                </a:ln>
                <a:effectLst/>
                <a:uLnTx/>
                <a:uFillTx/>
                <a:latin typeface="宋体" panose="02010600030101010101" pitchFamily="2" charset="-122"/>
                <a:ea typeface="楷体_GB2312"/>
                <a:sym typeface="+mn-ea"/>
              </a:rPr>
              <a:t>均匀直线式天线阵</a:t>
            </a:r>
            <a:endParaRPr sz="2400" b="1" kern="0" noProof="0" dirty="0" smtClean="0">
              <a:ln>
                <a:noFill/>
              </a:ln>
              <a:effectLst/>
              <a:uLnTx/>
              <a:uFillTx/>
              <a:latin typeface="宋体" panose="02010600030101010101" pitchFamily="2" charset="-122"/>
              <a:ea typeface="楷体_GB2312"/>
              <a:sym typeface="+mn-ea"/>
            </a:endParaRPr>
          </a:p>
        </p:txBody>
      </p:sp>
      <p:sp>
        <p:nvSpPr>
          <p:cNvPr id="11266" name="文本占位符 11265"/>
          <p:cNvSpPr>
            <a:spLocks noGrp="1"/>
          </p:cNvSpPr>
          <p:nvPr>
            <p:custDataLst>
              <p:tags r:id="rId10"/>
            </p:custDataLst>
          </p:nvPr>
        </p:nvSpPr>
        <p:spPr>
          <a:xfrm>
            <a:off x="857250" y="1297940"/>
            <a:ext cx="11019155" cy="4800600"/>
          </a:xfrm>
          <a:prstGeom prst="rect">
            <a:avLst/>
          </a:prstGeom>
          <a:noFill/>
          <a:ln w="9525">
            <a:noFill/>
            <a:miter/>
          </a:ln>
        </p:spPr>
        <p:txBody>
          <a:bodyPr/>
          <a:lstStyle>
            <a:lvl1pPr marL="342900" lvl="0" indent="-3429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3200" b="0" i="0" u="none" kern="1200" baseline="0">
                <a:solidFill>
                  <a:schemeClr val="tx1"/>
                </a:solidFill>
                <a:effectLst>
                  <a:outerShdw blurRad="38100" dist="38100" dir="2700000">
                    <a:srgbClr val="000000"/>
                  </a:outerShdw>
                </a:effectLst>
                <a:latin typeface="+mn-lt"/>
                <a:ea typeface="+mn-ea"/>
                <a:cs typeface="+mn-cs"/>
              </a:defRPr>
            </a:lvl1pPr>
            <a:lvl2pPr marL="742950" lvl="1" indent="-285750" algn="l" defTabSz="914400" eaLnBrk="1" fontAlgn="base" latinLnBrk="0" hangingPunct="1">
              <a:spcBef>
                <a:spcPct val="20000"/>
              </a:spcBef>
              <a:spcAft>
                <a:spcPct val="0"/>
              </a:spcAft>
              <a:buClr>
                <a:schemeClr val="accent2"/>
              </a:buClr>
              <a:buSzPct val="70000"/>
              <a:buFont typeface="Wingdings" panose="05000000000000000000" pitchFamily="2" charset="2"/>
              <a:buChar char="n"/>
              <a:defRPr sz="2800" b="0" i="0" u="none" kern="1200" baseline="0">
                <a:solidFill>
                  <a:schemeClr val="tx1"/>
                </a:solidFill>
                <a:effectLst>
                  <a:outerShdw blurRad="38100" dist="38100" dir="2700000">
                    <a:srgbClr val="000000"/>
                  </a:outerShdw>
                </a:effectLst>
                <a:latin typeface="+mn-lt"/>
                <a:ea typeface="+mn-ea"/>
                <a:cs typeface="+mn-cs"/>
              </a:defRPr>
            </a:lvl2pPr>
            <a:lvl3pPr marL="1143000" lvl="2" indent="-228600" algn="l" defTabSz="914400" eaLnBrk="1" fontAlgn="base" latinLnBrk="0" hangingPunct="1">
              <a:spcBef>
                <a:spcPct val="20000"/>
              </a:spcBef>
              <a:spcAft>
                <a:spcPct val="0"/>
              </a:spcAft>
              <a:buClr>
                <a:schemeClr val="tx2"/>
              </a:buClr>
              <a:buSzPct val="70000"/>
              <a:buFont typeface="Wingdings" panose="05000000000000000000" pitchFamily="2" charset="2"/>
              <a:buChar char="n"/>
              <a:defRPr sz="2400" b="0" i="0" u="none" kern="1200" baseline="0">
                <a:solidFill>
                  <a:schemeClr val="tx1"/>
                </a:solidFill>
                <a:effectLst>
                  <a:outerShdw blurRad="38100" dist="38100" dir="2700000">
                    <a:srgbClr val="000000"/>
                  </a:outerShdw>
                </a:effectLst>
                <a:latin typeface="+mn-lt"/>
                <a:ea typeface="+mn-ea"/>
                <a:cs typeface="+mn-cs"/>
              </a:defRPr>
            </a:lvl3pPr>
            <a:lvl4pPr marL="1600200" lvl="3" indent="-228600" algn="l" defTabSz="914400" eaLnBrk="1" fontAlgn="base" latinLnBrk="0" hangingPunct="1">
              <a:spcBef>
                <a:spcPct val="20000"/>
              </a:spcBef>
              <a:spcAft>
                <a:spcPct val="0"/>
              </a:spcAft>
              <a:buClr>
                <a:schemeClr val="accent2"/>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4pPr>
            <a:lvl5pPr marL="2057400" lvl="4"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5pPr>
            <a:lvl6pPr marL="2514600" lvl="5"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6pPr>
            <a:lvl7pPr marL="2971800" lvl="6"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7pPr>
            <a:lvl8pPr marL="3429000" lvl="7"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8pPr>
            <a:lvl9pPr marL="3886200" lvl="8"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9pPr>
          </a:lstStyle>
          <a:p>
            <a:pPr marL="0" indent="0">
              <a:lnSpc>
                <a:spcPct val="150000"/>
              </a:lnSpc>
              <a:spcBef>
                <a:spcPts val="0"/>
              </a:spcBef>
              <a:buNone/>
            </a:pPr>
            <a:r>
              <a:rPr sz="2400" strike="noStrike" noProof="1" dirty="0">
                <a:solidFill>
                  <a:schemeClr val="tx1"/>
                </a:solidFill>
                <a:effectLst/>
                <a:latin typeface="+mn-ea"/>
                <a:cs typeface="+mn-ea"/>
              </a:rPr>
              <a:t>在        </a:t>
            </a:r>
            <a:r>
              <a:rPr lang="en-US" sz="2400" strike="noStrike" noProof="1" dirty="0">
                <a:solidFill>
                  <a:schemeClr val="tx1"/>
                </a:solidFill>
                <a:effectLst/>
                <a:latin typeface="+mn-ea"/>
                <a:cs typeface="+mn-ea"/>
              </a:rPr>
              <a:t>  </a:t>
            </a:r>
            <a:r>
              <a:rPr sz="2400" strike="noStrike" noProof="1" dirty="0">
                <a:solidFill>
                  <a:schemeClr val="tx1"/>
                </a:solidFill>
                <a:effectLst/>
                <a:latin typeface="+mn-ea"/>
                <a:cs typeface="+mn-ea"/>
              </a:rPr>
              <a:t>和     方向，即在与天线阵轴线垂直的方向，天线阵有最大辐射。这种天线阵两侧有最大辐射，故称为侧射式天线阵。</a:t>
            </a:r>
            <a:endParaRPr sz="2400" strike="noStrike" noProof="1" dirty="0">
              <a:solidFill>
                <a:schemeClr val="tx1"/>
              </a:solidFill>
              <a:effectLst/>
              <a:latin typeface="+mn-ea"/>
              <a:cs typeface="+mn-ea"/>
            </a:endParaRPr>
          </a:p>
          <a:p>
            <a:pPr marL="0" indent="0">
              <a:lnSpc>
                <a:spcPct val="150000"/>
              </a:lnSpc>
              <a:spcBef>
                <a:spcPts val="0"/>
              </a:spcBef>
              <a:buNone/>
            </a:pPr>
            <a:endParaRPr sz="2400" strike="noStrike" noProof="1" dirty="0">
              <a:solidFill>
                <a:schemeClr val="tx1"/>
              </a:solidFill>
              <a:effectLst/>
              <a:latin typeface="+mn-ea"/>
              <a:cs typeface="+mn-ea"/>
            </a:endParaRPr>
          </a:p>
          <a:p>
            <a:pPr marL="0" indent="0">
              <a:lnSpc>
                <a:spcPct val="150000"/>
              </a:lnSpc>
              <a:spcBef>
                <a:spcPts val="0"/>
              </a:spcBef>
              <a:buNone/>
            </a:pPr>
            <a:endParaRPr sz="2400" strike="noStrike" noProof="1" dirty="0">
              <a:solidFill>
                <a:schemeClr val="tx1"/>
              </a:solidFill>
              <a:effectLst/>
              <a:latin typeface="+mn-ea"/>
              <a:cs typeface="+mn-ea"/>
            </a:endParaRPr>
          </a:p>
          <a:p>
            <a:pPr marL="0" indent="0">
              <a:lnSpc>
                <a:spcPct val="150000"/>
              </a:lnSpc>
              <a:spcBef>
                <a:spcPts val="0"/>
              </a:spcBef>
              <a:buNone/>
            </a:pPr>
            <a:endParaRPr sz="2400" strike="noStrike" noProof="1" dirty="0">
              <a:solidFill>
                <a:schemeClr val="tx1"/>
              </a:solidFill>
              <a:effectLst/>
              <a:latin typeface="+mn-ea"/>
              <a:cs typeface="+mn-ea"/>
            </a:endParaRPr>
          </a:p>
        </p:txBody>
      </p:sp>
      <p:graphicFrame>
        <p:nvGraphicFramePr>
          <p:cNvPr id="19458" name="对象 20482"/>
          <p:cNvGraphicFramePr>
            <a:graphicFrameLocks noChangeAspect="1"/>
          </p:cNvGraphicFramePr>
          <p:nvPr>
            <p:custDataLst>
              <p:tags r:id="rId11"/>
            </p:custDataLst>
          </p:nvPr>
        </p:nvGraphicFramePr>
        <p:xfrm>
          <a:off x="1279843" y="1297940"/>
          <a:ext cx="838200" cy="781050"/>
        </p:xfrm>
        <a:graphic>
          <a:graphicData uri="http://schemas.openxmlformats.org/presentationml/2006/ole">
            <mc:AlternateContent xmlns:mc="http://schemas.openxmlformats.org/markup-compatibility/2006">
              <mc:Choice xmlns:v="urn:schemas-microsoft-com:vml" Requires="v">
                <p:oleObj spid="_x0000_s3100" name="" r:id="rId12" imgW="420370" imgH="394970" progId="Equation.3">
                  <p:embed/>
                </p:oleObj>
              </mc:Choice>
              <mc:Fallback>
                <p:oleObj name="" r:id="rId12" imgW="420370" imgH="394970" progId="Equation.3">
                  <p:embed/>
                  <p:pic>
                    <p:nvPicPr>
                      <p:cNvPr id="0" name="图片 3099"/>
                      <p:cNvPicPr/>
                      <p:nvPr/>
                    </p:nvPicPr>
                    <p:blipFill>
                      <a:blip r:embed="rId13"/>
                      <a:stretch>
                        <a:fillRect/>
                      </a:stretch>
                    </p:blipFill>
                    <p:spPr>
                      <a:xfrm>
                        <a:off x="1279843" y="1297940"/>
                        <a:ext cx="838200" cy="781050"/>
                      </a:xfrm>
                      <a:prstGeom prst="rect">
                        <a:avLst/>
                      </a:prstGeom>
                      <a:noFill/>
                      <a:ln w="38100">
                        <a:noFill/>
                        <a:miter/>
                      </a:ln>
                    </p:spPr>
                  </p:pic>
                </p:oleObj>
              </mc:Fallback>
            </mc:AlternateContent>
          </a:graphicData>
        </a:graphic>
      </p:graphicFrame>
      <p:graphicFrame>
        <p:nvGraphicFramePr>
          <p:cNvPr id="19459" name="对象 20483"/>
          <p:cNvGraphicFramePr>
            <a:graphicFrameLocks noChangeAspect="1"/>
          </p:cNvGraphicFramePr>
          <p:nvPr>
            <p:custDataLst>
              <p:tags r:id="rId14"/>
            </p:custDataLst>
          </p:nvPr>
        </p:nvGraphicFramePr>
        <p:xfrm>
          <a:off x="2476183" y="1376680"/>
          <a:ext cx="371475" cy="609600"/>
        </p:xfrm>
        <a:graphic>
          <a:graphicData uri="http://schemas.openxmlformats.org/presentationml/2006/ole">
            <mc:AlternateContent xmlns:mc="http://schemas.openxmlformats.org/markup-compatibility/2006">
              <mc:Choice xmlns:v="urn:schemas-microsoft-com:vml" Requires="v">
                <p:oleObj spid="_x0000_s3101" name="" r:id="rId15" imgW="241935" imgH="394970" progId="Equation.3">
                  <p:embed/>
                </p:oleObj>
              </mc:Choice>
              <mc:Fallback>
                <p:oleObj name="" r:id="rId15" imgW="241935" imgH="394970" progId="Equation.3">
                  <p:embed/>
                  <p:pic>
                    <p:nvPicPr>
                      <p:cNvPr id="0" name="图片 3100"/>
                      <p:cNvPicPr/>
                      <p:nvPr/>
                    </p:nvPicPr>
                    <p:blipFill>
                      <a:blip r:embed="rId16"/>
                      <a:stretch>
                        <a:fillRect/>
                      </a:stretch>
                    </p:blipFill>
                    <p:spPr>
                      <a:xfrm>
                        <a:off x="2476183" y="1376680"/>
                        <a:ext cx="371475" cy="609600"/>
                      </a:xfrm>
                      <a:prstGeom prst="rect">
                        <a:avLst/>
                      </a:prstGeom>
                      <a:noFill/>
                      <a:ln w="38100">
                        <a:noFill/>
                        <a:miter/>
                      </a:ln>
                    </p:spPr>
                  </p:pic>
                </p:oleObj>
              </mc:Fallback>
            </mc:AlternateContent>
          </a:graphicData>
        </a:graphic>
      </p:graphicFrame>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0" y="624143"/>
            <a:ext cx="12192000" cy="0"/>
          </a:xfrm>
          <a:prstGeom prst="line">
            <a:avLst/>
          </a:prstGeom>
          <a:ln w="15875">
            <a:solidFill>
              <a:srgbClr val="1F4E79"/>
            </a:solidFil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0" y="6316082"/>
            <a:ext cx="12192000" cy="580723"/>
          </a:xfrm>
          <a:prstGeom prst="rect">
            <a:avLst/>
          </a:prstGeom>
          <a:solidFill>
            <a:schemeClr val="accent5">
              <a:lumMod val="50000"/>
            </a:schemeClr>
          </a:solidFill>
          <a:ln>
            <a:noFill/>
          </a:ln>
        </p:spPr>
        <p:txBody>
          <a:bodyPr wrap="square" rtlCol="0">
            <a:spAutoFit/>
          </a:bodyPr>
          <a:lstStyle/>
          <a:p>
            <a:endParaRPr lang="zh-CN" altLang="en-US" dirty="0"/>
          </a:p>
        </p:txBody>
      </p:sp>
      <p:grpSp>
        <p:nvGrpSpPr>
          <p:cNvPr id="9" name="组合 8"/>
          <p:cNvGrpSpPr/>
          <p:nvPr/>
        </p:nvGrpSpPr>
        <p:grpSpPr>
          <a:xfrm>
            <a:off x="5311303" y="6457891"/>
            <a:ext cx="1843236" cy="400109"/>
            <a:chOff x="76140" y="6477345"/>
            <a:chExt cx="1947504" cy="400109"/>
          </a:xfrm>
        </p:grpSpPr>
        <p:pic>
          <p:nvPicPr>
            <p:cNvPr id="10" name="图片 9"/>
            <p:cNvPicPr>
              <a:picLocks noChangeAspect="1"/>
            </p:cNvPicPr>
            <p:nvPr/>
          </p:nvPicPr>
          <p:blipFill>
            <a:blip r:embed="rId1" cstate="print">
              <a:biLevel thresh="25000"/>
              <a:extLst>
                <a:ext uri="{28A0092B-C50C-407E-A947-70E740481C1C}">
                  <a14:useLocalDpi xmlns:a14="http://schemas.microsoft.com/office/drawing/2010/main" val="0"/>
                </a:ext>
              </a:extLst>
            </a:blip>
            <a:stretch>
              <a:fillRect/>
            </a:stretch>
          </p:blipFill>
          <p:spPr>
            <a:xfrm>
              <a:off x="76140" y="6477345"/>
              <a:ext cx="400109" cy="400109"/>
            </a:xfrm>
            <a:prstGeom prst="rect">
              <a:avLst/>
            </a:prstGeom>
          </p:spPr>
        </p:pic>
        <p:pic>
          <p:nvPicPr>
            <p:cNvPr id="11" name="图片 10"/>
            <p:cNvPicPr>
              <a:picLocks noChangeAspect="1"/>
            </p:cNvPicPr>
            <p:nvPr/>
          </p:nvPicPr>
          <p:blipFill rotWithShape="1">
            <a:blip r:embed="rId2">
              <a:biLevel thresh="25000"/>
            </a:blip>
            <a:srcRect l="1" t="6582" r="-25334" b="26979"/>
            <a:stretch>
              <a:fillRect/>
            </a:stretch>
          </p:blipFill>
          <p:spPr>
            <a:xfrm>
              <a:off x="414611" y="6477345"/>
              <a:ext cx="724874" cy="380655"/>
            </a:xfrm>
            <a:prstGeom prst="rect">
              <a:avLst/>
            </a:prstGeom>
          </p:spPr>
        </p:pic>
        <p:pic>
          <p:nvPicPr>
            <p:cNvPr id="12" name="图片 11"/>
            <p:cNvPicPr>
              <a:picLocks noChangeAspect="1"/>
            </p:cNvPicPr>
            <p:nvPr/>
          </p:nvPicPr>
          <p:blipFill rotWithShape="1">
            <a:blip r:embed="rId3">
              <a:biLevel thresh="25000"/>
              <a:extLst>
                <a:ext uri="{28A0092B-C50C-407E-A947-70E740481C1C}">
                  <a14:useLocalDpi xmlns:a14="http://schemas.microsoft.com/office/drawing/2010/main" val="0"/>
                </a:ext>
              </a:extLst>
            </a:blip>
            <a:srcRect l="32814" t="12432" r="55484" b="78542"/>
            <a:stretch>
              <a:fillRect/>
            </a:stretch>
          </p:blipFill>
          <p:spPr>
            <a:xfrm rot="1259126">
              <a:off x="895509" y="6508504"/>
              <a:ext cx="402920" cy="310802"/>
            </a:xfrm>
            <a:prstGeom prst="rect">
              <a:avLst/>
            </a:prstGeom>
          </p:spPr>
        </p:pic>
        <p:pic>
          <p:nvPicPr>
            <p:cNvPr id="13" name="图片 12"/>
            <p:cNvPicPr>
              <a:picLocks noChangeAspect="1"/>
            </p:cNvPicPr>
            <p:nvPr/>
          </p:nvPicPr>
          <p:blipFill rotWithShape="1">
            <a:blip r:embed="rId4" cstate="print"/>
            <a:srcRect t="-1" b="16526"/>
            <a:stretch>
              <a:fillRect/>
            </a:stretch>
          </p:blipFill>
          <p:spPr>
            <a:xfrm rot="589386">
              <a:off x="1256498" y="6481317"/>
              <a:ext cx="388026" cy="326437"/>
            </a:xfrm>
            <a:prstGeom prst="rect">
              <a:avLst/>
            </a:prstGeom>
          </p:spPr>
        </p:pic>
        <p:pic>
          <p:nvPicPr>
            <p:cNvPr id="14" name="图片 13"/>
            <p:cNvPicPr>
              <a:picLocks noChangeAspect="1"/>
            </p:cNvPicPr>
            <p:nvPr/>
          </p:nvPicPr>
          <p:blipFill rotWithShape="1">
            <a:blip r:embed="rId5" cstate="print"/>
            <a:srcRect t="18211" b="8984"/>
            <a:stretch>
              <a:fillRect/>
            </a:stretch>
          </p:blipFill>
          <p:spPr>
            <a:xfrm>
              <a:off x="1554468" y="6496881"/>
              <a:ext cx="469176" cy="341581"/>
            </a:xfrm>
            <a:prstGeom prst="rect">
              <a:avLst/>
            </a:prstGeom>
          </p:spPr>
        </p:pic>
      </p:grpSp>
      <p:pic>
        <p:nvPicPr>
          <p:cNvPr id="15" name="图片 14"/>
          <p:cNvPicPr>
            <a:picLocks noChangeAspect="1"/>
          </p:cNvPicPr>
          <p:nvPr/>
        </p:nvPicPr>
        <p:blipFill>
          <a:blip r:embed="rId6" cstate="print"/>
          <a:srcRect t="6230"/>
          <a:stretch>
            <a:fillRect/>
          </a:stretch>
        </p:blipFill>
        <p:spPr>
          <a:xfrm>
            <a:off x="10743565" y="137160"/>
            <a:ext cx="1291590" cy="544830"/>
          </a:xfrm>
          <a:prstGeom prst="rect">
            <a:avLst/>
          </a:prstGeom>
        </p:spPr>
      </p:pic>
      <p:sp>
        <p:nvSpPr>
          <p:cNvPr id="3" name="Text Box 2"/>
          <p:cNvSpPr txBox="1">
            <a:spLocks noGrp="1" noChangeArrowheads="1"/>
          </p:cNvSpPr>
          <p:nvPr>
            <p:custDataLst>
              <p:tags r:id="rId7"/>
            </p:custDataLst>
          </p:nvPr>
        </p:nvSpPr>
        <p:spPr>
          <a:xfrm>
            <a:off x="857250" y="500540"/>
            <a:ext cx="7561263" cy="645160"/>
          </a:xfrm>
          <a:prstGeom prst="rect">
            <a:avLst/>
          </a:prstGeom>
          <a:noFill/>
          <a:ln w="9525">
            <a:noFill/>
            <a:miter lim="800000"/>
          </a:ln>
          <a:effectLst/>
        </p:spPr>
        <p:txBody>
          <a:bodyPr vert="horz" wrap="square" lIns="91440" tIns="45720" rIns="91440" bIns="45720" numCol="1" anchor="ctr" anchorCtr="0" compatLnSpc="1">
            <a:spAutoFit/>
          </a:bodyPr>
          <a:lstStyle>
            <a:lvl1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2pPr>
            <a:lvl3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3pPr>
            <a:lvl4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4pPr>
            <a:lvl5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5pPr>
            <a:lvl6pPr marL="4572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6pPr>
            <a:lvl7pPr marL="9144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7pPr>
            <a:lvl8pPr marL="13716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8pPr>
            <a:lvl9pPr marL="18288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9pPr>
          </a:lstStyle>
          <a:p>
            <a:pPr marL="0" marR="0" lvl="0" indent="0" algn="ctr" defTabSz="914400" rtl="0" eaLnBrk="0" fontAlgn="base" latinLnBrk="0" hangingPunct="0">
              <a:lnSpc>
                <a:spcPct val="100000"/>
              </a:lnSpc>
              <a:spcBef>
                <a:spcPct val="50000"/>
              </a:spcBef>
              <a:spcAft>
                <a:spcPct val="0"/>
              </a:spcAft>
              <a:buClrTx/>
              <a:buSzTx/>
              <a:buFontTx/>
              <a:buNone/>
              <a:defRPr/>
            </a:pPr>
            <a:r>
              <a:rPr kumimoji="0" lang="en-US" alt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r>
              <a:rPr kumimoji="0" 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endParaRPr kumimoji="0" lang="zh-CN" sz="3600" b="1" i="0" u="none" strike="noStrike" kern="0" cap="none" spc="0" normalizeH="0" baseline="0" noProof="0" dirty="0">
              <a:ln>
                <a:noFill/>
              </a:ln>
              <a:solidFill>
                <a:srgbClr val="FF0000"/>
              </a:solidFill>
              <a:effectLst/>
              <a:uLnTx/>
              <a:uFillTx/>
              <a:latin typeface="华文楷体" panose="02010600040101010101" pitchFamily="2" charset="-122"/>
              <a:ea typeface="楷体_GB2312"/>
              <a:cs typeface="+mj-cs"/>
            </a:endParaRPr>
          </a:p>
        </p:txBody>
      </p:sp>
      <p:sp>
        <p:nvSpPr>
          <p:cNvPr id="16" name="文本框 15"/>
          <p:cNvSpPr txBox="1"/>
          <p:nvPr>
            <p:custDataLst>
              <p:tags r:id="rId8"/>
            </p:custDataLst>
          </p:nvPr>
        </p:nvSpPr>
        <p:spPr>
          <a:xfrm>
            <a:off x="0" y="50800"/>
            <a:ext cx="7917180" cy="521970"/>
          </a:xfrm>
          <a:prstGeom prst="rect">
            <a:avLst/>
          </a:prstGeom>
          <a:noFill/>
        </p:spPr>
        <p:txBody>
          <a:bodyPr wrap="square" rtlCol="0">
            <a:spAutoFit/>
          </a:bodyPr>
          <a:p>
            <a:pPr>
              <a:buClrTx/>
              <a:buSzTx/>
              <a:buFontTx/>
            </a:pPr>
            <a:r>
              <a:rPr sz="2800" dirty="0" err="1"/>
              <a:t>7.1</a:t>
            </a:r>
            <a:r>
              <a:rPr lang="zh-CN" sz="2800" dirty="0" err="1"/>
              <a:t>、</a:t>
            </a:r>
            <a:r>
              <a:rPr sz="2800" dirty="0" err="1"/>
              <a:t> 电磁波的辐射与天线的常用电参数</a:t>
            </a:r>
            <a:endParaRPr sz="2800" dirty="0" err="1"/>
          </a:p>
        </p:txBody>
      </p:sp>
      <p:sp>
        <p:nvSpPr>
          <p:cNvPr id="17" name="文本框 16"/>
          <p:cNvSpPr txBox="1"/>
          <p:nvPr>
            <p:custDataLst>
              <p:tags r:id="rId9"/>
            </p:custDataLst>
          </p:nvPr>
        </p:nvSpPr>
        <p:spPr>
          <a:xfrm>
            <a:off x="221615" y="675640"/>
            <a:ext cx="10313670" cy="570865"/>
          </a:xfrm>
          <a:prstGeom prst="rect">
            <a:avLst/>
          </a:prstGeom>
          <a:noFill/>
        </p:spPr>
        <p:txBody>
          <a:bodyPr wrap="square" rtlCol="0" anchor="t">
            <a:spAutoFit/>
          </a:bodyPr>
          <a:p>
            <a:pPr marL="342900" marR="0" lvl="0" indent="-342900" algn="l" defTabSz="914400" rtl="0" eaLnBrk="1" fontAlgn="base" latinLnBrk="0" hangingPunct="1">
              <a:lnSpc>
                <a:spcPct val="130000"/>
              </a:lnSpc>
              <a:spcBef>
                <a:spcPct val="20000"/>
              </a:spcBef>
              <a:spcAft>
                <a:spcPct val="0"/>
              </a:spcAft>
              <a:buClrTx/>
              <a:buSzTx/>
              <a:buFont typeface="Wingdings" panose="05000000000000000000" pitchFamily="2" charset="2"/>
              <a:buNone/>
              <a:defRPr/>
            </a:pPr>
            <a:r>
              <a:rPr lang="en-US" altLang="zh-CN" sz="2400" b="1" kern="0" noProof="0" dirty="0" smtClean="0">
                <a:ln>
                  <a:noFill/>
                </a:ln>
                <a:effectLst/>
                <a:uLnTx/>
                <a:uFillTx/>
                <a:latin typeface="宋体" panose="02010600030101010101" pitchFamily="2" charset="-122"/>
                <a:ea typeface="楷体_GB2312"/>
                <a:sym typeface="+mn-ea"/>
              </a:rPr>
              <a:t>7.1.1 天线的常用电参数</a:t>
            </a:r>
            <a:endParaRPr sz="2400" b="1" kern="0">
              <a:sym typeface="+mn-ea"/>
            </a:endParaRPr>
          </a:p>
        </p:txBody>
      </p:sp>
      <p:sp>
        <p:nvSpPr>
          <p:cNvPr id="11266" name="文本占位符 11265"/>
          <p:cNvSpPr>
            <a:spLocks noGrp="1"/>
          </p:cNvSpPr>
          <p:nvPr>
            <p:custDataLst>
              <p:tags r:id="rId10"/>
            </p:custDataLst>
          </p:nvPr>
        </p:nvSpPr>
        <p:spPr>
          <a:xfrm>
            <a:off x="857250" y="1297940"/>
            <a:ext cx="11019155" cy="4800600"/>
          </a:xfrm>
          <a:prstGeom prst="rect">
            <a:avLst/>
          </a:prstGeom>
          <a:noFill/>
          <a:ln w="9525">
            <a:noFill/>
            <a:miter/>
          </a:ln>
        </p:spPr>
        <p:txBody>
          <a:bodyPr/>
          <a:lstStyle>
            <a:lvl1pPr marL="342900" lvl="0" indent="-3429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3200" b="0" i="0" u="none" kern="1200" baseline="0">
                <a:solidFill>
                  <a:schemeClr val="tx1"/>
                </a:solidFill>
                <a:effectLst>
                  <a:outerShdw blurRad="38100" dist="38100" dir="2700000">
                    <a:srgbClr val="000000"/>
                  </a:outerShdw>
                </a:effectLst>
                <a:latin typeface="+mn-lt"/>
                <a:ea typeface="+mn-ea"/>
                <a:cs typeface="+mn-cs"/>
              </a:defRPr>
            </a:lvl1pPr>
            <a:lvl2pPr marL="742950" lvl="1" indent="-285750" algn="l" defTabSz="914400" eaLnBrk="1" fontAlgn="base" latinLnBrk="0" hangingPunct="1">
              <a:spcBef>
                <a:spcPct val="20000"/>
              </a:spcBef>
              <a:spcAft>
                <a:spcPct val="0"/>
              </a:spcAft>
              <a:buClr>
                <a:schemeClr val="accent2"/>
              </a:buClr>
              <a:buSzPct val="70000"/>
              <a:buFont typeface="Wingdings" panose="05000000000000000000" pitchFamily="2" charset="2"/>
              <a:buChar char="n"/>
              <a:defRPr sz="2800" b="0" i="0" u="none" kern="1200" baseline="0">
                <a:solidFill>
                  <a:schemeClr val="tx1"/>
                </a:solidFill>
                <a:effectLst>
                  <a:outerShdw blurRad="38100" dist="38100" dir="2700000">
                    <a:srgbClr val="000000"/>
                  </a:outerShdw>
                </a:effectLst>
                <a:latin typeface="+mn-lt"/>
                <a:ea typeface="+mn-ea"/>
                <a:cs typeface="+mn-cs"/>
              </a:defRPr>
            </a:lvl2pPr>
            <a:lvl3pPr marL="1143000" lvl="2" indent="-228600" algn="l" defTabSz="914400" eaLnBrk="1" fontAlgn="base" latinLnBrk="0" hangingPunct="1">
              <a:spcBef>
                <a:spcPct val="20000"/>
              </a:spcBef>
              <a:spcAft>
                <a:spcPct val="0"/>
              </a:spcAft>
              <a:buClr>
                <a:schemeClr val="tx2"/>
              </a:buClr>
              <a:buSzPct val="70000"/>
              <a:buFont typeface="Wingdings" panose="05000000000000000000" pitchFamily="2" charset="2"/>
              <a:buChar char="n"/>
              <a:defRPr sz="2400" b="0" i="0" u="none" kern="1200" baseline="0">
                <a:solidFill>
                  <a:schemeClr val="tx1"/>
                </a:solidFill>
                <a:effectLst>
                  <a:outerShdw blurRad="38100" dist="38100" dir="2700000">
                    <a:srgbClr val="000000"/>
                  </a:outerShdw>
                </a:effectLst>
                <a:latin typeface="+mn-lt"/>
                <a:ea typeface="+mn-ea"/>
                <a:cs typeface="+mn-cs"/>
              </a:defRPr>
            </a:lvl3pPr>
            <a:lvl4pPr marL="1600200" lvl="3" indent="-228600" algn="l" defTabSz="914400" eaLnBrk="1" fontAlgn="base" latinLnBrk="0" hangingPunct="1">
              <a:spcBef>
                <a:spcPct val="20000"/>
              </a:spcBef>
              <a:spcAft>
                <a:spcPct val="0"/>
              </a:spcAft>
              <a:buClr>
                <a:schemeClr val="accent2"/>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4pPr>
            <a:lvl5pPr marL="2057400" lvl="4"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5pPr>
            <a:lvl6pPr marL="2514600" lvl="5"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6pPr>
            <a:lvl7pPr marL="2971800" lvl="6"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7pPr>
            <a:lvl8pPr marL="3429000" lvl="7"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8pPr>
            <a:lvl9pPr marL="3886200" lvl="8"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9pPr>
          </a:lstStyle>
          <a:p>
            <a:pPr marL="0" indent="0">
              <a:lnSpc>
                <a:spcPct val="150000"/>
              </a:lnSpc>
              <a:spcBef>
                <a:spcPts val="0"/>
              </a:spcBef>
              <a:buNone/>
            </a:pPr>
            <a:r>
              <a:rPr sz="2400" strike="noStrike" noProof="1" dirty="0">
                <a:effectLst/>
                <a:latin typeface="+mn-ea"/>
                <a:cs typeface="+mn-ea"/>
              </a:rPr>
              <a:t>功率方向图函数</a:t>
            </a:r>
            <a:endParaRPr sz="2400" strike="noStrike" noProof="1" dirty="0">
              <a:effectLst/>
              <a:latin typeface="+mn-ea"/>
              <a:cs typeface="+mn-ea"/>
            </a:endParaRPr>
          </a:p>
          <a:p>
            <a:pPr marL="0" indent="0">
              <a:lnSpc>
                <a:spcPct val="150000"/>
              </a:lnSpc>
              <a:spcBef>
                <a:spcPts val="0"/>
              </a:spcBef>
              <a:buNone/>
            </a:pPr>
            <a:endParaRPr sz="2400" strike="noStrike" noProof="1" dirty="0">
              <a:effectLst/>
              <a:latin typeface="+mn-ea"/>
              <a:cs typeface="+mn-ea"/>
            </a:endParaRPr>
          </a:p>
          <a:p>
            <a:pPr marL="0" indent="0">
              <a:lnSpc>
                <a:spcPct val="150000"/>
              </a:lnSpc>
              <a:spcBef>
                <a:spcPts val="0"/>
              </a:spcBef>
              <a:buNone/>
            </a:pPr>
            <a:endParaRPr sz="2400" strike="noStrike" noProof="1" dirty="0">
              <a:effectLst/>
              <a:latin typeface="+mn-ea"/>
              <a:cs typeface="+mn-ea"/>
            </a:endParaRPr>
          </a:p>
          <a:p>
            <a:pPr marL="0" indent="0">
              <a:lnSpc>
                <a:spcPct val="150000"/>
              </a:lnSpc>
              <a:spcBef>
                <a:spcPts val="0"/>
              </a:spcBef>
              <a:buNone/>
            </a:pPr>
            <a:r>
              <a:rPr sz="2400" strike="noStrike" noProof="1" dirty="0">
                <a:effectLst/>
                <a:latin typeface="+mn-ea"/>
                <a:cs typeface="+mn-ea"/>
              </a:rPr>
              <a:t> </a:t>
            </a:r>
            <a:r>
              <a:rPr lang="en-US" sz="2400" strike="noStrike" noProof="1" dirty="0">
                <a:effectLst/>
                <a:latin typeface="+mn-ea"/>
                <a:cs typeface="+mn-ea"/>
              </a:rPr>
              <a:t>      </a:t>
            </a:r>
            <a:r>
              <a:rPr sz="2400" strike="noStrike" noProof="1" dirty="0">
                <a:effectLst/>
                <a:latin typeface="+mn-ea"/>
                <a:cs typeface="+mn-ea"/>
              </a:rPr>
              <a:t>尖锐铅笔形用于炮瞄雷达；一般铅笔形用于中继通信站天线；而扇形方向图和余割平方方向图用于搜索雷达。</a:t>
            </a:r>
            <a:endParaRPr sz="2400" strike="noStrike" noProof="1" dirty="0">
              <a:effectLst/>
              <a:latin typeface="+mn-ea"/>
              <a:cs typeface="+mn-ea"/>
            </a:endParaRPr>
          </a:p>
        </p:txBody>
      </p:sp>
      <p:graphicFrame>
        <p:nvGraphicFramePr>
          <p:cNvPr id="11267" name="对象 20483"/>
          <p:cNvGraphicFramePr>
            <a:graphicFrameLocks noChangeAspect="1"/>
          </p:cNvGraphicFramePr>
          <p:nvPr>
            <p:custDataLst>
              <p:tags r:id="rId11"/>
            </p:custDataLst>
          </p:nvPr>
        </p:nvGraphicFramePr>
        <p:xfrm>
          <a:off x="4277043" y="2112010"/>
          <a:ext cx="3122645" cy="612000"/>
        </p:xfrm>
        <a:graphic>
          <a:graphicData uri="http://schemas.openxmlformats.org/presentationml/2006/ole">
            <mc:AlternateContent xmlns:mc="http://schemas.openxmlformats.org/markup-compatibility/2006">
              <mc:Choice xmlns:v="urn:schemas-microsoft-com:vml" Requires="v">
                <p:oleObj spid="_x0000_s3079" name="" r:id="rId12" imgW="1169670" imgH="228600" progId="Equation.3">
                  <p:embed/>
                </p:oleObj>
              </mc:Choice>
              <mc:Fallback>
                <p:oleObj name="" r:id="rId12" imgW="1169670" imgH="228600" progId="Equation.3">
                  <p:embed/>
                  <p:pic>
                    <p:nvPicPr>
                      <p:cNvPr id="0" name="图片 3078"/>
                      <p:cNvPicPr/>
                      <p:nvPr/>
                    </p:nvPicPr>
                    <p:blipFill>
                      <a:blip r:embed="rId13"/>
                      <a:stretch>
                        <a:fillRect/>
                      </a:stretch>
                    </p:blipFill>
                    <p:spPr>
                      <a:xfrm>
                        <a:off x="4277043" y="2112010"/>
                        <a:ext cx="3122645" cy="612000"/>
                      </a:xfrm>
                      <a:prstGeom prst="rect">
                        <a:avLst/>
                      </a:prstGeom>
                      <a:noFill/>
                      <a:ln w="38100">
                        <a:noFill/>
                        <a:miter/>
                      </a:ln>
                    </p:spPr>
                  </p:pic>
                </p:oleObj>
              </mc:Fallback>
            </mc:AlternateContent>
          </a:graphicData>
        </a:graphic>
      </p:graphicFrame>
      <p:graphicFrame>
        <p:nvGraphicFramePr>
          <p:cNvPr id="11268" name="对象 20484"/>
          <p:cNvGraphicFramePr>
            <a:graphicFrameLocks noChangeAspect="1"/>
          </p:cNvGraphicFramePr>
          <p:nvPr>
            <p:custDataLst>
              <p:tags r:id="rId14"/>
            </p:custDataLst>
          </p:nvPr>
        </p:nvGraphicFramePr>
        <p:xfrm>
          <a:off x="2245043" y="4687570"/>
          <a:ext cx="1428750" cy="1173163"/>
        </p:xfrm>
        <a:graphic>
          <a:graphicData uri="http://schemas.openxmlformats.org/presentationml/2006/ole">
            <mc:AlternateContent xmlns:mc="http://schemas.openxmlformats.org/markup-compatibility/2006">
              <mc:Choice xmlns:v="urn:schemas-microsoft-com:vml" Requires="v">
                <p:oleObj spid="_x0000_s3081" name="" r:id="rId15" imgW="970280" imgH="796925" progId="">
                  <p:embed/>
                </p:oleObj>
              </mc:Choice>
              <mc:Fallback>
                <p:oleObj name="" r:id="rId15" imgW="970280" imgH="796925" progId="">
                  <p:embed/>
                  <p:pic>
                    <p:nvPicPr>
                      <p:cNvPr id="0" name="图片 3080"/>
                      <p:cNvPicPr/>
                      <p:nvPr/>
                    </p:nvPicPr>
                    <p:blipFill>
                      <a:blip r:embed="rId16"/>
                      <a:stretch>
                        <a:fillRect/>
                      </a:stretch>
                    </p:blipFill>
                    <p:spPr>
                      <a:xfrm>
                        <a:off x="2245043" y="4687570"/>
                        <a:ext cx="1428750" cy="1173163"/>
                      </a:xfrm>
                      <a:prstGeom prst="rect">
                        <a:avLst/>
                      </a:prstGeom>
                      <a:noFill/>
                      <a:ln w="38100">
                        <a:noFill/>
                        <a:miter/>
                      </a:ln>
                    </p:spPr>
                  </p:pic>
                </p:oleObj>
              </mc:Fallback>
            </mc:AlternateContent>
          </a:graphicData>
        </a:graphic>
      </p:graphicFrame>
      <p:graphicFrame>
        <p:nvGraphicFramePr>
          <p:cNvPr id="11269" name="对象 20485"/>
          <p:cNvGraphicFramePr>
            <a:graphicFrameLocks noChangeAspect="1"/>
          </p:cNvGraphicFramePr>
          <p:nvPr>
            <p:custDataLst>
              <p:tags r:id="rId17"/>
            </p:custDataLst>
          </p:nvPr>
        </p:nvGraphicFramePr>
        <p:xfrm>
          <a:off x="4118293" y="4851083"/>
          <a:ext cx="2222500" cy="771525"/>
        </p:xfrm>
        <a:graphic>
          <a:graphicData uri="http://schemas.openxmlformats.org/presentationml/2006/ole">
            <mc:AlternateContent xmlns:mc="http://schemas.openxmlformats.org/markup-compatibility/2006">
              <mc:Choice xmlns:v="urn:schemas-microsoft-com:vml" Requires="v">
                <p:oleObj spid="_x0000_s3083" name="" r:id="rId18" imgW="1395730" imgH="483870" progId="">
                  <p:embed/>
                </p:oleObj>
              </mc:Choice>
              <mc:Fallback>
                <p:oleObj name="" r:id="rId18" imgW="1395730" imgH="483870" progId="">
                  <p:embed/>
                  <p:pic>
                    <p:nvPicPr>
                      <p:cNvPr id="0" name="图片 3082"/>
                      <p:cNvPicPr/>
                      <p:nvPr/>
                    </p:nvPicPr>
                    <p:blipFill>
                      <a:blip r:embed="rId19"/>
                      <a:stretch>
                        <a:fillRect/>
                      </a:stretch>
                    </p:blipFill>
                    <p:spPr>
                      <a:xfrm>
                        <a:off x="4118293" y="4851083"/>
                        <a:ext cx="2222500" cy="771525"/>
                      </a:xfrm>
                      <a:prstGeom prst="rect">
                        <a:avLst/>
                      </a:prstGeom>
                      <a:noFill/>
                      <a:ln w="38100">
                        <a:noFill/>
                        <a:miter/>
                      </a:ln>
                    </p:spPr>
                  </p:pic>
                </p:oleObj>
              </mc:Fallback>
            </mc:AlternateContent>
          </a:graphicData>
        </a:graphic>
      </p:graphicFrame>
      <p:graphicFrame>
        <p:nvGraphicFramePr>
          <p:cNvPr id="11270" name="对象 20486"/>
          <p:cNvGraphicFramePr>
            <a:graphicFrameLocks noChangeAspect="1"/>
          </p:cNvGraphicFramePr>
          <p:nvPr>
            <p:custDataLst>
              <p:tags r:id="rId20"/>
            </p:custDataLst>
          </p:nvPr>
        </p:nvGraphicFramePr>
        <p:xfrm>
          <a:off x="6710680" y="4336733"/>
          <a:ext cx="2012950" cy="1501775"/>
        </p:xfrm>
        <a:graphic>
          <a:graphicData uri="http://schemas.openxmlformats.org/presentationml/2006/ole">
            <mc:AlternateContent xmlns:mc="http://schemas.openxmlformats.org/markup-compatibility/2006">
              <mc:Choice xmlns:v="urn:schemas-microsoft-com:vml" Requires="v">
                <p:oleObj spid="_x0000_s3084" name="" r:id="rId21" imgW="1120775" imgH="836930" progId="">
                  <p:embed/>
                </p:oleObj>
              </mc:Choice>
              <mc:Fallback>
                <p:oleObj name="" r:id="rId21" imgW="1120775" imgH="836930" progId="">
                  <p:embed/>
                  <p:pic>
                    <p:nvPicPr>
                      <p:cNvPr id="0" name="图片 3083"/>
                      <p:cNvPicPr/>
                      <p:nvPr/>
                    </p:nvPicPr>
                    <p:blipFill>
                      <a:blip r:embed="rId22"/>
                      <a:stretch>
                        <a:fillRect/>
                      </a:stretch>
                    </p:blipFill>
                    <p:spPr>
                      <a:xfrm>
                        <a:off x="6710680" y="4336733"/>
                        <a:ext cx="2012950" cy="1501775"/>
                      </a:xfrm>
                      <a:prstGeom prst="rect">
                        <a:avLst/>
                      </a:prstGeom>
                      <a:noFill/>
                      <a:ln w="38100">
                        <a:noFill/>
                        <a:miter/>
                      </a:ln>
                    </p:spPr>
                  </p:pic>
                </p:oleObj>
              </mc:Fallback>
            </mc:AlternateContent>
          </a:graphicData>
        </a:graphic>
      </p:graphicFrame>
      <p:graphicFrame>
        <p:nvGraphicFramePr>
          <p:cNvPr id="11271" name="对象 20487"/>
          <p:cNvGraphicFramePr>
            <a:graphicFrameLocks noChangeAspect="1"/>
          </p:cNvGraphicFramePr>
          <p:nvPr>
            <p:custDataLst>
              <p:tags r:id="rId23"/>
            </p:custDataLst>
          </p:nvPr>
        </p:nvGraphicFramePr>
        <p:xfrm>
          <a:off x="9212580" y="4471670"/>
          <a:ext cx="1746250" cy="1477963"/>
        </p:xfrm>
        <a:graphic>
          <a:graphicData uri="http://schemas.openxmlformats.org/presentationml/2006/ole">
            <mc:AlternateContent xmlns:mc="http://schemas.openxmlformats.org/markup-compatibility/2006">
              <mc:Choice xmlns:v="urn:schemas-microsoft-com:vml" Requires="v">
                <p:oleObj spid="_x0000_s3078" name="" r:id="rId24" imgW="1301750" imgH="1101725" progId="">
                  <p:embed/>
                </p:oleObj>
              </mc:Choice>
              <mc:Fallback>
                <p:oleObj name="" r:id="rId24" imgW="1301750" imgH="1101725" progId="">
                  <p:embed/>
                  <p:pic>
                    <p:nvPicPr>
                      <p:cNvPr id="0" name="图片 3077"/>
                      <p:cNvPicPr/>
                      <p:nvPr/>
                    </p:nvPicPr>
                    <p:blipFill>
                      <a:blip r:embed="rId25"/>
                      <a:stretch>
                        <a:fillRect/>
                      </a:stretch>
                    </p:blipFill>
                    <p:spPr>
                      <a:xfrm>
                        <a:off x="9212580" y="4471670"/>
                        <a:ext cx="1746250" cy="1477963"/>
                      </a:xfrm>
                      <a:prstGeom prst="rect">
                        <a:avLst/>
                      </a:prstGeom>
                      <a:noFill/>
                      <a:ln w="38100">
                        <a:noFill/>
                        <a:miter/>
                      </a:ln>
                    </p:spPr>
                  </p:pic>
                </p:oleObj>
              </mc:Fallback>
            </mc:AlternateContent>
          </a:graphicData>
        </a:graphic>
      </p:graphicFrame>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0" y="624143"/>
            <a:ext cx="12192000" cy="0"/>
          </a:xfrm>
          <a:prstGeom prst="line">
            <a:avLst/>
          </a:prstGeom>
          <a:ln w="15875">
            <a:solidFill>
              <a:srgbClr val="1F4E79"/>
            </a:solidFil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0" y="6316082"/>
            <a:ext cx="12192000" cy="580723"/>
          </a:xfrm>
          <a:prstGeom prst="rect">
            <a:avLst/>
          </a:prstGeom>
          <a:solidFill>
            <a:schemeClr val="accent5">
              <a:lumMod val="50000"/>
            </a:schemeClr>
          </a:solidFill>
          <a:ln>
            <a:noFill/>
          </a:ln>
        </p:spPr>
        <p:txBody>
          <a:bodyPr wrap="square" rtlCol="0">
            <a:spAutoFit/>
          </a:bodyPr>
          <a:lstStyle/>
          <a:p>
            <a:endParaRPr lang="zh-CN" altLang="en-US" dirty="0"/>
          </a:p>
        </p:txBody>
      </p:sp>
      <p:grpSp>
        <p:nvGrpSpPr>
          <p:cNvPr id="9" name="组合 8"/>
          <p:cNvGrpSpPr/>
          <p:nvPr/>
        </p:nvGrpSpPr>
        <p:grpSpPr>
          <a:xfrm>
            <a:off x="5311303" y="6457891"/>
            <a:ext cx="1843236" cy="400109"/>
            <a:chOff x="76140" y="6477345"/>
            <a:chExt cx="1947504" cy="400109"/>
          </a:xfrm>
        </p:grpSpPr>
        <p:pic>
          <p:nvPicPr>
            <p:cNvPr id="10" name="图片 9"/>
            <p:cNvPicPr>
              <a:picLocks noChangeAspect="1"/>
            </p:cNvPicPr>
            <p:nvPr/>
          </p:nvPicPr>
          <p:blipFill>
            <a:blip r:embed="rId1" cstate="print">
              <a:biLevel thresh="25000"/>
              <a:extLst>
                <a:ext uri="{28A0092B-C50C-407E-A947-70E740481C1C}">
                  <a14:useLocalDpi xmlns:a14="http://schemas.microsoft.com/office/drawing/2010/main" val="0"/>
                </a:ext>
              </a:extLst>
            </a:blip>
            <a:stretch>
              <a:fillRect/>
            </a:stretch>
          </p:blipFill>
          <p:spPr>
            <a:xfrm>
              <a:off x="76140" y="6477345"/>
              <a:ext cx="400109" cy="400109"/>
            </a:xfrm>
            <a:prstGeom prst="rect">
              <a:avLst/>
            </a:prstGeom>
          </p:spPr>
        </p:pic>
        <p:pic>
          <p:nvPicPr>
            <p:cNvPr id="11" name="图片 10"/>
            <p:cNvPicPr>
              <a:picLocks noChangeAspect="1"/>
            </p:cNvPicPr>
            <p:nvPr/>
          </p:nvPicPr>
          <p:blipFill rotWithShape="1">
            <a:blip r:embed="rId2">
              <a:biLevel thresh="25000"/>
            </a:blip>
            <a:srcRect l="1" t="6582" r="-25334" b="26979"/>
            <a:stretch>
              <a:fillRect/>
            </a:stretch>
          </p:blipFill>
          <p:spPr>
            <a:xfrm>
              <a:off x="414611" y="6477345"/>
              <a:ext cx="724874" cy="380655"/>
            </a:xfrm>
            <a:prstGeom prst="rect">
              <a:avLst/>
            </a:prstGeom>
          </p:spPr>
        </p:pic>
        <p:pic>
          <p:nvPicPr>
            <p:cNvPr id="12" name="图片 11"/>
            <p:cNvPicPr>
              <a:picLocks noChangeAspect="1"/>
            </p:cNvPicPr>
            <p:nvPr/>
          </p:nvPicPr>
          <p:blipFill rotWithShape="1">
            <a:blip r:embed="rId3">
              <a:biLevel thresh="25000"/>
              <a:extLst>
                <a:ext uri="{28A0092B-C50C-407E-A947-70E740481C1C}">
                  <a14:useLocalDpi xmlns:a14="http://schemas.microsoft.com/office/drawing/2010/main" val="0"/>
                </a:ext>
              </a:extLst>
            </a:blip>
            <a:srcRect l="32814" t="12432" r="55484" b="78542"/>
            <a:stretch>
              <a:fillRect/>
            </a:stretch>
          </p:blipFill>
          <p:spPr>
            <a:xfrm rot="1259126">
              <a:off x="895509" y="6508504"/>
              <a:ext cx="402920" cy="310802"/>
            </a:xfrm>
            <a:prstGeom prst="rect">
              <a:avLst/>
            </a:prstGeom>
          </p:spPr>
        </p:pic>
        <p:pic>
          <p:nvPicPr>
            <p:cNvPr id="13" name="图片 12"/>
            <p:cNvPicPr>
              <a:picLocks noChangeAspect="1"/>
            </p:cNvPicPr>
            <p:nvPr/>
          </p:nvPicPr>
          <p:blipFill rotWithShape="1">
            <a:blip r:embed="rId4" cstate="print"/>
            <a:srcRect t="-1" b="16526"/>
            <a:stretch>
              <a:fillRect/>
            </a:stretch>
          </p:blipFill>
          <p:spPr>
            <a:xfrm rot="589386">
              <a:off x="1256498" y="6481317"/>
              <a:ext cx="388026" cy="326437"/>
            </a:xfrm>
            <a:prstGeom prst="rect">
              <a:avLst/>
            </a:prstGeom>
          </p:spPr>
        </p:pic>
        <p:pic>
          <p:nvPicPr>
            <p:cNvPr id="14" name="图片 13"/>
            <p:cNvPicPr>
              <a:picLocks noChangeAspect="1"/>
            </p:cNvPicPr>
            <p:nvPr/>
          </p:nvPicPr>
          <p:blipFill rotWithShape="1">
            <a:blip r:embed="rId5" cstate="print"/>
            <a:srcRect t="18211" b="8984"/>
            <a:stretch>
              <a:fillRect/>
            </a:stretch>
          </p:blipFill>
          <p:spPr>
            <a:xfrm>
              <a:off x="1554468" y="6496881"/>
              <a:ext cx="469176" cy="341581"/>
            </a:xfrm>
            <a:prstGeom prst="rect">
              <a:avLst/>
            </a:prstGeom>
          </p:spPr>
        </p:pic>
      </p:grpSp>
      <p:pic>
        <p:nvPicPr>
          <p:cNvPr id="15" name="图片 14"/>
          <p:cNvPicPr>
            <a:picLocks noChangeAspect="1"/>
          </p:cNvPicPr>
          <p:nvPr/>
        </p:nvPicPr>
        <p:blipFill>
          <a:blip r:embed="rId6" cstate="print"/>
          <a:srcRect t="6230"/>
          <a:stretch>
            <a:fillRect/>
          </a:stretch>
        </p:blipFill>
        <p:spPr>
          <a:xfrm>
            <a:off x="10743565" y="137160"/>
            <a:ext cx="1291590" cy="544830"/>
          </a:xfrm>
          <a:prstGeom prst="rect">
            <a:avLst/>
          </a:prstGeom>
        </p:spPr>
      </p:pic>
      <p:sp>
        <p:nvSpPr>
          <p:cNvPr id="3" name="Text Box 2"/>
          <p:cNvSpPr txBox="1">
            <a:spLocks noGrp="1" noChangeArrowheads="1"/>
          </p:cNvSpPr>
          <p:nvPr>
            <p:custDataLst>
              <p:tags r:id="rId7"/>
            </p:custDataLst>
          </p:nvPr>
        </p:nvSpPr>
        <p:spPr>
          <a:xfrm>
            <a:off x="857250" y="500540"/>
            <a:ext cx="7561263" cy="645160"/>
          </a:xfrm>
          <a:prstGeom prst="rect">
            <a:avLst/>
          </a:prstGeom>
          <a:noFill/>
          <a:ln w="9525">
            <a:noFill/>
            <a:miter lim="800000"/>
          </a:ln>
          <a:effectLst/>
        </p:spPr>
        <p:txBody>
          <a:bodyPr vert="horz" wrap="square" lIns="91440" tIns="45720" rIns="91440" bIns="45720" numCol="1" anchor="ctr" anchorCtr="0" compatLnSpc="1">
            <a:spAutoFit/>
          </a:bodyPr>
          <a:lstStyle>
            <a:lvl1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2pPr>
            <a:lvl3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3pPr>
            <a:lvl4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4pPr>
            <a:lvl5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5pPr>
            <a:lvl6pPr marL="4572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6pPr>
            <a:lvl7pPr marL="9144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7pPr>
            <a:lvl8pPr marL="13716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8pPr>
            <a:lvl9pPr marL="18288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9pPr>
          </a:lstStyle>
          <a:p>
            <a:pPr marL="0" marR="0" lvl="0" indent="0" algn="ctr" defTabSz="914400" rtl="0" eaLnBrk="0" fontAlgn="base" latinLnBrk="0" hangingPunct="0">
              <a:lnSpc>
                <a:spcPct val="100000"/>
              </a:lnSpc>
              <a:spcBef>
                <a:spcPct val="50000"/>
              </a:spcBef>
              <a:spcAft>
                <a:spcPct val="0"/>
              </a:spcAft>
              <a:buClrTx/>
              <a:buSzTx/>
              <a:buFontTx/>
              <a:buNone/>
              <a:defRPr/>
            </a:pPr>
            <a:r>
              <a:rPr kumimoji="0" lang="en-US" alt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r>
              <a:rPr kumimoji="0" 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endParaRPr kumimoji="0" lang="zh-CN" sz="3600" b="1" i="0" u="none" strike="noStrike" kern="0" cap="none" spc="0" normalizeH="0" baseline="0" noProof="0" dirty="0">
              <a:ln>
                <a:noFill/>
              </a:ln>
              <a:solidFill>
                <a:srgbClr val="FF0000"/>
              </a:solidFill>
              <a:effectLst/>
              <a:uLnTx/>
              <a:uFillTx/>
              <a:latin typeface="华文楷体" panose="02010600040101010101" pitchFamily="2" charset="-122"/>
              <a:ea typeface="楷体_GB2312"/>
              <a:cs typeface="+mj-cs"/>
            </a:endParaRPr>
          </a:p>
        </p:txBody>
      </p:sp>
      <p:sp>
        <p:nvSpPr>
          <p:cNvPr id="16" name="文本框 15"/>
          <p:cNvSpPr txBox="1"/>
          <p:nvPr>
            <p:custDataLst>
              <p:tags r:id="rId8"/>
            </p:custDataLst>
          </p:nvPr>
        </p:nvSpPr>
        <p:spPr>
          <a:xfrm>
            <a:off x="0" y="50800"/>
            <a:ext cx="7917180" cy="521970"/>
          </a:xfrm>
          <a:prstGeom prst="rect">
            <a:avLst/>
          </a:prstGeom>
          <a:noFill/>
        </p:spPr>
        <p:txBody>
          <a:bodyPr wrap="square" rtlCol="0">
            <a:spAutoFit/>
          </a:bodyPr>
          <a:p>
            <a:pPr>
              <a:buClrTx/>
              <a:buSzTx/>
              <a:buFontTx/>
            </a:pPr>
            <a:r>
              <a:rPr sz="2800" dirty="0" err="1"/>
              <a:t>7.</a:t>
            </a:r>
            <a:r>
              <a:rPr lang="en-US" sz="2800" dirty="0" err="1"/>
              <a:t>4</a:t>
            </a:r>
            <a:r>
              <a:rPr lang="zh-CN" sz="2800" dirty="0" err="1"/>
              <a:t>、MATLAB在天线仿真计算的应用</a:t>
            </a:r>
            <a:endParaRPr lang="zh-CN" sz="2800" dirty="0" err="1"/>
          </a:p>
        </p:txBody>
      </p:sp>
      <p:sp>
        <p:nvSpPr>
          <p:cNvPr id="17" name="文本框 16"/>
          <p:cNvSpPr txBox="1"/>
          <p:nvPr>
            <p:custDataLst>
              <p:tags r:id="rId9"/>
            </p:custDataLst>
          </p:nvPr>
        </p:nvSpPr>
        <p:spPr>
          <a:xfrm>
            <a:off x="221615" y="649923"/>
            <a:ext cx="10313670" cy="570865"/>
          </a:xfrm>
          <a:prstGeom prst="rect">
            <a:avLst/>
          </a:prstGeom>
          <a:noFill/>
        </p:spPr>
        <p:txBody>
          <a:bodyPr wrap="square" rtlCol="0" anchor="t">
            <a:spAutoFit/>
          </a:bodyPr>
          <a:p>
            <a:pPr marL="342900" marR="0" lvl="0" indent="-342900" algn="l" defTabSz="914400" rtl="0" eaLnBrk="1" fontAlgn="base" latinLnBrk="0" hangingPunct="1">
              <a:lnSpc>
                <a:spcPct val="130000"/>
              </a:lnSpc>
              <a:spcBef>
                <a:spcPct val="20000"/>
              </a:spcBef>
              <a:spcAft>
                <a:spcPct val="0"/>
              </a:spcAft>
              <a:buClrTx/>
              <a:buSzTx/>
              <a:buFont typeface="Wingdings" panose="05000000000000000000" pitchFamily="2" charset="2"/>
              <a:buNone/>
              <a:defRPr/>
            </a:pPr>
            <a:r>
              <a:rPr lang="en-US" altLang="zh-CN" sz="2400" b="1" kern="0" noProof="0" dirty="0" smtClean="0">
                <a:ln>
                  <a:noFill/>
                </a:ln>
                <a:effectLst/>
                <a:uLnTx/>
                <a:uFillTx/>
                <a:latin typeface="宋体" panose="02010600030101010101" pitchFamily="2" charset="-122"/>
                <a:ea typeface="楷体_GB2312"/>
                <a:sym typeface="+mn-ea"/>
              </a:rPr>
              <a:t>7.4.1 电偶极子天线</a:t>
            </a:r>
            <a:endParaRPr lang="zh-CN" sz="2400" b="1" kern="0" noProof="0" dirty="0" smtClean="0">
              <a:ln>
                <a:noFill/>
              </a:ln>
              <a:effectLst/>
              <a:uLnTx/>
              <a:uFillTx/>
              <a:latin typeface="宋体" panose="02010600030101010101" pitchFamily="2" charset="-122"/>
              <a:ea typeface="楷体_GB2312"/>
              <a:sym typeface="+mn-ea"/>
            </a:endParaRPr>
          </a:p>
        </p:txBody>
      </p:sp>
      <p:sp>
        <p:nvSpPr>
          <p:cNvPr id="11266" name="文本占位符 11265"/>
          <p:cNvSpPr>
            <a:spLocks noGrp="1"/>
          </p:cNvSpPr>
          <p:nvPr>
            <p:custDataLst>
              <p:tags r:id="rId10"/>
            </p:custDataLst>
          </p:nvPr>
        </p:nvSpPr>
        <p:spPr>
          <a:xfrm>
            <a:off x="857250" y="1297940"/>
            <a:ext cx="5901055" cy="4800600"/>
          </a:xfrm>
          <a:prstGeom prst="rect">
            <a:avLst/>
          </a:prstGeom>
          <a:noFill/>
          <a:ln w="9525">
            <a:noFill/>
            <a:miter/>
          </a:ln>
        </p:spPr>
        <p:txBody>
          <a:bodyPr/>
          <a:lstStyle>
            <a:lvl1pPr marL="342900" lvl="0" indent="-3429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3200" b="0" i="0" u="none" kern="1200" baseline="0">
                <a:solidFill>
                  <a:schemeClr val="tx1"/>
                </a:solidFill>
                <a:effectLst>
                  <a:outerShdw blurRad="38100" dist="38100" dir="2700000">
                    <a:srgbClr val="000000"/>
                  </a:outerShdw>
                </a:effectLst>
                <a:latin typeface="+mn-lt"/>
                <a:ea typeface="+mn-ea"/>
                <a:cs typeface="+mn-cs"/>
              </a:defRPr>
            </a:lvl1pPr>
            <a:lvl2pPr marL="742950" lvl="1" indent="-285750" algn="l" defTabSz="914400" eaLnBrk="1" fontAlgn="base" latinLnBrk="0" hangingPunct="1">
              <a:spcBef>
                <a:spcPct val="20000"/>
              </a:spcBef>
              <a:spcAft>
                <a:spcPct val="0"/>
              </a:spcAft>
              <a:buClr>
                <a:schemeClr val="accent2"/>
              </a:buClr>
              <a:buSzPct val="70000"/>
              <a:buFont typeface="Wingdings" panose="05000000000000000000" pitchFamily="2" charset="2"/>
              <a:buChar char="n"/>
              <a:defRPr sz="2800" b="0" i="0" u="none" kern="1200" baseline="0">
                <a:solidFill>
                  <a:schemeClr val="tx1"/>
                </a:solidFill>
                <a:effectLst>
                  <a:outerShdw blurRad="38100" dist="38100" dir="2700000">
                    <a:srgbClr val="000000"/>
                  </a:outerShdw>
                </a:effectLst>
                <a:latin typeface="+mn-lt"/>
                <a:ea typeface="+mn-ea"/>
                <a:cs typeface="+mn-cs"/>
              </a:defRPr>
            </a:lvl2pPr>
            <a:lvl3pPr marL="1143000" lvl="2" indent="-228600" algn="l" defTabSz="914400" eaLnBrk="1" fontAlgn="base" latinLnBrk="0" hangingPunct="1">
              <a:spcBef>
                <a:spcPct val="20000"/>
              </a:spcBef>
              <a:spcAft>
                <a:spcPct val="0"/>
              </a:spcAft>
              <a:buClr>
                <a:schemeClr val="tx2"/>
              </a:buClr>
              <a:buSzPct val="70000"/>
              <a:buFont typeface="Wingdings" panose="05000000000000000000" pitchFamily="2" charset="2"/>
              <a:buChar char="n"/>
              <a:defRPr sz="2400" b="0" i="0" u="none" kern="1200" baseline="0">
                <a:solidFill>
                  <a:schemeClr val="tx1"/>
                </a:solidFill>
                <a:effectLst>
                  <a:outerShdw blurRad="38100" dist="38100" dir="2700000">
                    <a:srgbClr val="000000"/>
                  </a:outerShdw>
                </a:effectLst>
                <a:latin typeface="+mn-lt"/>
                <a:ea typeface="+mn-ea"/>
                <a:cs typeface="+mn-cs"/>
              </a:defRPr>
            </a:lvl3pPr>
            <a:lvl4pPr marL="1600200" lvl="3" indent="-228600" algn="l" defTabSz="914400" eaLnBrk="1" fontAlgn="base" latinLnBrk="0" hangingPunct="1">
              <a:spcBef>
                <a:spcPct val="20000"/>
              </a:spcBef>
              <a:spcAft>
                <a:spcPct val="0"/>
              </a:spcAft>
              <a:buClr>
                <a:schemeClr val="accent2"/>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4pPr>
            <a:lvl5pPr marL="2057400" lvl="4"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5pPr>
            <a:lvl6pPr marL="2514600" lvl="5"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6pPr>
            <a:lvl7pPr marL="2971800" lvl="6"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7pPr>
            <a:lvl8pPr marL="3429000" lvl="7"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8pPr>
            <a:lvl9pPr marL="3886200" lvl="8"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9pPr>
          </a:lstStyle>
          <a:p>
            <a:pPr marL="0" indent="0">
              <a:lnSpc>
                <a:spcPct val="150000"/>
              </a:lnSpc>
              <a:spcBef>
                <a:spcPts val="0"/>
              </a:spcBef>
              <a:buNone/>
            </a:pPr>
            <a:r>
              <a:rPr lang="en-US" altLang="zh-CN" sz="2400" strike="noStrike" noProof="1" dirty="0">
                <a:solidFill>
                  <a:schemeClr val="tx1"/>
                </a:solidFill>
                <a:effectLst/>
                <a:latin typeface="+mn-ea"/>
                <a:cs typeface="+mn-ea"/>
              </a:rPr>
              <a:t>    </a:t>
            </a:r>
            <a:r>
              <a:rPr lang="zh-CN" sz="2400" strike="noStrike" noProof="1" dirty="0">
                <a:solidFill>
                  <a:schemeClr val="tx1"/>
                </a:solidFill>
                <a:effectLst/>
                <a:latin typeface="+mn-ea"/>
                <a:cs typeface="+mn-ea"/>
              </a:rPr>
              <a:t>由</a:t>
            </a:r>
            <a:r>
              <a:rPr lang="en-US" altLang="zh-CN" sz="2400" strike="noStrike" noProof="1" dirty="0">
                <a:solidFill>
                  <a:schemeClr val="tx1"/>
                </a:solidFill>
                <a:effectLst/>
                <a:latin typeface="+mn-ea"/>
                <a:cs typeface="+mn-ea"/>
              </a:rPr>
              <a:t>7.2.2</a:t>
            </a:r>
            <a:r>
              <a:rPr lang="zh-CN" altLang="en-US" sz="2400" strike="noStrike" noProof="1" dirty="0">
                <a:solidFill>
                  <a:schemeClr val="tx1"/>
                </a:solidFill>
                <a:effectLst/>
                <a:latin typeface="+mn-ea"/>
                <a:cs typeface="+mn-ea"/>
              </a:rPr>
              <a:t>可知，电偶极子天线远场方向图函数可表示为</a:t>
            </a:r>
            <a:endParaRPr lang="zh-CN" altLang="en-US" sz="2400" strike="noStrike" noProof="1" dirty="0">
              <a:solidFill>
                <a:schemeClr val="tx1"/>
              </a:solidFill>
              <a:effectLst/>
              <a:latin typeface="+mn-ea"/>
              <a:cs typeface="+mn-ea"/>
            </a:endParaRPr>
          </a:p>
          <a:p>
            <a:pPr marL="0" indent="0">
              <a:lnSpc>
                <a:spcPct val="150000"/>
              </a:lnSpc>
              <a:spcBef>
                <a:spcPts val="0"/>
              </a:spcBef>
              <a:buNone/>
            </a:pPr>
            <a:endParaRPr lang="zh-CN" altLang="en-US" sz="2400" strike="noStrike" noProof="1" dirty="0">
              <a:solidFill>
                <a:schemeClr val="tx1"/>
              </a:solidFill>
              <a:effectLst/>
              <a:latin typeface="+mn-ea"/>
              <a:cs typeface="+mn-ea"/>
            </a:endParaRPr>
          </a:p>
          <a:p>
            <a:pPr marL="0" indent="0">
              <a:lnSpc>
                <a:spcPct val="150000"/>
              </a:lnSpc>
              <a:spcBef>
                <a:spcPts val="0"/>
              </a:spcBef>
              <a:buNone/>
            </a:pPr>
            <a:endParaRPr lang="zh-CN" altLang="en-US" sz="2400" strike="noStrike" noProof="1" dirty="0">
              <a:solidFill>
                <a:schemeClr val="tx1"/>
              </a:solidFill>
              <a:effectLst/>
              <a:latin typeface="+mn-ea"/>
              <a:cs typeface="+mn-ea"/>
            </a:endParaRPr>
          </a:p>
          <a:p>
            <a:pPr marL="0" indent="0">
              <a:lnSpc>
                <a:spcPct val="150000"/>
              </a:lnSpc>
              <a:spcBef>
                <a:spcPts val="0"/>
              </a:spcBef>
              <a:buNone/>
            </a:pPr>
            <a:r>
              <a:rPr lang="zh-CN" altLang="en-US" sz="2400" strike="noStrike" noProof="1" dirty="0">
                <a:solidFill>
                  <a:schemeClr val="tx1"/>
                </a:solidFill>
                <a:effectLst/>
                <a:latin typeface="+mn-ea"/>
                <a:cs typeface="+mn-ea"/>
              </a:rPr>
              <a:t>可以定义如上函数，然后在极坐标系下使用polarplot函数绘制方向图。对</a:t>
            </a:r>
            <a:r>
              <a:rPr lang="zh-CN" altLang="en-US" sz="2400" strike="noStrike" noProof="1" dirty="0">
                <a:solidFill>
                  <a:schemeClr val="tx1"/>
                </a:solidFill>
                <a:effectLst/>
                <a:latin typeface="+mn-ea"/>
                <a:cs typeface="+mn-ea"/>
              </a:rPr>
              <a:t>方向图旋转得到三维方向图。</a:t>
            </a:r>
            <a:endParaRPr lang="zh-CN" altLang="en-US" sz="2400" strike="noStrike" noProof="1" dirty="0">
              <a:solidFill>
                <a:schemeClr val="tx1"/>
              </a:solidFill>
              <a:effectLst/>
              <a:latin typeface="+mn-ea"/>
              <a:cs typeface="+mn-ea"/>
            </a:endParaRPr>
          </a:p>
        </p:txBody>
      </p:sp>
      <p:sp>
        <p:nvSpPr>
          <p:cNvPr id="2" name="文本框 1"/>
          <p:cNvSpPr txBox="1"/>
          <p:nvPr/>
        </p:nvSpPr>
        <p:spPr>
          <a:xfrm>
            <a:off x="4503420" y="612775"/>
            <a:ext cx="2584450" cy="645160"/>
          </a:xfrm>
          <a:prstGeom prst="rect">
            <a:avLst/>
          </a:prstGeom>
          <a:noFill/>
        </p:spPr>
        <p:txBody>
          <a:bodyPr wrap="square" rtlCol="0" anchor="t">
            <a:spAutoFit/>
          </a:bodyPr>
          <a:p>
            <a:pPr marL="0" indent="0">
              <a:lnSpc>
                <a:spcPct val="150000"/>
              </a:lnSpc>
              <a:spcBef>
                <a:spcPts val="0"/>
              </a:spcBef>
              <a:buNone/>
            </a:pPr>
            <a:r>
              <a:rPr sz="2400" b="1" dirty="0">
                <a:solidFill>
                  <a:srgbClr val="FF0000"/>
                </a:solidFill>
                <a:effectLst/>
                <a:latin typeface="+mn-ea"/>
                <a:cs typeface="+mn-ea"/>
                <a:sym typeface="+mn-ea"/>
              </a:rPr>
              <a:t>解析计算</a:t>
            </a:r>
            <a:endParaRPr sz="2400" b="1" dirty="0">
              <a:solidFill>
                <a:srgbClr val="FF0000"/>
              </a:solidFill>
              <a:effectLst/>
              <a:latin typeface="+mn-ea"/>
              <a:cs typeface="+mn-ea"/>
              <a:sym typeface="+mn-ea"/>
            </a:endParaRPr>
          </a:p>
        </p:txBody>
      </p:sp>
      <p:graphicFrame>
        <p:nvGraphicFramePr>
          <p:cNvPr id="15365" name="对象 21509"/>
          <p:cNvGraphicFramePr>
            <a:graphicFrameLocks noChangeAspect="1"/>
          </p:cNvGraphicFramePr>
          <p:nvPr>
            <p:custDataLst>
              <p:tags r:id="rId11"/>
            </p:custDataLst>
          </p:nvPr>
        </p:nvGraphicFramePr>
        <p:xfrm>
          <a:off x="2841943" y="2803843"/>
          <a:ext cx="2233612" cy="552450"/>
        </p:xfrm>
        <a:graphic>
          <a:graphicData uri="http://schemas.openxmlformats.org/presentationml/2006/ole">
            <mc:AlternateContent xmlns:mc="http://schemas.openxmlformats.org/markup-compatibility/2006">
              <mc:Choice xmlns:v="urn:schemas-microsoft-com:vml" Requires="v">
                <p:oleObj spid="_x0000_s3092" name="" r:id="rId12" imgW="813435" imgH="203200" progId="Equation.3">
                  <p:embed/>
                </p:oleObj>
              </mc:Choice>
              <mc:Fallback>
                <p:oleObj name="" r:id="rId12" imgW="813435" imgH="203200" progId="Equation.3">
                  <p:embed/>
                  <p:pic>
                    <p:nvPicPr>
                      <p:cNvPr id="0" name="图片 3091"/>
                      <p:cNvPicPr/>
                      <p:nvPr/>
                    </p:nvPicPr>
                    <p:blipFill>
                      <a:blip r:embed="rId13"/>
                      <a:stretch>
                        <a:fillRect/>
                      </a:stretch>
                    </p:blipFill>
                    <p:spPr>
                      <a:xfrm>
                        <a:off x="2841943" y="2803843"/>
                        <a:ext cx="2233612" cy="552450"/>
                      </a:xfrm>
                      <a:prstGeom prst="rect">
                        <a:avLst/>
                      </a:prstGeom>
                      <a:noFill/>
                      <a:ln w="38100">
                        <a:noFill/>
                        <a:miter/>
                      </a:ln>
                    </p:spPr>
                  </p:pic>
                </p:oleObj>
              </mc:Fallback>
            </mc:AlternateContent>
          </a:graphicData>
        </a:graphic>
      </p:graphicFrame>
      <p:pic>
        <p:nvPicPr>
          <p:cNvPr id="6" name="图片 5"/>
          <p:cNvPicPr>
            <a:picLocks noChangeAspect="1"/>
          </p:cNvPicPr>
          <p:nvPr>
            <p:custDataLst>
              <p:tags r:id="rId14"/>
            </p:custDataLst>
          </p:nvPr>
        </p:nvPicPr>
        <p:blipFill>
          <a:blip r:embed="rId15"/>
          <a:stretch>
            <a:fillRect/>
          </a:stretch>
        </p:blipFill>
        <p:spPr>
          <a:xfrm>
            <a:off x="8243570" y="137160"/>
            <a:ext cx="3479165" cy="3566795"/>
          </a:xfrm>
          <a:prstGeom prst="rect">
            <a:avLst/>
          </a:prstGeom>
        </p:spPr>
      </p:pic>
      <p:pic>
        <p:nvPicPr>
          <p:cNvPr id="4" name="图片 3"/>
          <p:cNvPicPr>
            <a:picLocks noChangeAspect="1"/>
          </p:cNvPicPr>
          <p:nvPr>
            <p:custDataLst>
              <p:tags r:id="rId16"/>
            </p:custDataLst>
          </p:nvPr>
        </p:nvPicPr>
        <p:blipFill>
          <a:blip r:embed="rId17"/>
          <a:stretch>
            <a:fillRect/>
          </a:stretch>
        </p:blipFill>
        <p:spPr>
          <a:xfrm>
            <a:off x="8491855" y="3773170"/>
            <a:ext cx="3700145" cy="2990850"/>
          </a:xfrm>
          <a:prstGeom prst="rect">
            <a:avLst/>
          </a:prstGeom>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custDataLst>
              <p:tags r:id="rId1"/>
            </p:custDataLst>
          </p:nvPr>
        </p:nvPicPr>
        <p:blipFill>
          <a:blip r:embed="rId2"/>
          <a:srcRect l="16915"/>
          <a:stretch>
            <a:fillRect/>
          </a:stretch>
        </p:blipFill>
        <p:spPr>
          <a:xfrm>
            <a:off x="6715760" y="1349375"/>
            <a:ext cx="5417185" cy="4269105"/>
          </a:xfrm>
          <a:prstGeom prst="rect">
            <a:avLst/>
          </a:prstGeom>
        </p:spPr>
      </p:pic>
      <p:cxnSp>
        <p:nvCxnSpPr>
          <p:cNvPr id="5" name="直接连接符 4"/>
          <p:cNvCxnSpPr/>
          <p:nvPr/>
        </p:nvCxnSpPr>
        <p:spPr>
          <a:xfrm>
            <a:off x="0" y="624143"/>
            <a:ext cx="12192000" cy="0"/>
          </a:xfrm>
          <a:prstGeom prst="line">
            <a:avLst/>
          </a:prstGeom>
          <a:ln w="15875">
            <a:solidFill>
              <a:srgbClr val="1F4E79"/>
            </a:solidFil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0" y="6316082"/>
            <a:ext cx="12192000" cy="580723"/>
          </a:xfrm>
          <a:prstGeom prst="rect">
            <a:avLst/>
          </a:prstGeom>
          <a:solidFill>
            <a:schemeClr val="accent5">
              <a:lumMod val="50000"/>
            </a:schemeClr>
          </a:solidFill>
          <a:ln>
            <a:noFill/>
          </a:ln>
        </p:spPr>
        <p:txBody>
          <a:bodyPr wrap="square" rtlCol="0">
            <a:spAutoFit/>
          </a:bodyPr>
          <a:lstStyle/>
          <a:p>
            <a:endParaRPr lang="zh-CN" altLang="en-US" dirty="0"/>
          </a:p>
        </p:txBody>
      </p:sp>
      <p:grpSp>
        <p:nvGrpSpPr>
          <p:cNvPr id="9" name="组合 8"/>
          <p:cNvGrpSpPr/>
          <p:nvPr/>
        </p:nvGrpSpPr>
        <p:grpSpPr>
          <a:xfrm>
            <a:off x="5311303" y="6457891"/>
            <a:ext cx="1843236" cy="400109"/>
            <a:chOff x="76140" y="6477345"/>
            <a:chExt cx="1947504" cy="400109"/>
          </a:xfrm>
        </p:grpSpPr>
        <p:pic>
          <p:nvPicPr>
            <p:cNvPr id="10" name="图片 9"/>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76140" y="6477345"/>
              <a:ext cx="400109" cy="400109"/>
            </a:xfrm>
            <a:prstGeom prst="rect">
              <a:avLst/>
            </a:prstGeom>
          </p:spPr>
        </p:pic>
        <p:pic>
          <p:nvPicPr>
            <p:cNvPr id="11" name="图片 10"/>
            <p:cNvPicPr>
              <a:picLocks noChangeAspect="1"/>
            </p:cNvPicPr>
            <p:nvPr/>
          </p:nvPicPr>
          <p:blipFill rotWithShape="1">
            <a:blip r:embed="rId4">
              <a:biLevel thresh="25000"/>
            </a:blip>
            <a:srcRect l="1" t="6582" r="-25334" b="26979"/>
            <a:stretch>
              <a:fillRect/>
            </a:stretch>
          </p:blipFill>
          <p:spPr>
            <a:xfrm>
              <a:off x="414611" y="6477345"/>
              <a:ext cx="724874" cy="380655"/>
            </a:xfrm>
            <a:prstGeom prst="rect">
              <a:avLst/>
            </a:prstGeom>
          </p:spPr>
        </p:pic>
        <p:pic>
          <p:nvPicPr>
            <p:cNvPr id="12" name="图片 11"/>
            <p:cNvPicPr>
              <a:picLocks noChangeAspect="1"/>
            </p:cNvPicPr>
            <p:nvPr/>
          </p:nvPicPr>
          <p:blipFill rotWithShape="1">
            <a:blip r:embed="rId5">
              <a:biLevel thresh="25000"/>
              <a:extLst>
                <a:ext uri="{28A0092B-C50C-407E-A947-70E740481C1C}">
                  <a14:useLocalDpi xmlns:a14="http://schemas.microsoft.com/office/drawing/2010/main" val="0"/>
                </a:ext>
              </a:extLst>
            </a:blip>
            <a:srcRect l="32814" t="12432" r="55484" b="78542"/>
            <a:stretch>
              <a:fillRect/>
            </a:stretch>
          </p:blipFill>
          <p:spPr>
            <a:xfrm rot="1259126">
              <a:off x="895509" y="6508504"/>
              <a:ext cx="402920" cy="310802"/>
            </a:xfrm>
            <a:prstGeom prst="rect">
              <a:avLst/>
            </a:prstGeom>
          </p:spPr>
        </p:pic>
        <p:pic>
          <p:nvPicPr>
            <p:cNvPr id="13" name="图片 12"/>
            <p:cNvPicPr>
              <a:picLocks noChangeAspect="1"/>
            </p:cNvPicPr>
            <p:nvPr/>
          </p:nvPicPr>
          <p:blipFill rotWithShape="1">
            <a:blip r:embed="rId6" cstate="print"/>
            <a:srcRect t="-1" b="16526"/>
            <a:stretch>
              <a:fillRect/>
            </a:stretch>
          </p:blipFill>
          <p:spPr>
            <a:xfrm rot="589386">
              <a:off x="1256498" y="6481317"/>
              <a:ext cx="388026" cy="326437"/>
            </a:xfrm>
            <a:prstGeom prst="rect">
              <a:avLst/>
            </a:prstGeom>
          </p:spPr>
        </p:pic>
        <p:pic>
          <p:nvPicPr>
            <p:cNvPr id="14" name="图片 13"/>
            <p:cNvPicPr>
              <a:picLocks noChangeAspect="1"/>
            </p:cNvPicPr>
            <p:nvPr/>
          </p:nvPicPr>
          <p:blipFill rotWithShape="1">
            <a:blip r:embed="rId7" cstate="print"/>
            <a:srcRect t="18211" b="8984"/>
            <a:stretch>
              <a:fillRect/>
            </a:stretch>
          </p:blipFill>
          <p:spPr>
            <a:xfrm>
              <a:off x="1554468" y="6496881"/>
              <a:ext cx="469176" cy="341581"/>
            </a:xfrm>
            <a:prstGeom prst="rect">
              <a:avLst/>
            </a:prstGeom>
          </p:spPr>
        </p:pic>
      </p:grpSp>
      <p:pic>
        <p:nvPicPr>
          <p:cNvPr id="15" name="图片 14"/>
          <p:cNvPicPr>
            <a:picLocks noChangeAspect="1"/>
          </p:cNvPicPr>
          <p:nvPr/>
        </p:nvPicPr>
        <p:blipFill>
          <a:blip r:embed="rId8" cstate="print"/>
          <a:srcRect t="6230"/>
          <a:stretch>
            <a:fillRect/>
          </a:stretch>
        </p:blipFill>
        <p:spPr>
          <a:xfrm>
            <a:off x="10743565" y="137160"/>
            <a:ext cx="1291590" cy="544830"/>
          </a:xfrm>
          <a:prstGeom prst="rect">
            <a:avLst/>
          </a:prstGeom>
        </p:spPr>
      </p:pic>
      <p:sp>
        <p:nvSpPr>
          <p:cNvPr id="3" name="Text Box 2"/>
          <p:cNvSpPr txBox="1">
            <a:spLocks noGrp="1" noChangeArrowheads="1"/>
          </p:cNvSpPr>
          <p:nvPr>
            <p:custDataLst>
              <p:tags r:id="rId9"/>
            </p:custDataLst>
          </p:nvPr>
        </p:nvSpPr>
        <p:spPr>
          <a:xfrm>
            <a:off x="857250" y="500540"/>
            <a:ext cx="7561263" cy="645160"/>
          </a:xfrm>
          <a:prstGeom prst="rect">
            <a:avLst/>
          </a:prstGeom>
          <a:noFill/>
          <a:ln w="9525">
            <a:noFill/>
            <a:miter lim="800000"/>
          </a:ln>
          <a:effectLst/>
        </p:spPr>
        <p:txBody>
          <a:bodyPr vert="horz" wrap="square" lIns="91440" tIns="45720" rIns="91440" bIns="45720" numCol="1" anchor="ctr" anchorCtr="0" compatLnSpc="1">
            <a:spAutoFit/>
          </a:bodyPr>
          <a:lstStyle>
            <a:lvl1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2pPr>
            <a:lvl3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3pPr>
            <a:lvl4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4pPr>
            <a:lvl5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5pPr>
            <a:lvl6pPr marL="4572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6pPr>
            <a:lvl7pPr marL="9144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7pPr>
            <a:lvl8pPr marL="13716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8pPr>
            <a:lvl9pPr marL="18288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9pPr>
          </a:lstStyle>
          <a:p>
            <a:pPr marL="0" marR="0" lvl="0" indent="0" algn="ctr" defTabSz="914400" rtl="0" eaLnBrk="0" fontAlgn="base" latinLnBrk="0" hangingPunct="0">
              <a:lnSpc>
                <a:spcPct val="100000"/>
              </a:lnSpc>
              <a:spcBef>
                <a:spcPct val="50000"/>
              </a:spcBef>
              <a:spcAft>
                <a:spcPct val="0"/>
              </a:spcAft>
              <a:buClrTx/>
              <a:buSzTx/>
              <a:buFontTx/>
              <a:buNone/>
              <a:defRPr/>
            </a:pPr>
            <a:r>
              <a:rPr kumimoji="0" lang="en-US" alt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r>
              <a:rPr kumimoji="0" 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endParaRPr kumimoji="0" lang="zh-CN" sz="3600" b="1" i="0" u="none" strike="noStrike" kern="0" cap="none" spc="0" normalizeH="0" baseline="0" noProof="0" dirty="0">
              <a:ln>
                <a:noFill/>
              </a:ln>
              <a:solidFill>
                <a:srgbClr val="FF0000"/>
              </a:solidFill>
              <a:effectLst/>
              <a:uLnTx/>
              <a:uFillTx/>
              <a:latin typeface="华文楷体" panose="02010600040101010101" pitchFamily="2" charset="-122"/>
              <a:ea typeface="楷体_GB2312"/>
              <a:cs typeface="+mj-cs"/>
            </a:endParaRPr>
          </a:p>
        </p:txBody>
      </p:sp>
      <p:sp>
        <p:nvSpPr>
          <p:cNvPr id="16" name="文本框 15"/>
          <p:cNvSpPr txBox="1"/>
          <p:nvPr>
            <p:custDataLst>
              <p:tags r:id="rId10"/>
            </p:custDataLst>
          </p:nvPr>
        </p:nvSpPr>
        <p:spPr>
          <a:xfrm>
            <a:off x="0" y="50800"/>
            <a:ext cx="7917180" cy="521970"/>
          </a:xfrm>
          <a:prstGeom prst="rect">
            <a:avLst/>
          </a:prstGeom>
          <a:noFill/>
        </p:spPr>
        <p:txBody>
          <a:bodyPr wrap="square" rtlCol="0">
            <a:spAutoFit/>
          </a:bodyPr>
          <a:p>
            <a:pPr>
              <a:buClrTx/>
              <a:buSzTx/>
              <a:buFontTx/>
            </a:pPr>
            <a:r>
              <a:rPr sz="2800" dirty="0" err="1"/>
              <a:t>7.4、MATLAB在天线仿真计算的应用</a:t>
            </a:r>
            <a:endParaRPr lang="zh-CN" sz="2800" dirty="0" err="1"/>
          </a:p>
        </p:txBody>
      </p:sp>
      <p:sp>
        <p:nvSpPr>
          <p:cNvPr id="17" name="文本框 16"/>
          <p:cNvSpPr txBox="1"/>
          <p:nvPr>
            <p:custDataLst>
              <p:tags r:id="rId11"/>
            </p:custDataLst>
          </p:nvPr>
        </p:nvSpPr>
        <p:spPr>
          <a:xfrm>
            <a:off x="221615" y="649923"/>
            <a:ext cx="10313670" cy="570865"/>
          </a:xfrm>
          <a:prstGeom prst="rect">
            <a:avLst/>
          </a:prstGeom>
          <a:noFill/>
        </p:spPr>
        <p:txBody>
          <a:bodyPr wrap="square" rtlCol="0" anchor="t">
            <a:spAutoFit/>
          </a:bodyPr>
          <a:p>
            <a:pPr marL="342900" marR="0" lvl="0" indent="-342900" algn="l" defTabSz="914400" rtl="0" eaLnBrk="1" fontAlgn="base" latinLnBrk="0" hangingPunct="1">
              <a:lnSpc>
                <a:spcPct val="130000"/>
              </a:lnSpc>
              <a:spcBef>
                <a:spcPct val="20000"/>
              </a:spcBef>
              <a:spcAft>
                <a:spcPct val="0"/>
              </a:spcAft>
              <a:buClrTx/>
              <a:buSzTx/>
              <a:buFont typeface="Wingdings" panose="05000000000000000000" pitchFamily="2" charset="2"/>
              <a:buNone/>
              <a:defRPr/>
            </a:pPr>
            <a:r>
              <a:rPr lang="en-US" altLang="zh-CN" sz="2400" b="1" kern="0" noProof="0" dirty="0" smtClean="0">
                <a:ln>
                  <a:noFill/>
                </a:ln>
                <a:effectLst/>
                <a:uLnTx/>
                <a:uFillTx/>
                <a:latin typeface="宋体" panose="02010600030101010101" pitchFamily="2" charset="-122"/>
                <a:ea typeface="楷体_GB2312"/>
                <a:sym typeface="+mn-ea"/>
              </a:rPr>
              <a:t>7.4.2 电偶极子天线</a:t>
            </a:r>
            <a:endParaRPr lang="zh-CN" sz="2400" b="1" kern="0" noProof="0" dirty="0" smtClean="0">
              <a:ln>
                <a:noFill/>
              </a:ln>
              <a:effectLst/>
              <a:uLnTx/>
              <a:uFillTx/>
              <a:latin typeface="宋体" panose="02010600030101010101" pitchFamily="2" charset="-122"/>
              <a:ea typeface="楷体_GB2312"/>
              <a:sym typeface="+mn-ea"/>
            </a:endParaRPr>
          </a:p>
        </p:txBody>
      </p:sp>
      <p:sp>
        <p:nvSpPr>
          <p:cNvPr id="11266" name="文本占位符 11265"/>
          <p:cNvSpPr>
            <a:spLocks noGrp="1"/>
          </p:cNvSpPr>
          <p:nvPr>
            <p:custDataLst>
              <p:tags r:id="rId12"/>
            </p:custDataLst>
          </p:nvPr>
        </p:nvSpPr>
        <p:spPr>
          <a:xfrm>
            <a:off x="857250" y="1297940"/>
            <a:ext cx="5901055" cy="4800600"/>
          </a:xfrm>
          <a:prstGeom prst="rect">
            <a:avLst/>
          </a:prstGeom>
          <a:noFill/>
          <a:ln w="9525">
            <a:noFill/>
            <a:miter/>
          </a:ln>
        </p:spPr>
        <p:txBody>
          <a:bodyPr/>
          <a:lstStyle>
            <a:lvl1pPr marL="342900" lvl="0" indent="-3429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3200" b="0" i="0" u="none" kern="1200" baseline="0">
                <a:solidFill>
                  <a:schemeClr val="tx1"/>
                </a:solidFill>
                <a:effectLst>
                  <a:outerShdw blurRad="38100" dist="38100" dir="2700000">
                    <a:srgbClr val="000000"/>
                  </a:outerShdw>
                </a:effectLst>
                <a:latin typeface="+mn-lt"/>
                <a:ea typeface="+mn-ea"/>
                <a:cs typeface="+mn-cs"/>
              </a:defRPr>
            </a:lvl1pPr>
            <a:lvl2pPr marL="742950" lvl="1" indent="-285750" algn="l" defTabSz="914400" eaLnBrk="1" fontAlgn="base" latinLnBrk="0" hangingPunct="1">
              <a:spcBef>
                <a:spcPct val="20000"/>
              </a:spcBef>
              <a:spcAft>
                <a:spcPct val="0"/>
              </a:spcAft>
              <a:buClr>
                <a:schemeClr val="accent2"/>
              </a:buClr>
              <a:buSzPct val="70000"/>
              <a:buFont typeface="Wingdings" panose="05000000000000000000" pitchFamily="2" charset="2"/>
              <a:buChar char="n"/>
              <a:defRPr sz="2800" b="0" i="0" u="none" kern="1200" baseline="0">
                <a:solidFill>
                  <a:schemeClr val="tx1"/>
                </a:solidFill>
                <a:effectLst>
                  <a:outerShdw blurRad="38100" dist="38100" dir="2700000">
                    <a:srgbClr val="000000"/>
                  </a:outerShdw>
                </a:effectLst>
                <a:latin typeface="+mn-lt"/>
                <a:ea typeface="+mn-ea"/>
                <a:cs typeface="+mn-cs"/>
              </a:defRPr>
            </a:lvl2pPr>
            <a:lvl3pPr marL="1143000" lvl="2" indent="-228600" algn="l" defTabSz="914400" eaLnBrk="1" fontAlgn="base" latinLnBrk="0" hangingPunct="1">
              <a:spcBef>
                <a:spcPct val="20000"/>
              </a:spcBef>
              <a:spcAft>
                <a:spcPct val="0"/>
              </a:spcAft>
              <a:buClr>
                <a:schemeClr val="tx2"/>
              </a:buClr>
              <a:buSzPct val="70000"/>
              <a:buFont typeface="Wingdings" panose="05000000000000000000" pitchFamily="2" charset="2"/>
              <a:buChar char="n"/>
              <a:defRPr sz="2400" b="0" i="0" u="none" kern="1200" baseline="0">
                <a:solidFill>
                  <a:schemeClr val="tx1"/>
                </a:solidFill>
                <a:effectLst>
                  <a:outerShdw blurRad="38100" dist="38100" dir="2700000">
                    <a:srgbClr val="000000"/>
                  </a:outerShdw>
                </a:effectLst>
                <a:latin typeface="+mn-lt"/>
                <a:ea typeface="+mn-ea"/>
                <a:cs typeface="+mn-cs"/>
              </a:defRPr>
            </a:lvl3pPr>
            <a:lvl4pPr marL="1600200" lvl="3" indent="-228600" algn="l" defTabSz="914400" eaLnBrk="1" fontAlgn="base" latinLnBrk="0" hangingPunct="1">
              <a:spcBef>
                <a:spcPct val="20000"/>
              </a:spcBef>
              <a:spcAft>
                <a:spcPct val="0"/>
              </a:spcAft>
              <a:buClr>
                <a:schemeClr val="accent2"/>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4pPr>
            <a:lvl5pPr marL="2057400" lvl="4"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5pPr>
            <a:lvl6pPr marL="2514600" lvl="5"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6pPr>
            <a:lvl7pPr marL="2971800" lvl="6"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7pPr>
            <a:lvl8pPr marL="3429000" lvl="7"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8pPr>
            <a:lvl9pPr marL="3886200" lvl="8"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9pPr>
          </a:lstStyle>
          <a:p>
            <a:pPr marL="0" indent="0">
              <a:lnSpc>
                <a:spcPct val="150000"/>
              </a:lnSpc>
              <a:spcBef>
                <a:spcPts val="0"/>
              </a:spcBef>
              <a:buNone/>
            </a:pPr>
            <a:r>
              <a:rPr lang="en-US" sz="2400" strike="noStrike" noProof="1" dirty="0">
                <a:solidFill>
                  <a:schemeClr val="tx1"/>
                </a:solidFill>
                <a:effectLst/>
                <a:latin typeface="+mn-ea"/>
                <a:cs typeface="+mn-ea"/>
              </a:rPr>
              <a:t>        </a:t>
            </a:r>
            <a:r>
              <a:rPr sz="2400" strike="noStrike" noProof="1" dirty="0">
                <a:solidFill>
                  <a:schemeClr val="tx1"/>
                </a:solidFill>
                <a:effectLst/>
                <a:latin typeface="+mn-ea"/>
                <a:cs typeface="+mn-ea"/>
              </a:rPr>
              <a:t>Antenna Toolbox 提供了设计、分析单元线和阵列天线并使其可视化的功能和应用程序，可以使用具有参数化几何结构的预定义单元或任意平面单元设计独立的天线或创建阵列天线。</a:t>
            </a:r>
            <a:endParaRPr sz="2400" strike="noStrike" noProof="1" dirty="0">
              <a:solidFill>
                <a:schemeClr val="tx1"/>
              </a:solidFill>
              <a:effectLst/>
              <a:latin typeface="+mn-ea"/>
              <a:cs typeface="+mn-ea"/>
            </a:endParaRPr>
          </a:p>
        </p:txBody>
      </p:sp>
      <p:sp>
        <p:nvSpPr>
          <p:cNvPr id="2" name="文本框 1"/>
          <p:cNvSpPr txBox="1"/>
          <p:nvPr/>
        </p:nvSpPr>
        <p:spPr>
          <a:xfrm>
            <a:off x="4503420" y="612775"/>
            <a:ext cx="2584450" cy="645160"/>
          </a:xfrm>
          <a:prstGeom prst="rect">
            <a:avLst/>
          </a:prstGeom>
          <a:noFill/>
        </p:spPr>
        <p:txBody>
          <a:bodyPr wrap="square" rtlCol="0" anchor="t">
            <a:spAutoFit/>
          </a:bodyPr>
          <a:p>
            <a:pPr marL="0" indent="0">
              <a:lnSpc>
                <a:spcPct val="150000"/>
              </a:lnSpc>
              <a:spcBef>
                <a:spcPts val="0"/>
              </a:spcBef>
              <a:buNone/>
            </a:pPr>
            <a:r>
              <a:rPr lang="zh-CN" sz="2400" b="1" dirty="0">
                <a:solidFill>
                  <a:srgbClr val="FF0000"/>
                </a:solidFill>
                <a:effectLst/>
                <a:latin typeface="+mn-ea"/>
                <a:cs typeface="+mn-ea"/>
                <a:sym typeface="+mn-ea"/>
              </a:rPr>
              <a:t>天线工具箱</a:t>
            </a:r>
            <a:endParaRPr lang="zh-CN" sz="2400" b="1" dirty="0">
              <a:solidFill>
                <a:srgbClr val="FF0000"/>
              </a:solidFill>
              <a:effectLst/>
              <a:latin typeface="+mn-ea"/>
              <a:cs typeface="+mn-ea"/>
              <a:sym typeface="+mn-ea"/>
            </a:endParaRP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0" y="624143"/>
            <a:ext cx="12192000" cy="0"/>
          </a:xfrm>
          <a:prstGeom prst="line">
            <a:avLst/>
          </a:prstGeom>
          <a:ln w="15875">
            <a:solidFill>
              <a:srgbClr val="1F4E79"/>
            </a:solidFil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0" y="6316082"/>
            <a:ext cx="12192000" cy="580723"/>
          </a:xfrm>
          <a:prstGeom prst="rect">
            <a:avLst/>
          </a:prstGeom>
          <a:solidFill>
            <a:schemeClr val="accent5">
              <a:lumMod val="50000"/>
            </a:schemeClr>
          </a:solidFill>
          <a:ln>
            <a:noFill/>
          </a:ln>
        </p:spPr>
        <p:txBody>
          <a:bodyPr wrap="square" rtlCol="0">
            <a:spAutoFit/>
          </a:bodyPr>
          <a:lstStyle/>
          <a:p>
            <a:endParaRPr lang="zh-CN" altLang="en-US" dirty="0"/>
          </a:p>
        </p:txBody>
      </p:sp>
      <p:grpSp>
        <p:nvGrpSpPr>
          <p:cNvPr id="9" name="组合 8"/>
          <p:cNvGrpSpPr/>
          <p:nvPr/>
        </p:nvGrpSpPr>
        <p:grpSpPr>
          <a:xfrm>
            <a:off x="5311303" y="6457891"/>
            <a:ext cx="1843236" cy="400109"/>
            <a:chOff x="76140" y="6477345"/>
            <a:chExt cx="1947504" cy="400109"/>
          </a:xfrm>
        </p:grpSpPr>
        <p:pic>
          <p:nvPicPr>
            <p:cNvPr id="10" name="图片 9"/>
            <p:cNvPicPr>
              <a:picLocks noChangeAspect="1"/>
            </p:cNvPicPr>
            <p:nvPr/>
          </p:nvPicPr>
          <p:blipFill>
            <a:blip r:embed="rId1" cstate="print">
              <a:biLevel thresh="25000"/>
              <a:extLst>
                <a:ext uri="{28A0092B-C50C-407E-A947-70E740481C1C}">
                  <a14:useLocalDpi xmlns:a14="http://schemas.microsoft.com/office/drawing/2010/main" val="0"/>
                </a:ext>
              </a:extLst>
            </a:blip>
            <a:stretch>
              <a:fillRect/>
            </a:stretch>
          </p:blipFill>
          <p:spPr>
            <a:xfrm>
              <a:off x="76140" y="6477345"/>
              <a:ext cx="400109" cy="400109"/>
            </a:xfrm>
            <a:prstGeom prst="rect">
              <a:avLst/>
            </a:prstGeom>
          </p:spPr>
        </p:pic>
        <p:pic>
          <p:nvPicPr>
            <p:cNvPr id="11" name="图片 10"/>
            <p:cNvPicPr>
              <a:picLocks noChangeAspect="1"/>
            </p:cNvPicPr>
            <p:nvPr/>
          </p:nvPicPr>
          <p:blipFill rotWithShape="1">
            <a:blip r:embed="rId2">
              <a:biLevel thresh="25000"/>
            </a:blip>
            <a:srcRect l="1" t="6582" r="-25334" b="26979"/>
            <a:stretch>
              <a:fillRect/>
            </a:stretch>
          </p:blipFill>
          <p:spPr>
            <a:xfrm>
              <a:off x="414611" y="6477345"/>
              <a:ext cx="724874" cy="380655"/>
            </a:xfrm>
            <a:prstGeom prst="rect">
              <a:avLst/>
            </a:prstGeom>
          </p:spPr>
        </p:pic>
        <p:pic>
          <p:nvPicPr>
            <p:cNvPr id="12" name="图片 11"/>
            <p:cNvPicPr>
              <a:picLocks noChangeAspect="1"/>
            </p:cNvPicPr>
            <p:nvPr/>
          </p:nvPicPr>
          <p:blipFill rotWithShape="1">
            <a:blip r:embed="rId3">
              <a:biLevel thresh="25000"/>
              <a:extLst>
                <a:ext uri="{28A0092B-C50C-407E-A947-70E740481C1C}">
                  <a14:useLocalDpi xmlns:a14="http://schemas.microsoft.com/office/drawing/2010/main" val="0"/>
                </a:ext>
              </a:extLst>
            </a:blip>
            <a:srcRect l="32814" t="12432" r="55484" b="78542"/>
            <a:stretch>
              <a:fillRect/>
            </a:stretch>
          </p:blipFill>
          <p:spPr>
            <a:xfrm rot="1259126">
              <a:off x="895509" y="6508504"/>
              <a:ext cx="402920" cy="310802"/>
            </a:xfrm>
            <a:prstGeom prst="rect">
              <a:avLst/>
            </a:prstGeom>
          </p:spPr>
        </p:pic>
        <p:pic>
          <p:nvPicPr>
            <p:cNvPr id="13" name="图片 12"/>
            <p:cNvPicPr>
              <a:picLocks noChangeAspect="1"/>
            </p:cNvPicPr>
            <p:nvPr/>
          </p:nvPicPr>
          <p:blipFill rotWithShape="1">
            <a:blip r:embed="rId4" cstate="print"/>
            <a:srcRect t="-1" b="16526"/>
            <a:stretch>
              <a:fillRect/>
            </a:stretch>
          </p:blipFill>
          <p:spPr>
            <a:xfrm rot="589386">
              <a:off x="1256498" y="6481317"/>
              <a:ext cx="388026" cy="326437"/>
            </a:xfrm>
            <a:prstGeom prst="rect">
              <a:avLst/>
            </a:prstGeom>
          </p:spPr>
        </p:pic>
        <p:pic>
          <p:nvPicPr>
            <p:cNvPr id="14" name="图片 13"/>
            <p:cNvPicPr>
              <a:picLocks noChangeAspect="1"/>
            </p:cNvPicPr>
            <p:nvPr/>
          </p:nvPicPr>
          <p:blipFill rotWithShape="1">
            <a:blip r:embed="rId5" cstate="print"/>
            <a:srcRect t="18211" b="8984"/>
            <a:stretch>
              <a:fillRect/>
            </a:stretch>
          </p:blipFill>
          <p:spPr>
            <a:xfrm>
              <a:off x="1554468" y="6496881"/>
              <a:ext cx="469176" cy="341581"/>
            </a:xfrm>
            <a:prstGeom prst="rect">
              <a:avLst/>
            </a:prstGeom>
          </p:spPr>
        </p:pic>
      </p:grpSp>
      <p:pic>
        <p:nvPicPr>
          <p:cNvPr id="15" name="图片 14"/>
          <p:cNvPicPr>
            <a:picLocks noChangeAspect="1"/>
          </p:cNvPicPr>
          <p:nvPr/>
        </p:nvPicPr>
        <p:blipFill>
          <a:blip r:embed="rId6" cstate="print"/>
          <a:srcRect t="6230"/>
          <a:stretch>
            <a:fillRect/>
          </a:stretch>
        </p:blipFill>
        <p:spPr>
          <a:xfrm>
            <a:off x="10743565" y="137160"/>
            <a:ext cx="1291590" cy="544830"/>
          </a:xfrm>
          <a:prstGeom prst="rect">
            <a:avLst/>
          </a:prstGeom>
        </p:spPr>
      </p:pic>
      <p:sp>
        <p:nvSpPr>
          <p:cNvPr id="3" name="Text Box 2"/>
          <p:cNvSpPr txBox="1">
            <a:spLocks noGrp="1" noChangeArrowheads="1"/>
          </p:cNvSpPr>
          <p:nvPr>
            <p:custDataLst>
              <p:tags r:id="rId7"/>
            </p:custDataLst>
          </p:nvPr>
        </p:nvSpPr>
        <p:spPr>
          <a:xfrm>
            <a:off x="857250" y="500540"/>
            <a:ext cx="7561263" cy="645160"/>
          </a:xfrm>
          <a:prstGeom prst="rect">
            <a:avLst/>
          </a:prstGeom>
          <a:noFill/>
          <a:ln w="9525">
            <a:noFill/>
            <a:miter lim="800000"/>
          </a:ln>
          <a:effectLst/>
        </p:spPr>
        <p:txBody>
          <a:bodyPr vert="horz" wrap="square" lIns="91440" tIns="45720" rIns="91440" bIns="45720" numCol="1" anchor="ctr" anchorCtr="0" compatLnSpc="1">
            <a:spAutoFit/>
          </a:bodyPr>
          <a:lstStyle>
            <a:lvl1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2pPr>
            <a:lvl3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3pPr>
            <a:lvl4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4pPr>
            <a:lvl5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5pPr>
            <a:lvl6pPr marL="4572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6pPr>
            <a:lvl7pPr marL="9144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7pPr>
            <a:lvl8pPr marL="13716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8pPr>
            <a:lvl9pPr marL="18288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9pPr>
          </a:lstStyle>
          <a:p>
            <a:pPr marL="0" marR="0" lvl="0" indent="0" algn="ctr" defTabSz="914400" rtl="0" eaLnBrk="0" fontAlgn="base" latinLnBrk="0" hangingPunct="0">
              <a:lnSpc>
                <a:spcPct val="100000"/>
              </a:lnSpc>
              <a:spcBef>
                <a:spcPct val="50000"/>
              </a:spcBef>
              <a:spcAft>
                <a:spcPct val="0"/>
              </a:spcAft>
              <a:buClrTx/>
              <a:buSzTx/>
              <a:buFontTx/>
              <a:buNone/>
              <a:defRPr/>
            </a:pPr>
            <a:r>
              <a:rPr kumimoji="0" lang="en-US" alt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r>
              <a:rPr kumimoji="0" 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endParaRPr kumimoji="0" lang="zh-CN" sz="3600" b="1" i="0" u="none" strike="noStrike" kern="0" cap="none" spc="0" normalizeH="0" baseline="0" noProof="0" dirty="0">
              <a:ln>
                <a:noFill/>
              </a:ln>
              <a:solidFill>
                <a:srgbClr val="FF0000"/>
              </a:solidFill>
              <a:effectLst/>
              <a:uLnTx/>
              <a:uFillTx/>
              <a:latin typeface="华文楷体" panose="02010600040101010101" pitchFamily="2" charset="-122"/>
              <a:ea typeface="楷体_GB2312"/>
              <a:cs typeface="+mj-cs"/>
            </a:endParaRPr>
          </a:p>
        </p:txBody>
      </p:sp>
      <p:sp>
        <p:nvSpPr>
          <p:cNvPr id="16" name="文本框 15"/>
          <p:cNvSpPr txBox="1"/>
          <p:nvPr>
            <p:custDataLst>
              <p:tags r:id="rId8"/>
            </p:custDataLst>
          </p:nvPr>
        </p:nvSpPr>
        <p:spPr>
          <a:xfrm>
            <a:off x="0" y="50800"/>
            <a:ext cx="7917180" cy="521970"/>
          </a:xfrm>
          <a:prstGeom prst="rect">
            <a:avLst/>
          </a:prstGeom>
          <a:noFill/>
        </p:spPr>
        <p:txBody>
          <a:bodyPr wrap="square" rtlCol="0">
            <a:spAutoFit/>
          </a:bodyPr>
          <a:p>
            <a:pPr>
              <a:buClrTx/>
              <a:buSzTx/>
              <a:buFontTx/>
            </a:pPr>
            <a:r>
              <a:rPr sz="2800" dirty="0" err="1"/>
              <a:t>7.4、MATLAB在天线仿真计算的应用</a:t>
            </a:r>
            <a:endParaRPr lang="zh-CN" sz="2800" dirty="0" err="1"/>
          </a:p>
        </p:txBody>
      </p:sp>
      <p:sp>
        <p:nvSpPr>
          <p:cNvPr id="17" name="文本框 16"/>
          <p:cNvSpPr txBox="1"/>
          <p:nvPr>
            <p:custDataLst>
              <p:tags r:id="rId9"/>
            </p:custDataLst>
          </p:nvPr>
        </p:nvSpPr>
        <p:spPr>
          <a:xfrm>
            <a:off x="221615" y="649923"/>
            <a:ext cx="10313670" cy="570865"/>
          </a:xfrm>
          <a:prstGeom prst="rect">
            <a:avLst/>
          </a:prstGeom>
          <a:noFill/>
        </p:spPr>
        <p:txBody>
          <a:bodyPr wrap="square" rtlCol="0" anchor="t">
            <a:spAutoFit/>
          </a:bodyPr>
          <a:p>
            <a:pPr marL="342900" marR="0" lvl="0" indent="-342900" algn="l" defTabSz="914400" rtl="0" eaLnBrk="1" fontAlgn="base" latinLnBrk="0" hangingPunct="1">
              <a:lnSpc>
                <a:spcPct val="130000"/>
              </a:lnSpc>
              <a:spcBef>
                <a:spcPct val="20000"/>
              </a:spcBef>
              <a:spcAft>
                <a:spcPct val="0"/>
              </a:spcAft>
              <a:buClrTx/>
              <a:buSzTx/>
              <a:buFont typeface="Wingdings" panose="05000000000000000000" pitchFamily="2" charset="2"/>
              <a:buNone/>
              <a:defRPr/>
            </a:pPr>
            <a:r>
              <a:rPr lang="en-US" altLang="zh-CN" sz="2400" b="1" kern="0" noProof="0" dirty="0" smtClean="0">
                <a:ln>
                  <a:noFill/>
                </a:ln>
                <a:effectLst/>
                <a:uLnTx/>
                <a:uFillTx/>
                <a:latin typeface="宋体" panose="02010600030101010101" pitchFamily="2" charset="-122"/>
                <a:ea typeface="楷体_GB2312"/>
                <a:sym typeface="+mn-ea"/>
              </a:rPr>
              <a:t>7.4.2 电偶极子天线</a:t>
            </a:r>
            <a:endParaRPr lang="zh-CN" sz="2400" b="1" kern="0" noProof="0" dirty="0" smtClean="0">
              <a:ln>
                <a:noFill/>
              </a:ln>
              <a:effectLst/>
              <a:uLnTx/>
              <a:uFillTx/>
              <a:latin typeface="宋体" panose="02010600030101010101" pitchFamily="2" charset="-122"/>
              <a:ea typeface="楷体_GB2312"/>
              <a:sym typeface="+mn-ea"/>
            </a:endParaRPr>
          </a:p>
        </p:txBody>
      </p:sp>
      <p:sp>
        <p:nvSpPr>
          <p:cNvPr id="11266" name="文本占位符 11265"/>
          <p:cNvSpPr>
            <a:spLocks noGrp="1"/>
          </p:cNvSpPr>
          <p:nvPr>
            <p:custDataLst>
              <p:tags r:id="rId10"/>
            </p:custDataLst>
          </p:nvPr>
        </p:nvSpPr>
        <p:spPr>
          <a:xfrm>
            <a:off x="857250" y="1297940"/>
            <a:ext cx="6297930" cy="4800600"/>
          </a:xfrm>
          <a:prstGeom prst="rect">
            <a:avLst/>
          </a:prstGeom>
          <a:noFill/>
          <a:ln w="9525">
            <a:noFill/>
            <a:miter/>
          </a:ln>
        </p:spPr>
        <p:txBody>
          <a:bodyPr/>
          <a:lstStyle>
            <a:lvl1pPr marL="342900" lvl="0" indent="-3429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3200" b="0" i="0" u="none" kern="1200" baseline="0">
                <a:solidFill>
                  <a:schemeClr val="tx1"/>
                </a:solidFill>
                <a:effectLst>
                  <a:outerShdw blurRad="38100" dist="38100" dir="2700000">
                    <a:srgbClr val="000000"/>
                  </a:outerShdw>
                </a:effectLst>
                <a:latin typeface="+mn-lt"/>
                <a:ea typeface="+mn-ea"/>
                <a:cs typeface="+mn-cs"/>
              </a:defRPr>
            </a:lvl1pPr>
            <a:lvl2pPr marL="742950" lvl="1" indent="-285750" algn="l" defTabSz="914400" eaLnBrk="1" fontAlgn="base" latinLnBrk="0" hangingPunct="1">
              <a:spcBef>
                <a:spcPct val="20000"/>
              </a:spcBef>
              <a:spcAft>
                <a:spcPct val="0"/>
              </a:spcAft>
              <a:buClr>
                <a:schemeClr val="accent2"/>
              </a:buClr>
              <a:buSzPct val="70000"/>
              <a:buFont typeface="Wingdings" panose="05000000000000000000" pitchFamily="2" charset="2"/>
              <a:buChar char="n"/>
              <a:defRPr sz="2800" b="0" i="0" u="none" kern="1200" baseline="0">
                <a:solidFill>
                  <a:schemeClr val="tx1"/>
                </a:solidFill>
                <a:effectLst>
                  <a:outerShdw blurRad="38100" dist="38100" dir="2700000">
                    <a:srgbClr val="000000"/>
                  </a:outerShdw>
                </a:effectLst>
                <a:latin typeface="+mn-lt"/>
                <a:ea typeface="+mn-ea"/>
                <a:cs typeface="+mn-cs"/>
              </a:defRPr>
            </a:lvl2pPr>
            <a:lvl3pPr marL="1143000" lvl="2" indent="-228600" algn="l" defTabSz="914400" eaLnBrk="1" fontAlgn="base" latinLnBrk="0" hangingPunct="1">
              <a:spcBef>
                <a:spcPct val="20000"/>
              </a:spcBef>
              <a:spcAft>
                <a:spcPct val="0"/>
              </a:spcAft>
              <a:buClr>
                <a:schemeClr val="tx2"/>
              </a:buClr>
              <a:buSzPct val="70000"/>
              <a:buFont typeface="Wingdings" panose="05000000000000000000" pitchFamily="2" charset="2"/>
              <a:buChar char="n"/>
              <a:defRPr sz="2400" b="0" i="0" u="none" kern="1200" baseline="0">
                <a:solidFill>
                  <a:schemeClr val="tx1"/>
                </a:solidFill>
                <a:effectLst>
                  <a:outerShdw blurRad="38100" dist="38100" dir="2700000">
                    <a:srgbClr val="000000"/>
                  </a:outerShdw>
                </a:effectLst>
                <a:latin typeface="+mn-lt"/>
                <a:ea typeface="+mn-ea"/>
                <a:cs typeface="+mn-cs"/>
              </a:defRPr>
            </a:lvl3pPr>
            <a:lvl4pPr marL="1600200" lvl="3" indent="-228600" algn="l" defTabSz="914400" eaLnBrk="1" fontAlgn="base" latinLnBrk="0" hangingPunct="1">
              <a:spcBef>
                <a:spcPct val="20000"/>
              </a:spcBef>
              <a:spcAft>
                <a:spcPct val="0"/>
              </a:spcAft>
              <a:buClr>
                <a:schemeClr val="accent2"/>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4pPr>
            <a:lvl5pPr marL="2057400" lvl="4"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5pPr>
            <a:lvl6pPr marL="2514600" lvl="5"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6pPr>
            <a:lvl7pPr marL="2971800" lvl="6"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7pPr>
            <a:lvl8pPr marL="3429000" lvl="7"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8pPr>
            <a:lvl9pPr marL="3886200" lvl="8"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9pPr>
          </a:lstStyle>
          <a:p>
            <a:pPr marL="0" indent="0">
              <a:lnSpc>
                <a:spcPct val="150000"/>
              </a:lnSpc>
              <a:spcBef>
                <a:spcPts val="0"/>
              </a:spcBef>
              <a:buNone/>
            </a:pPr>
            <a:r>
              <a:rPr lang="en-US" altLang="zh-CN" sz="2400" strike="noStrike" noProof="1" dirty="0">
                <a:solidFill>
                  <a:schemeClr val="tx1"/>
                </a:solidFill>
                <a:effectLst/>
                <a:latin typeface="+mn-ea"/>
                <a:cs typeface="+mn-ea"/>
              </a:rPr>
              <a:t>    </a:t>
            </a:r>
            <a:r>
              <a:rPr lang="zh-CN" sz="2400" strike="noStrike" noProof="1" dirty="0">
                <a:solidFill>
                  <a:schemeClr val="tx1"/>
                </a:solidFill>
                <a:effectLst/>
                <a:latin typeface="+mn-ea"/>
                <a:cs typeface="+mn-ea"/>
              </a:rPr>
              <a:t>本</a:t>
            </a:r>
            <a:r>
              <a:rPr sz="2400" strike="noStrike" noProof="1" dirty="0">
                <a:solidFill>
                  <a:schemeClr val="tx1"/>
                </a:solidFill>
                <a:effectLst/>
                <a:latin typeface="+mn-ea"/>
                <a:cs typeface="+mn-ea"/>
              </a:rPr>
              <a:t>例中使用了 ant=dipole 这样的一条命令，用来定义一个偶极子天线 ant。事实上，在Antenna Toolbox 中还有很多类似的天线和天线阵可以直接定义，至于每个天线和天线阵的具体参数，可以参考 MATLAB R2023a 帮助文件查阅。</a:t>
            </a:r>
            <a:endParaRPr sz="2400" strike="noStrike" noProof="1" dirty="0">
              <a:solidFill>
                <a:schemeClr val="tx1"/>
              </a:solidFill>
              <a:effectLst/>
              <a:latin typeface="+mn-ea"/>
              <a:cs typeface="+mn-ea"/>
            </a:endParaRPr>
          </a:p>
        </p:txBody>
      </p:sp>
      <p:sp>
        <p:nvSpPr>
          <p:cNvPr id="2" name="文本框 1"/>
          <p:cNvSpPr txBox="1"/>
          <p:nvPr/>
        </p:nvSpPr>
        <p:spPr>
          <a:xfrm>
            <a:off x="4503420" y="612775"/>
            <a:ext cx="2584450" cy="645160"/>
          </a:xfrm>
          <a:prstGeom prst="rect">
            <a:avLst/>
          </a:prstGeom>
          <a:noFill/>
        </p:spPr>
        <p:txBody>
          <a:bodyPr wrap="square" rtlCol="0" anchor="t">
            <a:spAutoFit/>
          </a:bodyPr>
          <a:p>
            <a:pPr marL="0" indent="0">
              <a:lnSpc>
                <a:spcPct val="150000"/>
              </a:lnSpc>
              <a:spcBef>
                <a:spcPts val="0"/>
              </a:spcBef>
              <a:buNone/>
            </a:pPr>
            <a:r>
              <a:rPr lang="zh-CN" sz="2400" b="1" dirty="0">
                <a:solidFill>
                  <a:srgbClr val="FF0000"/>
                </a:solidFill>
                <a:effectLst/>
                <a:latin typeface="+mn-ea"/>
                <a:cs typeface="+mn-ea"/>
                <a:sym typeface="+mn-ea"/>
              </a:rPr>
              <a:t>天线工具箱</a:t>
            </a:r>
            <a:endParaRPr lang="zh-CN" sz="2400" b="1" dirty="0">
              <a:solidFill>
                <a:srgbClr val="FF0000"/>
              </a:solidFill>
              <a:effectLst/>
              <a:latin typeface="+mn-ea"/>
              <a:cs typeface="+mn-ea"/>
              <a:sym typeface="+mn-ea"/>
            </a:endParaRPr>
          </a:p>
        </p:txBody>
      </p:sp>
      <p:pic>
        <p:nvPicPr>
          <p:cNvPr id="4" name="图片 3"/>
          <p:cNvPicPr>
            <a:picLocks noChangeAspect="1"/>
          </p:cNvPicPr>
          <p:nvPr>
            <p:custDataLst>
              <p:tags r:id="rId11"/>
            </p:custDataLst>
          </p:nvPr>
        </p:nvPicPr>
        <p:blipFill>
          <a:blip r:embed="rId12"/>
          <a:stretch>
            <a:fillRect/>
          </a:stretch>
        </p:blipFill>
        <p:spPr>
          <a:xfrm>
            <a:off x="7321550" y="866140"/>
            <a:ext cx="4553585" cy="5349875"/>
          </a:xfrm>
          <a:prstGeom prst="rect">
            <a:avLst/>
          </a:prstGeom>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0" y="624143"/>
            <a:ext cx="12192000" cy="0"/>
          </a:xfrm>
          <a:prstGeom prst="line">
            <a:avLst/>
          </a:prstGeom>
          <a:ln w="15875">
            <a:solidFill>
              <a:srgbClr val="1F4E79"/>
            </a:solidFil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0" y="6316082"/>
            <a:ext cx="12192000" cy="580723"/>
          </a:xfrm>
          <a:prstGeom prst="rect">
            <a:avLst/>
          </a:prstGeom>
          <a:solidFill>
            <a:schemeClr val="accent5">
              <a:lumMod val="50000"/>
            </a:schemeClr>
          </a:solidFill>
          <a:ln>
            <a:noFill/>
          </a:ln>
        </p:spPr>
        <p:txBody>
          <a:bodyPr wrap="square" rtlCol="0">
            <a:spAutoFit/>
          </a:bodyPr>
          <a:lstStyle/>
          <a:p>
            <a:endParaRPr lang="zh-CN" altLang="en-US" dirty="0"/>
          </a:p>
        </p:txBody>
      </p:sp>
      <p:grpSp>
        <p:nvGrpSpPr>
          <p:cNvPr id="9" name="组合 8"/>
          <p:cNvGrpSpPr/>
          <p:nvPr/>
        </p:nvGrpSpPr>
        <p:grpSpPr>
          <a:xfrm>
            <a:off x="5311303" y="6457891"/>
            <a:ext cx="1843236" cy="400109"/>
            <a:chOff x="76140" y="6477345"/>
            <a:chExt cx="1947504" cy="400109"/>
          </a:xfrm>
        </p:grpSpPr>
        <p:pic>
          <p:nvPicPr>
            <p:cNvPr id="10" name="图片 9"/>
            <p:cNvPicPr>
              <a:picLocks noChangeAspect="1"/>
            </p:cNvPicPr>
            <p:nvPr/>
          </p:nvPicPr>
          <p:blipFill>
            <a:blip r:embed="rId1" cstate="print">
              <a:biLevel thresh="25000"/>
              <a:extLst>
                <a:ext uri="{28A0092B-C50C-407E-A947-70E740481C1C}">
                  <a14:useLocalDpi xmlns:a14="http://schemas.microsoft.com/office/drawing/2010/main" val="0"/>
                </a:ext>
              </a:extLst>
            </a:blip>
            <a:stretch>
              <a:fillRect/>
            </a:stretch>
          </p:blipFill>
          <p:spPr>
            <a:xfrm>
              <a:off x="76140" y="6477345"/>
              <a:ext cx="400109" cy="400109"/>
            </a:xfrm>
            <a:prstGeom prst="rect">
              <a:avLst/>
            </a:prstGeom>
          </p:spPr>
        </p:pic>
        <p:pic>
          <p:nvPicPr>
            <p:cNvPr id="11" name="图片 10"/>
            <p:cNvPicPr>
              <a:picLocks noChangeAspect="1"/>
            </p:cNvPicPr>
            <p:nvPr/>
          </p:nvPicPr>
          <p:blipFill rotWithShape="1">
            <a:blip r:embed="rId2">
              <a:biLevel thresh="25000"/>
            </a:blip>
            <a:srcRect l="1" t="6582" r="-25334" b="26979"/>
            <a:stretch>
              <a:fillRect/>
            </a:stretch>
          </p:blipFill>
          <p:spPr>
            <a:xfrm>
              <a:off x="414611" y="6477345"/>
              <a:ext cx="724874" cy="380655"/>
            </a:xfrm>
            <a:prstGeom prst="rect">
              <a:avLst/>
            </a:prstGeom>
          </p:spPr>
        </p:pic>
        <p:pic>
          <p:nvPicPr>
            <p:cNvPr id="12" name="图片 11"/>
            <p:cNvPicPr>
              <a:picLocks noChangeAspect="1"/>
            </p:cNvPicPr>
            <p:nvPr/>
          </p:nvPicPr>
          <p:blipFill rotWithShape="1">
            <a:blip r:embed="rId3">
              <a:biLevel thresh="25000"/>
              <a:extLst>
                <a:ext uri="{28A0092B-C50C-407E-A947-70E740481C1C}">
                  <a14:useLocalDpi xmlns:a14="http://schemas.microsoft.com/office/drawing/2010/main" val="0"/>
                </a:ext>
              </a:extLst>
            </a:blip>
            <a:srcRect l="32814" t="12432" r="55484" b="78542"/>
            <a:stretch>
              <a:fillRect/>
            </a:stretch>
          </p:blipFill>
          <p:spPr>
            <a:xfrm rot="1259126">
              <a:off x="895509" y="6508504"/>
              <a:ext cx="402920" cy="310802"/>
            </a:xfrm>
            <a:prstGeom prst="rect">
              <a:avLst/>
            </a:prstGeom>
          </p:spPr>
        </p:pic>
        <p:pic>
          <p:nvPicPr>
            <p:cNvPr id="13" name="图片 12"/>
            <p:cNvPicPr>
              <a:picLocks noChangeAspect="1"/>
            </p:cNvPicPr>
            <p:nvPr/>
          </p:nvPicPr>
          <p:blipFill rotWithShape="1">
            <a:blip r:embed="rId4" cstate="print"/>
            <a:srcRect t="-1" b="16526"/>
            <a:stretch>
              <a:fillRect/>
            </a:stretch>
          </p:blipFill>
          <p:spPr>
            <a:xfrm rot="589386">
              <a:off x="1256498" y="6481317"/>
              <a:ext cx="388026" cy="326437"/>
            </a:xfrm>
            <a:prstGeom prst="rect">
              <a:avLst/>
            </a:prstGeom>
          </p:spPr>
        </p:pic>
        <p:pic>
          <p:nvPicPr>
            <p:cNvPr id="14" name="图片 13"/>
            <p:cNvPicPr>
              <a:picLocks noChangeAspect="1"/>
            </p:cNvPicPr>
            <p:nvPr/>
          </p:nvPicPr>
          <p:blipFill rotWithShape="1">
            <a:blip r:embed="rId5" cstate="print"/>
            <a:srcRect t="18211" b="8984"/>
            <a:stretch>
              <a:fillRect/>
            </a:stretch>
          </p:blipFill>
          <p:spPr>
            <a:xfrm>
              <a:off x="1554468" y="6496881"/>
              <a:ext cx="469176" cy="341581"/>
            </a:xfrm>
            <a:prstGeom prst="rect">
              <a:avLst/>
            </a:prstGeom>
          </p:spPr>
        </p:pic>
      </p:grpSp>
      <p:pic>
        <p:nvPicPr>
          <p:cNvPr id="15" name="图片 14"/>
          <p:cNvPicPr>
            <a:picLocks noChangeAspect="1"/>
          </p:cNvPicPr>
          <p:nvPr/>
        </p:nvPicPr>
        <p:blipFill>
          <a:blip r:embed="rId6" cstate="print"/>
          <a:srcRect t="6230"/>
          <a:stretch>
            <a:fillRect/>
          </a:stretch>
        </p:blipFill>
        <p:spPr>
          <a:xfrm>
            <a:off x="10743565" y="137160"/>
            <a:ext cx="1291590" cy="544830"/>
          </a:xfrm>
          <a:prstGeom prst="rect">
            <a:avLst/>
          </a:prstGeom>
        </p:spPr>
      </p:pic>
      <p:sp>
        <p:nvSpPr>
          <p:cNvPr id="3" name="Text Box 2"/>
          <p:cNvSpPr txBox="1">
            <a:spLocks noGrp="1" noChangeArrowheads="1"/>
          </p:cNvSpPr>
          <p:nvPr>
            <p:custDataLst>
              <p:tags r:id="rId7"/>
            </p:custDataLst>
          </p:nvPr>
        </p:nvSpPr>
        <p:spPr>
          <a:xfrm>
            <a:off x="857250" y="500540"/>
            <a:ext cx="7561263" cy="645160"/>
          </a:xfrm>
          <a:prstGeom prst="rect">
            <a:avLst/>
          </a:prstGeom>
          <a:noFill/>
          <a:ln w="9525">
            <a:noFill/>
            <a:miter lim="800000"/>
          </a:ln>
          <a:effectLst/>
        </p:spPr>
        <p:txBody>
          <a:bodyPr vert="horz" wrap="square" lIns="91440" tIns="45720" rIns="91440" bIns="45720" numCol="1" anchor="ctr" anchorCtr="0" compatLnSpc="1">
            <a:spAutoFit/>
          </a:bodyPr>
          <a:lstStyle>
            <a:lvl1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2pPr>
            <a:lvl3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3pPr>
            <a:lvl4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4pPr>
            <a:lvl5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5pPr>
            <a:lvl6pPr marL="4572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6pPr>
            <a:lvl7pPr marL="9144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7pPr>
            <a:lvl8pPr marL="13716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8pPr>
            <a:lvl9pPr marL="18288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9pPr>
          </a:lstStyle>
          <a:p>
            <a:pPr marL="0" marR="0" lvl="0" indent="0" algn="ctr" defTabSz="914400" rtl="0" eaLnBrk="0" fontAlgn="base" latinLnBrk="0" hangingPunct="0">
              <a:lnSpc>
                <a:spcPct val="100000"/>
              </a:lnSpc>
              <a:spcBef>
                <a:spcPct val="50000"/>
              </a:spcBef>
              <a:spcAft>
                <a:spcPct val="0"/>
              </a:spcAft>
              <a:buClrTx/>
              <a:buSzTx/>
              <a:buFontTx/>
              <a:buNone/>
              <a:defRPr/>
            </a:pPr>
            <a:r>
              <a:rPr kumimoji="0" lang="en-US" alt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r>
              <a:rPr kumimoji="0" 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endParaRPr kumimoji="0" lang="zh-CN" sz="3600" b="1" i="0" u="none" strike="noStrike" kern="0" cap="none" spc="0" normalizeH="0" baseline="0" noProof="0" dirty="0">
              <a:ln>
                <a:noFill/>
              </a:ln>
              <a:solidFill>
                <a:srgbClr val="FF0000"/>
              </a:solidFill>
              <a:effectLst/>
              <a:uLnTx/>
              <a:uFillTx/>
              <a:latin typeface="华文楷体" panose="02010600040101010101" pitchFamily="2" charset="-122"/>
              <a:ea typeface="楷体_GB2312"/>
              <a:cs typeface="+mj-cs"/>
            </a:endParaRPr>
          </a:p>
        </p:txBody>
      </p:sp>
      <p:sp>
        <p:nvSpPr>
          <p:cNvPr id="16" name="文本框 15"/>
          <p:cNvSpPr txBox="1"/>
          <p:nvPr>
            <p:custDataLst>
              <p:tags r:id="rId8"/>
            </p:custDataLst>
          </p:nvPr>
        </p:nvSpPr>
        <p:spPr>
          <a:xfrm>
            <a:off x="0" y="50800"/>
            <a:ext cx="7917180" cy="521970"/>
          </a:xfrm>
          <a:prstGeom prst="rect">
            <a:avLst/>
          </a:prstGeom>
          <a:noFill/>
        </p:spPr>
        <p:txBody>
          <a:bodyPr wrap="square" rtlCol="0">
            <a:spAutoFit/>
          </a:bodyPr>
          <a:p>
            <a:pPr>
              <a:buClrTx/>
              <a:buSzTx/>
              <a:buFontTx/>
            </a:pPr>
            <a:r>
              <a:rPr sz="2800" dirty="0" err="1"/>
              <a:t>7.4、MATLAB在天线仿真计算的应用</a:t>
            </a:r>
            <a:endParaRPr lang="zh-CN" sz="2800" dirty="0" err="1"/>
          </a:p>
        </p:txBody>
      </p:sp>
      <p:sp>
        <p:nvSpPr>
          <p:cNvPr id="17" name="文本框 16"/>
          <p:cNvSpPr txBox="1"/>
          <p:nvPr>
            <p:custDataLst>
              <p:tags r:id="rId9"/>
            </p:custDataLst>
          </p:nvPr>
        </p:nvSpPr>
        <p:spPr>
          <a:xfrm>
            <a:off x="221615" y="649923"/>
            <a:ext cx="10313670" cy="570865"/>
          </a:xfrm>
          <a:prstGeom prst="rect">
            <a:avLst/>
          </a:prstGeom>
          <a:noFill/>
        </p:spPr>
        <p:txBody>
          <a:bodyPr wrap="square" rtlCol="0" anchor="t">
            <a:spAutoFit/>
          </a:bodyPr>
          <a:p>
            <a:pPr marL="342900" marR="0" lvl="0" indent="-342900" algn="l" defTabSz="914400" rtl="0" eaLnBrk="1" fontAlgn="base" latinLnBrk="0" hangingPunct="1">
              <a:lnSpc>
                <a:spcPct val="130000"/>
              </a:lnSpc>
              <a:spcBef>
                <a:spcPct val="20000"/>
              </a:spcBef>
              <a:spcAft>
                <a:spcPct val="0"/>
              </a:spcAft>
              <a:buClrTx/>
              <a:buSzTx/>
              <a:buFont typeface="Wingdings" panose="05000000000000000000" pitchFamily="2" charset="2"/>
              <a:buNone/>
              <a:defRPr/>
            </a:pPr>
            <a:r>
              <a:rPr lang="en-US" altLang="zh-CN" sz="2400" b="1" kern="0" noProof="0" dirty="0" smtClean="0">
                <a:ln>
                  <a:noFill/>
                </a:ln>
                <a:effectLst/>
                <a:uLnTx/>
                <a:uFillTx/>
                <a:latin typeface="宋体" panose="02010600030101010101" pitchFamily="2" charset="-122"/>
                <a:ea typeface="楷体_GB2312"/>
                <a:sym typeface="+mn-ea"/>
              </a:rPr>
              <a:t>7.4.2 电偶极子天线</a:t>
            </a:r>
            <a:endParaRPr lang="zh-CN" sz="2400" b="1" kern="0" noProof="0" dirty="0" smtClean="0">
              <a:ln>
                <a:noFill/>
              </a:ln>
              <a:effectLst/>
              <a:uLnTx/>
              <a:uFillTx/>
              <a:latin typeface="宋体" panose="02010600030101010101" pitchFamily="2" charset="-122"/>
              <a:ea typeface="楷体_GB2312"/>
              <a:sym typeface="+mn-ea"/>
            </a:endParaRPr>
          </a:p>
        </p:txBody>
      </p:sp>
      <p:sp>
        <p:nvSpPr>
          <p:cNvPr id="11266" name="文本占位符 11265"/>
          <p:cNvSpPr>
            <a:spLocks noGrp="1"/>
          </p:cNvSpPr>
          <p:nvPr>
            <p:custDataLst>
              <p:tags r:id="rId10"/>
            </p:custDataLst>
          </p:nvPr>
        </p:nvSpPr>
        <p:spPr>
          <a:xfrm>
            <a:off x="857250" y="1297940"/>
            <a:ext cx="6297930" cy="4800600"/>
          </a:xfrm>
          <a:prstGeom prst="rect">
            <a:avLst/>
          </a:prstGeom>
          <a:noFill/>
          <a:ln w="9525">
            <a:noFill/>
            <a:miter/>
          </a:ln>
        </p:spPr>
        <p:txBody>
          <a:bodyPr/>
          <a:lstStyle>
            <a:lvl1pPr marL="342900" lvl="0" indent="-3429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3200" b="0" i="0" u="none" kern="1200" baseline="0">
                <a:solidFill>
                  <a:schemeClr val="tx1"/>
                </a:solidFill>
                <a:effectLst>
                  <a:outerShdw blurRad="38100" dist="38100" dir="2700000">
                    <a:srgbClr val="000000"/>
                  </a:outerShdw>
                </a:effectLst>
                <a:latin typeface="+mn-lt"/>
                <a:ea typeface="+mn-ea"/>
                <a:cs typeface="+mn-cs"/>
              </a:defRPr>
            </a:lvl1pPr>
            <a:lvl2pPr marL="742950" lvl="1" indent="-285750" algn="l" defTabSz="914400" eaLnBrk="1" fontAlgn="base" latinLnBrk="0" hangingPunct="1">
              <a:spcBef>
                <a:spcPct val="20000"/>
              </a:spcBef>
              <a:spcAft>
                <a:spcPct val="0"/>
              </a:spcAft>
              <a:buClr>
                <a:schemeClr val="accent2"/>
              </a:buClr>
              <a:buSzPct val="70000"/>
              <a:buFont typeface="Wingdings" panose="05000000000000000000" pitchFamily="2" charset="2"/>
              <a:buChar char="n"/>
              <a:defRPr sz="2800" b="0" i="0" u="none" kern="1200" baseline="0">
                <a:solidFill>
                  <a:schemeClr val="tx1"/>
                </a:solidFill>
                <a:effectLst>
                  <a:outerShdw blurRad="38100" dist="38100" dir="2700000">
                    <a:srgbClr val="000000"/>
                  </a:outerShdw>
                </a:effectLst>
                <a:latin typeface="+mn-lt"/>
                <a:ea typeface="+mn-ea"/>
                <a:cs typeface="+mn-cs"/>
              </a:defRPr>
            </a:lvl2pPr>
            <a:lvl3pPr marL="1143000" lvl="2" indent="-228600" algn="l" defTabSz="914400" eaLnBrk="1" fontAlgn="base" latinLnBrk="0" hangingPunct="1">
              <a:spcBef>
                <a:spcPct val="20000"/>
              </a:spcBef>
              <a:spcAft>
                <a:spcPct val="0"/>
              </a:spcAft>
              <a:buClr>
                <a:schemeClr val="tx2"/>
              </a:buClr>
              <a:buSzPct val="70000"/>
              <a:buFont typeface="Wingdings" panose="05000000000000000000" pitchFamily="2" charset="2"/>
              <a:buChar char="n"/>
              <a:defRPr sz="2400" b="0" i="0" u="none" kern="1200" baseline="0">
                <a:solidFill>
                  <a:schemeClr val="tx1"/>
                </a:solidFill>
                <a:effectLst>
                  <a:outerShdw blurRad="38100" dist="38100" dir="2700000">
                    <a:srgbClr val="000000"/>
                  </a:outerShdw>
                </a:effectLst>
                <a:latin typeface="+mn-lt"/>
                <a:ea typeface="+mn-ea"/>
                <a:cs typeface="+mn-cs"/>
              </a:defRPr>
            </a:lvl3pPr>
            <a:lvl4pPr marL="1600200" lvl="3" indent="-228600" algn="l" defTabSz="914400" eaLnBrk="1" fontAlgn="base" latinLnBrk="0" hangingPunct="1">
              <a:spcBef>
                <a:spcPct val="20000"/>
              </a:spcBef>
              <a:spcAft>
                <a:spcPct val="0"/>
              </a:spcAft>
              <a:buClr>
                <a:schemeClr val="accent2"/>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4pPr>
            <a:lvl5pPr marL="2057400" lvl="4"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5pPr>
            <a:lvl6pPr marL="2514600" lvl="5"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6pPr>
            <a:lvl7pPr marL="2971800" lvl="6"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7pPr>
            <a:lvl8pPr marL="3429000" lvl="7"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8pPr>
            <a:lvl9pPr marL="3886200" lvl="8"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9pPr>
          </a:lstStyle>
          <a:p>
            <a:pPr marL="0" algn="l">
              <a:lnSpc>
                <a:spcPct val="150000"/>
              </a:lnSpc>
              <a:spcBef>
                <a:spcPts val="0"/>
              </a:spcBef>
              <a:buNone/>
            </a:pPr>
            <a:r>
              <a:rPr lang="en-US" altLang="zh-CN" sz="2400" strike="noStrike" noProof="1" dirty="0">
                <a:solidFill>
                  <a:schemeClr val="tx1"/>
                </a:solidFill>
                <a:effectLst/>
                <a:latin typeface="+mn-ea"/>
                <a:cs typeface="+mn-ea"/>
              </a:rPr>
              <a:t>    </a:t>
            </a:r>
            <a:r>
              <a:rPr lang="zh-CN" sz="2400" strike="noStrike" noProof="1" dirty="0">
                <a:solidFill>
                  <a:schemeClr val="tx1"/>
                </a:solidFill>
                <a:effectLst/>
                <a:latin typeface="+mn-ea"/>
                <a:cs typeface="+mn-ea"/>
              </a:rPr>
              <a:t>Antenna Toolbox 中的 pattern 函数是用来绘制天线或者天线阵在某个特定工作频率下的领射方向图，在 Antenna Toolbox 中一般默认其远场半径为波长的 100倍。</a:t>
            </a:r>
            <a:r>
              <a:rPr lang="zh-CN" sz="2400" strike="noStrike" noProof="1" dirty="0">
                <a:solidFill>
                  <a:schemeClr val="tx1"/>
                </a:solidFill>
                <a:effectLst/>
                <a:latin typeface="+mn-ea"/>
                <a:cs typeface="+mn-ea"/>
              </a:rPr>
              <a:t>使用“patternAzimuth”函数可以仿真特定仰角的方向图函数，如右图为仰角为0°的方位角方向图。</a:t>
            </a:r>
            <a:endParaRPr lang="zh-CN" sz="2400" strike="noStrike" noProof="1" dirty="0">
              <a:solidFill>
                <a:schemeClr val="tx1"/>
              </a:solidFill>
              <a:effectLst/>
              <a:latin typeface="+mn-ea"/>
              <a:cs typeface="+mn-ea"/>
            </a:endParaRPr>
          </a:p>
        </p:txBody>
      </p:sp>
      <p:sp>
        <p:nvSpPr>
          <p:cNvPr id="2" name="文本框 1"/>
          <p:cNvSpPr txBox="1"/>
          <p:nvPr/>
        </p:nvSpPr>
        <p:spPr>
          <a:xfrm>
            <a:off x="4503420" y="612775"/>
            <a:ext cx="2584450" cy="645160"/>
          </a:xfrm>
          <a:prstGeom prst="rect">
            <a:avLst/>
          </a:prstGeom>
          <a:noFill/>
        </p:spPr>
        <p:txBody>
          <a:bodyPr wrap="square" rtlCol="0" anchor="t">
            <a:spAutoFit/>
          </a:bodyPr>
          <a:p>
            <a:pPr marL="0" indent="0">
              <a:lnSpc>
                <a:spcPct val="150000"/>
              </a:lnSpc>
              <a:spcBef>
                <a:spcPts val="0"/>
              </a:spcBef>
              <a:buNone/>
            </a:pPr>
            <a:r>
              <a:rPr lang="zh-CN" sz="2400" b="1" dirty="0">
                <a:solidFill>
                  <a:srgbClr val="FF0000"/>
                </a:solidFill>
                <a:effectLst/>
                <a:latin typeface="+mn-ea"/>
                <a:cs typeface="+mn-ea"/>
                <a:sym typeface="+mn-ea"/>
              </a:rPr>
              <a:t>天线工具箱</a:t>
            </a:r>
            <a:endParaRPr lang="zh-CN" sz="2400" b="1" dirty="0">
              <a:solidFill>
                <a:srgbClr val="FF0000"/>
              </a:solidFill>
              <a:effectLst/>
              <a:latin typeface="+mn-ea"/>
              <a:cs typeface="+mn-ea"/>
              <a:sym typeface="+mn-ea"/>
            </a:endParaRPr>
          </a:p>
        </p:txBody>
      </p:sp>
      <p:pic>
        <p:nvPicPr>
          <p:cNvPr id="6" name="图片 5"/>
          <p:cNvPicPr>
            <a:picLocks noChangeAspect="1"/>
          </p:cNvPicPr>
          <p:nvPr>
            <p:custDataLst>
              <p:tags r:id="rId11"/>
            </p:custDataLst>
          </p:nvPr>
        </p:nvPicPr>
        <p:blipFill>
          <a:blip r:embed="rId12"/>
          <a:stretch>
            <a:fillRect/>
          </a:stretch>
        </p:blipFill>
        <p:spPr>
          <a:xfrm>
            <a:off x="7201535" y="1145540"/>
            <a:ext cx="4833620" cy="4826635"/>
          </a:xfrm>
          <a:prstGeom prst="rect">
            <a:avLst/>
          </a:prstGeom>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0" y="624143"/>
            <a:ext cx="12192000" cy="0"/>
          </a:xfrm>
          <a:prstGeom prst="line">
            <a:avLst/>
          </a:prstGeom>
          <a:ln w="15875">
            <a:solidFill>
              <a:srgbClr val="1F4E79"/>
            </a:solidFil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0" y="6316082"/>
            <a:ext cx="12192000" cy="580723"/>
          </a:xfrm>
          <a:prstGeom prst="rect">
            <a:avLst/>
          </a:prstGeom>
          <a:solidFill>
            <a:schemeClr val="accent5">
              <a:lumMod val="50000"/>
            </a:schemeClr>
          </a:solidFill>
          <a:ln>
            <a:noFill/>
          </a:ln>
        </p:spPr>
        <p:txBody>
          <a:bodyPr wrap="square" rtlCol="0">
            <a:spAutoFit/>
          </a:bodyPr>
          <a:lstStyle/>
          <a:p>
            <a:endParaRPr lang="zh-CN" altLang="en-US" dirty="0"/>
          </a:p>
        </p:txBody>
      </p:sp>
      <p:grpSp>
        <p:nvGrpSpPr>
          <p:cNvPr id="9" name="组合 8"/>
          <p:cNvGrpSpPr/>
          <p:nvPr/>
        </p:nvGrpSpPr>
        <p:grpSpPr>
          <a:xfrm>
            <a:off x="5311303" y="6457891"/>
            <a:ext cx="1843236" cy="400109"/>
            <a:chOff x="76140" y="6477345"/>
            <a:chExt cx="1947504" cy="400109"/>
          </a:xfrm>
        </p:grpSpPr>
        <p:pic>
          <p:nvPicPr>
            <p:cNvPr id="10" name="图片 9"/>
            <p:cNvPicPr>
              <a:picLocks noChangeAspect="1"/>
            </p:cNvPicPr>
            <p:nvPr/>
          </p:nvPicPr>
          <p:blipFill>
            <a:blip r:embed="rId1" cstate="print">
              <a:biLevel thresh="25000"/>
              <a:extLst>
                <a:ext uri="{28A0092B-C50C-407E-A947-70E740481C1C}">
                  <a14:useLocalDpi xmlns:a14="http://schemas.microsoft.com/office/drawing/2010/main" val="0"/>
                </a:ext>
              </a:extLst>
            </a:blip>
            <a:stretch>
              <a:fillRect/>
            </a:stretch>
          </p:blipFill>
          <p:spPr>
            <a:xfrm>
              <a:off x="76140" y="6477345"/>
              <a:ext cx="400109" cy="400109"/>
            </a:xfrm>
            <a:prstGeom prst="rect">
              <a:avLst/>
            </a:prstGeom>
          </p:spPr>
        </p:pic>
        <p:pic>
          <p:nvPicPr>
            <p:cNvPr id="11" name="图片 10"/>
            <p:cNvPicPr>
              <a:picLocks noChangeAspect="1"/>
            </p:cNvPicPr>
            <p:nvPr/>
          </p:nvPicPr>
          <p:blipFill rotWithShape="1">
            <a:blip r:embed="rId2">
              <a:biLevel thresh="25000"/>
            </a:blip>
            <a:srcRect l="1" t="6582" r="-25334" b="26979"/>
            <a:stretch>
              <a:fillRect/>
            </a:stretch>
          </p:blipFill>
          <p:spPr>
            <a:xfrm>
              <a:off x="414611" y="6477345"/>
              <a:ext cx="724874" cy="380655"/>
            </a:xfrm>
            <a:prstGeom prst="rect">
              <a:avLst/>
            </a:prstGeom>
          </p:spPr>
        </p:pic>
        <p:pic>
          <p:nvPicPr>
            <p:cNvPr id="12" name="图片 11"/>
            <p:cNvPicPr>
              <a:picLocks noChangeAspect="1"/>
            </p:cNvPicPr>
            <p:nvPr/>
          </p:nvPicPr>
          <p:blipFill rotWithShape="1">
            <a:blip r:embed="rId3">
              <a:biLevel thresh="25000"/>
              <a:extLst>
                <a:ext uri="{28A0092B-C50C-407E-A947-70E740481C1C}">
                  <a14:useLocalDpi xmlns:a14="http://schemas.microsoft.com/office/drawing/2010/main" val="0"/>
                </a:ext>
              </a:extLst>
            </a:blip>
            <a:srcRect l="32814" t="12432" r="55484" b="78542"/>
            <a:stretch>
              <a:fillRect/>
            </a:stretch>
          </p:blipFill>
          <p:spPr>
            <a:xfrm rot="1259126">
              <a:off x="895509" y="6508504"/>
              <a:ext cx="402920" cy="310802"/>
            </a:xfrm>
            <a:prstGeom prst="rect">
              <a:avLst/>
            </a:prstGeom>
          </p:spPr>
        </p:pic>
        <p:pic>
          <p:nvPicPr>
            <p:cNvPr id="13" name="图片 12"/>
            <p:cNvPicPr>
              <a:picLocks noChangeAspect="1"/>
            </p:cNvPicPr>
            <p:nvPr/>
          </p:nvPicPr>
          <p:blipFill rotWithShape="1">
            <a:blip r:embed="rId4" cstate="print"/>
            <a:srcRect t="-1" b="16526"/>
            <a:stretch>
              <a:fillRect/>
            </a:stretch>
          </p:blipFill>
          <p:spPr>
            <a:xfrm rot="589386">
              <a:off x="1256498" y="6481317"/>
              <a:ext cx="388026" cy="326437"/>
            </a:xfrm>
            <a:prstGeom prst="rect">
              <a:avLst/>
            </a:prstGeom>
          </p:spPr>
        </p:pic>
        <p:pic>
          <p:nvPicPr>
            <p:cNvPr id="14" name="图片 13"/>
            <p:cNvPicPr>
              <a:picLocks noChangeAspect="1"/>
            </p:cNvPicPr>
            <p:nvPr/>
          </p:nvPicPr>
          <p:blipFill rotWithShape="1">
            <a:blip r:embed="rId5" cstate="print"/>
            <a:srcRect t="18211" b="8984"/>
            <a:stretch>
              <a:fillRect/>
            </a:stretch>
          </p:blipFill>
          <p:spPr>
            <a:xfrm>
              <a:off x="1554468" y="6496881"/>
              <a:ext cx="469176" cy="341581"/>
            </a:xfrm>
            <a:prstGeom prst="rect">
              <a:avLst/>
            </a:prstGeom>
          </p:spPr>
        </p:pic>
      </p:grpSp>
      <p:pic>
        <p:nvPicPr>
          <p:cNvPr id="15" name="图片 14"/>
          <p:cNvPicPr>
            <a:picLocks noChangeAspect="1"/>
          </p:cNvPicPr>
          <p:nvPr/>
        </p:nvPicPr>
        <p:blipFill>
          <a:blip r:embed="rId6" cstate="print"/>
          <a:srcRect t="6230"/>
          <a:stretch>
            <a:fillRect/>
          </a:stretch>
        </p:blipFill>
        <p:spPr>
          <a:xfrm>
            <a:off x="10743565" y="137160"/>
            <a:ext cx="1291590" cy="544830"/>
          </a:xfrm>
          <a:prstGeom prst="rect">
            <a:avLst/>
          </a:prstGeom>
        </p:spPr>
      </p:pic>
      <p:sp>
        <p:nvSpPr>
          <p:cNvPr id="3" name="Text Box 2"/>
          <p:cNvSpPr txBox="1">
            <a:spLocks noGrp="1" noChangeArrowheads="1"/>
          </p:cNvSpPr>
          <p:nvPr>
            <p:custDataLst>
              <p:tags r:id="rId7"/>
            </p:custDataLst>
          </p:nvPr>
        </p:nvSpPr>
        <p:spPr>
          <a:xfrm>
            <a:off x="857250" y="500540"/>
            <a:ext cx="7561263" cy="645160"/>
          </a:xfrm>
          <a:prstGeom prst="rect">
            <a:avLst/>
          </a:prstGeom>
          <a:noFill/>
          <a:ln w="9525">
            <a:noFill/>
            <a:miter lim="800000"/>
          </a:ln>
          <a:effectLst/>
        </p:spPr>
        <p:txBody>
          <a:bodyPr vert="horz" wrap="square" lIns="91440" tIns="45720" rIns="91440" bIns="45720" numCol="1" anchor="ctr" anchorCtr="0" compatLnSpc="1">
            <a:spAutoFit/>
          </a:bodyPr>
          <a:lstStyle>
            <a:lvl1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2pPr>
            <a:lvl3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3pPr>
            <a:lvl4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4pPr>
            <a:lvl5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5pPr>
            <a:lvl6pPr marL="4572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6pPr>
            <a:lvl7pPr marL="9144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7pPr>
            <a:lvl8pPr marL="13716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8pPr>
            <a:lvl9pPr marL="18288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9pPr>
          </a:lstStyle>
          <a:p>
            <a:pPr marL="0" marR="0" lvl="0" indent="0" algn="ctr" defTabSz="914400" rtl="0" eaLnBrk="0" fontAlgn="base" latinLnBrk="0" hangingPunct="0">
              <a:lnSpc>
                <a:spcPct val="100000"/>
              </a:lnSpc>
              <a:spcBef>
                <a:spcPct val="50000"/>
              </a:spcBef>
              <a:spcAft>
                <a:spcPct val="0"/>
              </a:spcAft>
              <a:buClrTx/>
              <a:buSzTx/>
              <a:buFontTx/>
              <a:buNone/>
              <a:defRPr/>
            </a:pPr>
            <a:r>
              <a:rPr kumimoji="0" lang="en-US" alt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r>
              <a:rPr kumimoji="0" 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endParaRPr kumimoji="0" lang="zh-CN" sz="3600" b="1" i="0" u="none" strike="noStrike" kern="0" cap="none" spc="0" normalizeH="0" baseline="0" noProof="0" dirty="0">
              <a:ln>
                <a:noFill/>
              </a:ln>
              <a:solidFill>
                <a:srgbClr val="FF0000"/>
              </a:solidFill>
              <a:effectLst/>
              <a:uLnTx/>
              <a:uFillTx/>
              <a:latin typeface="华文楷体" panose="02010600040101010101" pitchFamily="2" charset="-122"/>
              <a:ea typeface="楷体_GB2312"/>
              <a:cs typeface="+mj-cs"/>
            </a:endParaRPr>
          </a:p>
        </p:txBody>
      </p:sp>
      <p:sp>
        <p:nvSpPr>
          <p:cNvPr id="16" name="文本框 15"/>
          <p:cNvSpPr txBox="1"/>
          <p:nvPr>
            <p:custDataLst>
              <p:tags r:id="rId8"/>
            </p:custDataLst>
          </p:nvPr>
        </p:nvSpPr>
        <p:spPr>
          <a:xfrm>
            <a:off x="0" y="50800"/>
            <a:ext cx="7917180" cy="521970"/>
          </a:xfrm>
          <a:prstGeom prst="rect">
            <a:avLst/>
          </a:prstGeom>
          <a:noFill/>
        </p:spPr>
        <p:txBody>
          <a:bodyPr wrap="square" rtlCol="0">
            <a:spAutoFit/>
          </a:bodyPr>
          <a:p>
            <a:pPr>
              <a:buClrTx/>
              <a:buSzTx/>
              <a:buFontTx/>
            </a:pPr>
            <a:r>
              <a:rPr sz="2800" dirty="0" err="1"/>
              <a:t>7.4、MATLAB在天线仿真计算的应用</a:t>
            </a:r>
            <a:endParaRPr lang="zh-CN" sz="2800" dirty="0" err="1"/>
          </a:p>
        </p:txBody>
      </p:sp>
      <p:sp>
        <p:nvSpPr>
          <p:cNvPr id="17" name="文本框 16"/>
          <p:cNvSpPr txBox="1"/>
          <p:nvPr>
            <p:custDataLst>
              <p:tags r:id="rId9"/>
            </p:custDataLst>
          </p:nvPr>
        </p:nvSpPr>
        <p:spPr>
          <a:xfrm>
            <a:off x="221615" y="649923"/>
            <a:ext cx="10313670" cy="570865"/>
          </a:xfrm>
          <a:prstGeom prst="rect">
            <a:avLst/>
          </a:prstGeom>
          <a:noFill/>
        </p:spPr>
        <p:txBody>
          <a:bodyPr wrap="square" rtlCol="0" anchor="t">
            <a:spAutoFit/>
          </a:bodyPr>
          <a:p>
            <a:pPr marL="342900" marR="0" lvl="0" indent="-342900" algn="l" defTabSz="914400" rtl="0" eaLnBrk="1" fontAlgn="base" latinLnBrk="0" hangingPunct="1">
              <a:lnSpc>
                <a:spcPct val="130000"/>
              </a:lnSpc>
              <a:spcBef>
                <a:spcPct val="20000"/>
              </a:spcBef>
              <a:spcAft>
                <a:spcPct val="0"/>
              </a:spcAft>
              <a:buClrTx/>
              <a:buSzTx/>
              <a:buFont typeface="Wingdings" panose="05000000000000000000" pitchFamily="2" charset="2"/>
              <a:buNone/>
              <a:defRPr/>
            </a:pPr>
            <a:r>
              <a:rPr lang="en-US" altLang="zh-CN" sz="2400" b="1" kern="0" noProof="0" dirty="0" smtClean="0">
                <a:ln>
                  <a:noFill/>
                </a:ln>
                <a:effectLst/>
                <a:uLnTx/>
                <a:uFillTx/>
                <a:latin typeface="宋体" panose="02010600030101010101" pitchFamily="2" charset="-122"/>
                <a:ea typeface="楷体_GB2312"/>
                <a:sym typeface="+mn-ea"/>
              </a:rPr>
              <a:t>7.4.2 电偶极子天线</a:t>
            </a:r>
            <a:endParaRPr lang="zh-CN" sz="2400" b="1" kern="0" noProof="0" dirty="0" smtClean="0">
              <a:ln>
                <a:noFill/>
              </a:ln>
              <a:effectLst/>
              <a:uLnTx/>
              <a:uFillTx/>
              <a:latin typeface="宋体" panose="02010600030101010101" pitchFamily="2" charset="-122"/>
              <a:ea typeface="楷体_GB2312"/>
              <a:sym typeface="+mn-ea"/>
            </a:endParaRPr>
          </a:p>
        </p:txBody>
      </p:sp>
      <p:sp>
        <p:nvSpPr>
          <p:cNvPr id="11266" name="文本占位符 11265"/>
          <p:cNvSpPr>
            <a:spLocks noGrp="1"/>
          </p:cNvSpPr>
          <p:nvPr>
            <p:custDataLst>
              <p:tags r:id="rId10"/>
            </p:custDataLst>
          </p:nvPr>
        </p:nvSpPr>
        <p:spPr>
          <a:xfrm>
            <a:off x="857250" y="1297940"/>
            <a:ext cx="5186045" cy="4800600"/>
          </a:xfrm>
          <a:prstGeom prst="rect">
            <a:avLst/>
          </a:prstGeom>
          <a:noFill/>
          <a:ln w="9525">
            <a:noFill/>
            <a:miter/>
          </a:ln>
        </p:spPr>
        <p:txBody>
          <a:bodyPr/>
          <a:lstStyle>
            <a:lvl1pPr marL="342900" lvl="0" indent="-3429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3200" b="0" i="0" u="none" kern="1200" baseline="0">
                <a:solidFill>
                  <a:schemeClr val="tx1"/>
                </a:solidFill>
                <a:effectLst>
                  <a:outerShdw blurRad="38100" dist="38100" dir="2700000">
                    <a:srgbClr val="000000"/>
                  </a:outerShdw>
                </a:effectLst>
                <a:latin typeface="+mn-lt"/>
                <a:ea typeface="+mn-ea"/>
                <a:cs typeface="+mn-cs"/>
              </a:defRPr>
            </a:lvl1pPr>
            <a:lvl2pPr marL="742950" lvl="1" indent="-285750" algn="l" defTabSz="914400" eaLnBrk="1" fontAlgn="base" latinLnBrk="0" hangingPunct="1">
              <a:spcBef>
                <a:spcPct val="20000"/>
              </a:spcBef>
              <a:spcAft>
                <a:spcPct val="0"/>
              </a:spcAft>
              <a:buClr>
                <a:schemeClr val="accent2"/>
              </a:buClr>
              <a:buSzPct val="70000"/>
              <a:buFont typeface="Wingdings" panose="05000000000000000000" pitchFamily="2" charset="2"/>
              <a:buChar char="n"/>
              <a:defRPr sz="2800" b="0" i="0" u="none" kern="1200" baseline="0">
                <a:solidFill>
                  <a:schemeClr val="tx1"/>
                </a:solidFill>
                <a:effectLst>
                  <a:outerShdw blurRad="38100" dist="38100" dir="2700000">
                    <a:srgbClr val="000000"/>
                  </a:outerShdw>
                </a:effectLst>
                <a:latin typeface="+mn-lt"/>
                <a:ea typeface="+mn-ea"/>
                <a:cs typeface="+mn-cs"/>
              </a:defRPr>
            </a:lvl2pPr>
            <a:lvl3pPr marL="1143000" lvl="2" indent="-228600" algn="l" defTabSz="914400" eaLnBrk="1" fontAlgn="base" latinLnBrk="0" hangingPunct="1">
              <a:spcBef>
                <a:spcPct val="20000"/>
              </a:spcBef>
              <a:spcAft>
                <a:spcPct val="0"/>
              </a:spcAft>
              <a:buClr>
                <a:schemeClr val="tx2"/>
              </a:buClr>
              <a:buSzPct val="70000"/>
              <a:buFont typeface="Wingdings" panose="05000000000000000000" pitchFamily="2" charset="2"/>
              <a:buChar char="n"/>
              <a:defRPr sz="2400" b="0" i="0" u="none" kern="1200" baseline="0">
                <a:solidFill>
                  <a:schemeClr val="tx1"/>
                </a:solidFill>
                <a:effectLst>
                  <a:outerShdw blurRad="38100" dist="38100" dir="2700000">
                    <a:srgbClr val="000000"/>
                  </a:outerShdw>
                </a:effectLst>
                <a:latin typeface="+mn-lt"/>
                <a:ea typeface="+mn-ea"/>
                <a:cs typeface="+mn-cs"/>
              </a:defRPr>
            </a:lvl3pPr>
            <a:lvl4pPr marL="1600200" lvl="3" indent="-228600" algn="l" defTabSz="914400" eaLnBrk="1" fontAlgn="base" latinLnBrk="0" hangingPunct="1">
              <a:spcBef>
                <a:spcPct val="20000"/>
              </a:spcBef>
              <a:spcAft>
                <a:spcPct val="0"/>
              </a:spcAft>
              <a:buClr>
                <a:schemeClr val="accent2"/>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4pPr>
            <a:lvl5pPr marL="2057400" lvl="4"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5pPr>
            <a:lvl6pPr marL="2514600" lvl="5"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6pPr>
            <a:lvl7pPr marL="2971800" lvl="6"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7pPr>
            <a:lvl8pPr marL="3429000" lvl="7"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8pPr>
            <a:lvl9pPr marL="3886200" lvl="8"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9pPr>
          </a:lstStyle>
          <a:p>
            <a:pPr marL="0" indent="0">
              <a:lnSpc>
                <a:spcPct val="150000"/>
              </a:lnSpc>
              <a:spcBef>
                <a:spcPts val="0"/>
              </a:spcBef>
              <a:buNone/>
            </a:pPr>
            <a:r>
              <a:rPr lang="en-US" altLang="zh-CN" sz="2400" strike="noStrike" noProof="1" dirty="0">
                <a:solidFill>
                  <a:schemeClr val="tx1"/>
                </a:solidFill>
                <a:effectLst/>
                <a:latin typeface="+mn-ea"/>
                <a:cs typeface="+mn-ea"/>
              </a:rPr>
              <a:t>    </a:t>
            </a:r>
            <a:r>
              <a:rPr lang="zh-CN" sz="2400" strike="noStrike" noProof="1" dirty="0">
                <a:solidFill>
                  <a:schemeClr val="tx1"/>
                </a:solidFill>
                <a:effectLst/>
                <a:latin typeface="+mn-ea"/>
                <a:cs typeface="+mn-ea"/>
              </a:rPr>
              <a:t>通过</a:t>
            </a:r>
            <a:r>
              <a:rPr lang="en-US" altLang="zh-CN" sz="2400" strike="noStrike" noProof="1" dirty="0">
                <a:solidFill>
                  <a:schemeClr val="tx1"/>
                </a:solidFill>
                <a:effectLst/>
                <a:latin typeface="+mn-ea"/>
                <a:cs typeface="+mn-ea"/>
              </a:rPr>
              <a:t>“patternFromSlices”</a:t>
            </a:r>
            <a:r>
              <a:rPr lang="zh-CN" altLang="en-US" sz="2400" strike="noStrike" noProof="1" dirty="0">
                <a:solidFill>
                  <a:schemeClr val="tx1"/>
                </a:solidFill>
                <a:effectLst/>
                <a:latin typeface="+mn-ea"/>
                <a:cs typeface="+mn-ea"/>
              </a:rPr>
              <a:t>函数可将</a:t>
            </a:r>
            <a:r>
              <a:rPr lang="en-US" altLang="zh-CN" sz="2400" strike="noStrike" noProof="1" dirty="0">
                <a:solidFill>
                  <a:schemeClr val="tx1"/>
                </a:solidFill>
                <a:effectLst/>
                <a:latin typeface="+mn-ea"/>
                <a:cs typeface="+mn-ea"/>
              </a:rPr>
              <a:t>2</a:t>
            </a:r>
            <a:r>
              <a:rPr lang="zh-CN" altLang="en-US" sz="2400" strike="noStrike" noProof="1" dirty="0">
                <a:solidFill>
                  <a:schemeClr val="tx1"/>
                </a:solidFill>
                <a:effectLst/>
                <a:latin typeface="+mn-ea"/>
                <a:cs typeface="+mn-ea"/>
              </a:rPr>
              <a:t>维的方向图重构为</a:t>
            </a:r>
            <a:r>
              <a:rPr lang="en-US" altLang="zh-CN" sz="2400" strike="noStrike" noProof="1" dirty="0">
                <a:solidFill>
                  <a:schemeClr val="tx1"/>
                </a:solidFill>
                <a:effectLst/>
                <a:latin typeface="+mn-ea"/>
                <a:cs typeface="+mn-ea"/>
              </a:rPr>
              <a:t>3</a:t>
            </a:r>
            <a:r>
              <a:rPr lang="zh-CN" altLang="en-US" sz="2400" strike="noStrike" noProof="1" dirty="0">
                <a:solidFill>
                  <a:schemeClr val="tx1"/>
                </a:solidFill>
                <a:effectLst/>
                <a:latin typeface="+mn-ea"/>
                <a:cs typeface="+mn-ea"/>
              </a:rPr>
              <a:t>维方向图，如右图所示。</a:t>
            </a:r>
            <a:endParaRPr lang="zh-CN" altLang="en-US" sz="2400" strike="noStrike" noProof="1" dirty="0">
              <a:solidFill>
                <a:schemeClr val="tx1"/>
              </a:solidFill>
              <a:effectLst/>
              <a:latin typeface="+mn-ea"/>
              <a:cs typeface="+mn-ea"/>
            </a:endParaRPr>
          </a:p>
        </p:txBody>
      </p:sp>
      <p:sp>
        <p:nvSpPr>
          <p:cNvPr id="2" name="文本框 1"/>
          <p:cNvSpPr txBox="1"/>
          <p:nvPr/>
        </p:nvSpPr>
        <p:spPr>
          <a:xfrm>
            <a:off x="4503420" y="612775"/>
            <a:ext cx="2584450" cy="645160"/>
          </a:xfrm>
          <a:prstGeom prst="rect">
            <a:avLst/>
          </a:prstGeom>
          <a:noFill/>
        </p:spPr>
        <p:txBody>
          <a:bodyPr wrap="square" rtlCol="0" anchor="t">
            <a:spAutoFit/>
          </a:bodyPr>
          <a:p>
            <a:pPr marL="0" indent="0">
              <a:lnSpc>
                <a:spcPct val="150000"/>
              </a:lnSpc>
              <a:spcBef>
                <a:spcPts val="0"/>
              </a:spcBef>
              <a:buNone/>
            </a:pPr>
            <a:r>
              <a:rPr lang="zh-CN" sz="2400" b="1" dirty="0">
                <a:solidFill>
                  <a:srgbClr val="FF0000"/>
                </a:solidFill>
                <a:effectLst/>
                <a:latin typeface="+mn-ea"/>
                <a:cs typeface="+mn-ea"/>
                <a:sym typeface="+mn-ea"/>
              </a:rPr>
              <a:t>天线工具箱</a:t>
            </a:r>
            <a:endParaRPr lang="zh-CN" sz="2400" b="1" dirty="0">
              <a:solidFill>
                <a:srgbClr val="FF0000"/>
              </a:solidFill>
              <a:effectLst/>
              <a:latin typeface="+mn-ea"/>
              <a:cs typeface="+mn-ea"/>
              <a:sym typeface="+mn-ea"/>
            </a:endParaRPr>
          </a:p>
        </p:txBody>
      </p:sp>
      <p:pic>
        <p:nvPicPr>
          <p:cNvPr id="4" name="图片 3"/>
          <p:cNvPicPr>
            <a:picLocks noChangeAspect="1"/>
          </p:cNvPicPr>
          <p:nvPr>
            <p:custDataLst>
              <p:tags r:id="rId11"/>
            </p:custDataLst>
          </p:nvPr>
        </p:nvPicPr>
        <p:blipFill>
          <a:blip r:embed="rId12"/>
          <a:stretch>
            <a:fillRect/>
          </a:stretch>
        </p:blipFill>
        <p:spPr>
          <a:xfrm>
            <a:off x="6710680" y="1066800"/>
            <a:ext cx="5113655" cy="4924425"/>
          </a:xfrm>
          <a:prstGeom prst="rect">
            <a:avLst/>
          </a:prstGeom>
        </p:spPr>
      </p:pic>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0" y="624143"/>
            <a:ext cx="12192000" cy="0"/>
          </a:xfrm>
          <a:prstGeom prst="line">
            <a:avLst/>
          </a:prstGeom>
          <a:ln w="15875">
            <a:solidFill>
              <a:srgbClr val="1F4E79"/>
            </a:solidFil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0" y="6316082"/>
            <a:ext cx="12192000" cy="580723"/>
          </a:xfrm>
          <a:prstGeom prst="rect">
            <a:avLst/>
          </a:prstGeom>
          <a:solidFill>
            <a:schemeClr val="accent5">
              <a:lumMod val="50000"/>
            </a:schemeClr>
          </a:solidFill>
          <a:ln>
            <a:noFill/>
          </a:ln>
        </p:spPr>
        <p:txBody>
          <a:bodyPr wrap="square" rtlCol="0">
            <a:spAutoFit/>
          </a:bodyPr>
          <a:lstStyle/>
          <a:p>
            <a:endParaRPr lang="zh-CN" altLang="en-US" dirty="0"/>
          </a:p>
        </p:txBody>
      </p:sp>
      <p:grpSp>
        <p:nvGrpSpPr>
          <p:cNvPr id="9" name="组合 8"/>
          <p:cNvGrpSpPr/>
          <p:nvPr/>
        </p:nvGrpSpPr>
        <p:grpSpPr>
          <a:xfrm>
            <a:off x="5311303" y="6457891"/>
            <a:ext cx="1843236" cy="400109"/>
            <a:chOff x="76140" y="6477345"/>
            <a:chExt cx="1947504" cy="400109"/>
          </a:xfrm>
        </p:grpSpPr>
        <p:pic>
          <p:nvPicPr>
            <p:cNvPr id="10" name="图片 9"/>
            <p:cNvPicPr>
              <a:picLocks noChangeAspect="1"/>
            </p:cNvPicPr>
            <p:nvPr/>
          </p:nvPicPr>
          <p:blipFill>
            <a:blip r:embed="rId1" cstate="print">
              <a:biLevel thresh="25000"/>
              <a:extLst>
                <a:ext uri="{28A0092B-C50C-407E-A947-70E740481C1C}">
                  <a14:useLocalDpi xmlns:a14="http://schemas.microsoft.com/office/drawing/2010/main" val="0"/>
                </a:ext>
              </a:extLst>
            </a:blip>
            <a:stretch>
              <a:fillRect/>
            </a:stretch>
          </p:blipFill>
          <p:spPr>
            <a:xfrm>
              <a:off x="76140" y="6477345"/>
              <a:ext cx="400109" cy="400109"/>
            </a:xfrm>
            <a:prstGeom prst="rect">
              <a:avLst/>
            </a:prstGeom>
          </p:spPr>
        </p:pic>
        <p:pic>
          <p:nvPicPr>
            <p:cNvPr id="11" name="图片 10"/>
            <p:cNvPicPr>
              <a:picLocks noChangeAspect="1"/>
            </p:cNvPicPr>
            <p:nvPr/>
          </p:nvPicPr>
          <p:blipFill rotWithShape="1">
            <a:blip r:embed="rId2">
              <a:biLevel thresh="25000"/>
            </a:blip>
            <a:srcRect l="1" t="6582" r="-25334" b="26979"/>
            <a:stretch>
              <a:fillRect/>
            </a:stretch>
          </p:blipFill>
          <p:spPr>
            <a:xfrm>
              <a:off x="414611" y="6477345"/>
              <a:ext cx="724874" cy="380655"/>
            </a:xfrm>
            <a:prstGeom prst="rect">
              <a:avLst/>
            </a:prstGeom>
          </p:spPr>
        </p:pic>
        <p:pic>
          <p:nvPicPr>
            <p:cNvPr id="12" name="图片 11"/>
            <p:cNvPicPr>
              <a:picLocks noChangeAspect="1"/>
            </p:cNvPicPr>
            <p:nvPr/>
          </p:nvPicPr>
          <p:blipFill rotWithShape="1">
            <a:blip r:embed="rId3">
              <a:biLevel thresh="25000"/>
              <a:extLst>
                <a:ext uri="{28A0092B-C50C-407E-A947-70E740481C1C}">
                  <a14:useLocalDpi xmlns:a14="http://schemas.microsoft.com/office/drawing/2010/main" val="0"/>
                </a:ext>
              </a:extLst>
            </a:blip>
            <a:srcRect l="32814" t="12432" r="55484" b="78542"/>
            <a:stretch>
              <a:fillRect/>
            </a:stretch>
          </p:blipFill>
          <p:spPr>
            <a:xfrm rot="1259126">
              <a:off x="895509" y="6508504"/>
              <a:ext cx="402920" cy="310802"/>
            </a:xfrm>
            <a:prstGeom prst="rect">
              <a:avLst/>
            </a:prstGeom>
          </p:spPr>
        </p:pic>
        <p:pic>
          <p:nvPicPr>
            <p:cNvPr id="13" name="图片 12"/>
            <p:cNvPicPr>
              <a:picLocks noChangeAspect="1"/>
            </p:cNvPicPr>
            <p:nvPr/>
          </p:nvPicPr>
          <p:blipFill rotWithShape="1">
            <a:blip r:embed="rId4" cstate="print"/>
            <a:srcRect t="-1" b="16526"/>
            <a:stretch>
              <a:fillRect/>
            </a:stretch>
          </p:blipFill>
          <p:spPr>
            <a:xfrm rot="589386">
              <a:off x="1256498" y="6481317"/>
              <a:ext cx="388026" cy="326437"/>
            </a:xfrm>
            <a:prstGeom prst="rect">
              <a:avLst/>
            </a:prstGeom>
          </p:spPr>
        </p:pic>
        <p:pic>
          <p:nvPicPr>
            <p:cNvPr id="14" name="图片 13"/>
            <p:cNvPicPr>
              <a:picLocks noChangeAspect="1"/>
            </p:cNvPicPr>
            <p:nvPr/>
          </p:nvPicPr>
          <p:blipFill rotWithShape="1">
            <a:blip r:embed="rId5" cstate="print"/>
            <a:srcRect t="18211" b="8984"/>
            <a:stretch>
              <a:fillRect/>
            </a:stretch>
          </p:blipFill>
          <p:spPr>
            <a:xfrm>
              <a:off x="1554468" y="6496881"/>
              <a:ext cx="469176" cy="341581"/>
            </a:xfrm>
            <a:prstGeom prst="rect">
              <a:avLst/>
            </a:prstGeom>
          </p:spPr>
        </p:pic>
      </p:grpSp>
      <p:pic>
        <p:nvPicPr>
          <p:cNvPr id="15" name="图片 14"/>
          <p:cNvPicPr>
            <a:picLocks noChangeAspect="1"/>
          </p:cNvPicPr>
          <p:nvPr/>
        </p:nvPicPr>
        <p:blipFill>
          <a:blip r:embed="rId6" cstate="print"/>
          <a:srcRect t="6230"/>
          <a:stretch>
            <a:fillRect/>
          </a:stretch>
        </p:blipFill>
        <p:spPr>
          <a:xfrm>
            <a:off x="10743565" y="137160"/>
            <a:ext cx="1291590" cy="544830"/>
          </a:xfrm>
          <a:prstGeom prst="rect">
            <a:avLst/>
          </a:prstGeom>
        </p:spPr>
      </p:pic>
      <p:sp>
        <p:nvSpPr>
          <p:cNvPr id="3" name="Text Box 2"/>
          <p:cNvSpPr txBox="1">
            <a:spLocks noGrp="1" noChangeArrowheads="1"/>
          </p:cNvSpPr>
          <p:nvPr>
            <p:custDataLst>
              <p:tags r:id="rId7"/>
            </p:custDataLst>
          </p:nvPr>
        </p:nvSpPr>
        <p:spPr>
          <a:xfrm>
            <a:off x="857250" y="500540"/>
            <a:ext cx="7561263" cy="645160"/>
          </a:xfrm>
          <a:prstGeom prst="rect">
            <a:avLst/>
          </a:prstGeom>
          <a:noFill/>
          <a:ln w="9525">
            <a:noFill/>
            <a:miter lim="800000"/>
          </a:ln>
          <a:effectLst/>
        </p:spPr>
        <p:txBody>
          <a:bodyPr vert="horz" wrap="square" lIns="91440" tIns="45720" rIns="91440" bIns="45720" numCol="1" anchor="ctr" anchorCtr="0" compatLnSpc="1">
            <a:spAutoFit/>
          </a:bodyPr>
          <a:lstStyle>
            <a:lvl1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2pPr>
            <a:lvl3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3pPr>
            <a:lvl4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4pPr>
            <a:lvl5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5pPr>
            <a:lvl6pPr marL="4572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6pPr>
            <a:lvl7pPr marL="9144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7pPr>
            <a:lvl8pPr marL="13716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8pPr>
            <a:lvl9pPr marL="18288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9pPr>
          </a:lstStyle>
          <a:p>
            <a:pPr marL="0" marR="0" lvl="0" indent="0" algn="ctr" defTabSz="914400" rtl="0" eaLnBrk="0" fontAlgn="base" latinLnBrk="0" hangingPunct="0">
              <a:lnSpc>
                <a:spcPct val="100000"/>
              </a:lnSpc>
              <a:spcBef>
                <a:spcPct val="50000"/>
              </a:spcBef>
              <a:spcAft>
                <a:spcPct val="0"/>
              </a:spcAft>
              <a:buClrTx/>
              <a:buSzTx/>
              <a:buFontTx/>
              <a:buNone/>
              <a:defRPr/>
            </a:pPr>
            <a:r>
              <a:rPr kumimoji="0" lang="en-US" alt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r>
              <a:rPr kumimoji="0" 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endParaRPr kumimoji="0" lang="zh-CN" sz="3600" b="1" i="0" u="none" strike="noStrike" kern="0" cap="none" spc="0" normalizeH="0" baseline="0" noProof="0" dirty="0">
              <a:ln>
                <a:noFill/>
              </a:ln>
              <a:solidFill>
                <a:srgbClr val="FF0000"/>
              </a:solidFill>
              <a:effectLst/>
              <a:uLnTx/>
              <a:uFillTx/>
              <a:latin typeface="华文楷体" panose="02010600040101010101" pitchFamily="2" charset="-122"/>
              <a:ea typeface="楷体_GB2312"/>
              <a:cs typeface="+mj-cs"/>
            </a:endParaRPr>
          </a:p>
        </p:txBody>
      </p:sp>
      <p:sp>
        <p:nvSpPr>
          <p:cNvPr id="16" name="文本框 15"/>
          <p:cNvSpPr txBox="1"/>
          <p:nvPr>
            <p:custDataLst>
              <p:tags r:id="rId8"/>
            </p:custDataLst>
          </p:nvPr>
        </p:nvSpPr>
        <p:spPr>
          <a:xfrm>
            <a:off x="0" y="50800"/>
            <a:ext cx="7917180" cy="521970"/>
          </a:xfrm>
          <a:prstGeom prst="rect">
            <a:avLst/>
          </a:prstGeom>
          <a:noFill/>
        </p:spPr>
        <p:txBody>
          <a:bodyPr wrap="square" rtlCol="0">
            <a:spAutoFit/>
          </a:bodyPr>
          <a:p>
            <a:pPr>
              <a:buClrTx/>
              <a:buSzTx/>
              <a:buFontTx/>
            </a:pPr>
            <a:r>
              <a:rPr sz="2800" dirty="0" err="1"/>
              <a:t>7.4、MATLAB在天线仿真计算的应用</a:t>
            </a:r>
            <a:endParaRPr lang="zh-CN" sz="2800" dirty="0" err="1"/>
          </a:p>
        </p:txBody>
      </p:sp>
      <p:sp>
        <p:nvSpPr>
          <p:cNvPr id="17" name="文本框 16"/>
          <p:cNvSpPr txBox="1"/>
          <p:nvPr>
            <p:custDataLst>
              <p:tags r:id="rId9"/>
            </p:custDataLst>
          </p:nvPr>
        </p:nvSpPr>
        <p:spPr>
          <a:xfrm>
            <a:off x="221615" y="649923"/>
            <a:ext cx="10313670" cy="570865"/>
          </a:xfrm>
          <a:prstGeom prst="rect">
            <a:avLst/>
          </a:prstGeom>
          <a:noFill/>
        </p:spPr>
        <p:txBody>
          <a:bodyPr wrap="square" rtlCol="0" anchor="t">
            <a:spAutoFit/>
          </a:bodyPr>
          <a:p>
            <a:pPr marL="342900" marR="0" lvl="0" indent="-342900" algn="l" defTabSz="914400" rtl="0" eaLnBrk="1" fontAlgn="base" latinLnBrk="0" hangingPunct="1">
              <a:lnSpc>
                <a:spcPct val="130000"/>
              </a:lnSpc>
              <a:spcBef>
                <a:spcPct val="20000"/>
              </a:spcBef>
              <a:spcAft>
                <a:spcPct val="0"/>
              </a:spcAft>
              <a:buClrTx/>
              <a:buSzTx/>
              <a:buFont typeface="Wingdings" panose="05000000000000000000" pitchFamily="2" charset="2"/>
              <a:buNone/>
              <a:defRPr/>
            </a:pPr>
            <a:r>
              <a:rPr lang="en-US" altLang="zh-CN" sz="2400" b="1" kern="0" noProof="0" dirty="0" smtClean="0">
                <a:ln>
                  <a:noFill/>
                </a:ln>
                <a:effectLst/>
                <a:uLnTx/>
                <a:uFillTx/>
                <a:latin typeface="宋体" panose="02010600030101010101" pitchFamily="2" charset="-122"/>
                <a:ea typeface="楷体_GB2312"/>
                <a:sym typeface="+mn-ea"/>
              </a:rPr>
              <a:t>7.4.2 电偶极子天线</a:t>
            </a:r>
            <a:endParaRPr lang="zh-CN" sz="2400" b="1" kern="0" noProof="0" dirty="0" smtClean="0">
              <a:ln>
                <a:noFill/>
              </a:ln>
              <a:effectLst/>
              <a:uLnTx/>
              <a:uFillTx/>
              <a:latin typeface="宋体" panose="02010600030101010101" pitchFamily="2" charset="-122"/>
              <a:ea typeface="楷体_GB2312"/>
              <a:sym typeface="+mn-ea"/>
            </a:endParaRPr>
          </a:p>
        </p:txBody>
      </p:sp>
      <p:sp>
        <p:nvSpPr>
          <p:cNvPr id="11266" name="文本占位符 11265"/>
          <p:cNvSpPr>
            <a:spLocks noGrp="1"/>
          </p:cNvSpPr>
          <p:nvPr>
            <p:custDataLst>
              <p:tags r:id="rId10"/>
            </p:custDataLst>
          </p:nvPr>
        </p:nvSpPr>
        <p:spPr>
          <a:xfrm>
            <a:off x="857250" y="1297940"/>
            <a:ext cx="5186045" cy="4800600"/>
          </a:xfrm>
          <a:prstGeom prst="rect">
            <a:avLst/>
          </a:prstGeom>
          <a:noFill/>
          <a:ln w="9525">
            <a:noFill/>
            <a:miter/>
          </a:ln>
        </p:spPr>
        <p:txBody>
          <a:bodyPr/>
          <a:lstStyle>
            <a:lvl1pPr marL="342900" lvl="0" indent="-3429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3200" b="0" i="0" u="none" kern="1200" baseline="0">
                <a:solidFill>
                  <a:schemeClr val="tx1"/>
                </a:solidFill>
                <a:effectLst>
                  <a:outerShdw blurRad="38100" dist="38100" dir="2700000">
                    <a:srgbClr val="000000"/>
                  </a:outerShdw>
                </a:effectLst>
                <a:latin typeface="+mn-lt"/>
                <a:ea typeface="+mn-ea"/>
                <a:cs typeface="+mn-cs"/>
              </a:defRPr>
            </a:lvl1pPr>
            <a:lvl2pPr marL="742950" lvl="1" indent="-285750" algn="l" defTabSz="914400" eaLnBrk="1" fontAlgn="base" latinLnBrk="0" hangingPunct="1">
              <a:spcBef>
                <a:spcPct val="20000"/>
              </a:spcBef>
              <a:spcAft>
                <a:spcPct val="0"/>
              </a:spcAft>
              <a:buClr>
                <a:schemeClr val="accent2"/>
              </a:buClr>
              <a:buSzPct val="70000"/>
              <a:buFont typeface="Wingdings" panose="05000000000000000000" pitchFamily="2" charset="2"/>
              <a:buChar char="n"/>
              <a:defRPr sz="2800" b="0" i="0" u="none" kern="1200" baseline="0">
                <a:solidFill>
                  <a:schemeClr val="tx1"/>
                </a:solidFill>
                <a:effectLst>
                  <a:outerShdw blurRad="38100" dist="38100" dir="2700000">
                    <a:srgbClr val="000000"/>
                  </a:outerShdw>
                </a:effectLst>
                <a:latin typeface="+mn-lt"/>
                <a:ea typeface="+mn-ea"/>
                <a:cs typeface="+mn-cs"/>
              </a:defRPr>
            </a:lvl2pPr>
            <a:lvl3pPr marL="1143000" lvl="2" indent="-228600" algn="l" defTabSz="914400" eaLnBrk="1" fontAlgn="base" latinLnBrk="0" hangingPunct="1">
              <a:spcBef>
                <a:spcPct val="20000"/>
              </a:spcBef>
              <a:spcAft>
                <a:spcPct val="0"/>
              </a:spcAft>
              <a:buClr>
                <a:schemeClr val="tx2"/>
              </a:buClr>
              <a:buSzPct val="70000"/>
              <a:buFont typeface="Wingdings" panose="05000000000000000000" pitchFamily="2" charset="2"/>
              <a:buChar char="n"/>
              <a:defRPr sz="2400" b="0" i="0" u="none" kern="1200" baseline="0">
                <a:solidFill>
                  <a:schemeClr val="tx1"/>
                </a:solidFill>
                <a:effectLst>
                  <a:outerShdw blurRad="38100" dist="38100" dir="2700000">
                    <a:srgbClr val="000000"/>
                  </a:outerShdw>
                </a:effectLst>
                <a:latin typeface="+mn-lt"/>
                <a:ea typeface="+mn-ea"/>
                <a:cs typeface="+mn-cs"/>
              </a:defRPr>
            </a:lvl3pPr>
            <a:lvl4pPr marL="1600200" lvl="3" indent="-228600" algn="l" defTabSz="914400" eaLnBrk="1" fontAlgn="base" latinLnBrk="0" hangingPunct="1">
              <a:spcBef>
                <a:spcPct val="20000"/>
              </a:spcBef>
              <a:spcAft>
                <a:spcPct val="0"/>
              </a:spcAft>
              <a:buClr>
                <a:schemeClr val="accent2"/>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4pPr>
            <a:lvl5pPr marL="2057400" lvl="4"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5pPr>
            <a:lvl6pPr marL="2514600" lvl="5"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6pPr>
            <a:lvl7pPr marL="2971800" lvl="6"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7pPr>
            <a:lvl8pPr marL="3429000" lvl="7"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8pPr>
            <a:lvl9pPr marL="3886200" lvl="8"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9pPr>
          </a:lstStyle>
          <a:p>
            <a:pPr marL="0" indent="0">
              <a:lnSpc>
                <a:spcPct val="150000"/>
              </a:lnSpc>
              <a:spcBef>
                <a:spcPts val="0"/>
              </a:spcBef>
              <a:buNone/>
            </a:pPr>
            <a:r>
              <a:rPr lang="en-US" altLang="zh-CN" sz="2400" strike="noStrike" noProof="1" dirty="0">
                <a:solidFill>
                  <a:schemeClr val="tx1"/>
                </a:solidFill>
                <a:effectLst/>
                <a:latin typeface="+mn-ea"/>
                <a:cs typeface="+mn-ea"/>
              </a:rPr>
              <a:t>    </a:t>
            </a:r>
            <a:r>
              <a:rPr sz="2400" strike="noStrike" noProof="1" dirty="0">
                <a:solidFill>
                  <a:schemeClr val="tx1"/>
                </a:solidFill>
                <a:effectLst/>
                <a:latin typeface="+mn-ea"/>
                <a:cs typeface="+mn-ea"/>
              </a:rPr>
              <a:t>理想的点源天线辐射没有方向性，在各方向上辐射强度相等，立体辐射图是一个球体。以理想的点源天线作为标准与实际天线进行比较，在相同的辐射功率下，某天线产生于某点的电场强度平方与理想的点源天线在同一点产生的电场强度的平方的比值称为该点的方向性系数。</a:t>
            </a:r>
            <a:endParaRPr sz="2400" strike="noStrike" noProof="1" dirty="0">
              <a:solidFill>
                <a:schemeClr val="tx1"/>
              </a:solidFill>
              <a:effectLst/>
              <a:latin typeface="+mn-ea"/>
              <a:cs typeface="+mn-ea"/>
            </a:endParaRPr>
          </a:p>
        </p:txBody>
      </p:sp>
      <p:sp>
        <p:nvSpPr>
          <p:cNvPr id="2" name="文本框 1"/>
          <p:cNvSpPr txBox="1"/>
          <p:nvPr/>
        </p:nvSpPr>
        <p:spPr>
          <a:xfrm>
            <a:off x="4503420" y="612775"/>
            <a:ext cx="2584450" cy="645160"/>
          </a:xfrm>
          <a:prstGeom prst="rect">
            <a:avLst/>
          </a:prstGeom>
          <a:noFill/>
        </p:spPr>
        <p:txBody>
          <a:bodyPr wrap="square" rtlCol="0" anchor="t">
            <a:spAutoFit/>
          </a:bodyPr>
          <a:p>
            <a:pPr marL="0" indent="0">
              <a:lnSpc>
                <a:spcPct val="150000"/>
              </a:lnSpc>
              <a:spcBef>
                <a:spcPts val="0"/>
              </a:spcBef>
              <a:buNone/>
            </a:pPr>
            <a:r>
              <a:rPr lang="zh-CN" sz="2400" b="1" dirty="0">
                <a:solidFill>
                  <a:srgbClr val="FF0000"/>
                </a:solidFill>
                <a:effectLst/>
                <a:latin typeface="+mn-ea"/>
                <a:cs typeface="+mn-ea"/>
                <a:sym typeface="+mn-ea"/>
              </a:rPr>
              <a:t>天线工具箱</a:t>
            </a:r>
            <a:endParaRPr lang="zh-CN" sz="2400" b="1" dirty="0">
              <a:solidFill>
                <a:srgbClr val="FF0000"/>
              </a:solidFill>
              <a:effectLst/>
              <a:latin typeface="+mn-ea"/>
              <a:cs typeface="+mn-ea"/>
              <a:sym typeface="+mn-ea"/>
            </a:endParaRPr>
          </a:p>
        </p:txBody>
      </p:sp>
      <p:pic>
        <p:nvPicPr>
          <p:cNvPr id="6" name="图片 5"/>
          <p:cNvPicPr>
            <a:picLocks noChangeAspect="1"/>
          </p:cNvPicPr>
          <p:nvPr>
            <p:custDataLst>
              <p:tags r:id="rId11"/>
            </p:custDataLst>
          </p:nvPr>
        </p:nvPicPr>
        <p:blipFill>
          <a:blip r:embed="rId12"/>
          <a:stretch>
            <a:fillRect/>
          </a:stretch>
        </p:blipFill>
        <p:spPr>
          <a:xfrm>
            <a:off x="6710680" y="2593340"/>
            <a:ext cx="4290695" cy="927735"/>
          </a:xfrm>
          <a:prstGeom prst="rect">
            <a:avLst/>
          </a:prstGeom>
        </p:spPr>
      </p:pic>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0" y="624143"/>
            <a:ext cx="12192000" cy="0"/>
          </a:xfrm>
          <a:prstGeom prst="line">
            <a:avLst/>
          </a:prstGeom>
          <a:ln w="15875">
            <a:solidFill>
              <a:srgbClr val="1F4E79"/>
            </a:solidFil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0" y="6316082"/>
            <a:ext cx="12192000" cy="580723"/>
          </a:xfrm>
          <a:prstGeom prst="rect">
            <a:avLst/>
          </a:prstGeom>
          <a:solidFill>
            <a:schemeClr val="accent5">
              <a:lumMod val="50000"/>
            </a:schemeClr>
          </a:solidFill>
          <a:ln>
            <a:noFill/>
          </a:ln>
        </p:spPr>
        <p:txBody>
          <a:bodyPr wrap="square" rtlCol="0">
            <a:spAutoFit/>
          </a:bodyPr>
          <a:lstStyle/>
          <a:p>
            <a:endParaRPr lang="zh-CN" altLang="en-US" dirty="0"/>
          </a:p>
        </p:txBody>
      </p:sp>
      <p:grpSp>
        <p:nvGrpSpPr>
          <p:cNvPr id="9" name="组合 8"/>
          <p:cNvGrpSpPr/>
          <p:nvPr/>
        </p:nvGrpSpPr>
        <p:grpSpPr>
          <a:xfrm>
            <a:off x="5311303" y="6457891"/>
            <a:ext cx="1843236" cy="400109"/>
            <a:chOff x="76140" y="6477345"/>
            <a:chExt cx="1947504" cy="400109"/>
          </a:xfrm>
        </p:grpSpPr>
        <p:pic>
          <p:nvPicPr>
            <p:cNvPr id="10" name="图片 9"/>
            <p:cNvPicPr>
              <a:picLocks noChangeAspect="1"/>
            </p:cNvPicPr>
            <p:nvPr/>
          </p:nvPicPr>
          <p:blipFill>
            <a:blip r:embed="rId1" cstate="print">
              <a:biLevel thresh="25000"/>
              <a:extLst>
                <a:ext uri="{28A0092B-C50C-407E-A947-70E740481C1C}">
                  <a14:useLocalDpi xmlns:a14="http://schemas.microsoft.com/office/drawing/2010/main" val="0"/>
                </a:ext>
              </a:extLst>
            </a:blip>
            <a:stretch>
              <a:fillRect/>
            </a:stretch>
          </p:blipFill>
          <p:spPr>
            <a:xfrm>
              <a:off x="76140" y="6477345"/>
              <a:ext cx="400109" cy="400109"/>
            </a:xfrm>
            <a:prstGeom prst="rect">
              <a:avLst/>
            </a:prstGeom>
          </p:spPr>
        </p:pic>
        <p:pic>
          <p:nvPicPr>
            <p:cNvPr id="11" name="图片 10"/>
            <p:cNvPicPr>
              <a:picLocks noChangeAspect="1"/>
            </p:cNvPicPr>
            <p:nvPr/>
          </p:nvPicPr>
          <p:blipFill rotWithShape="1">
            <a:blip r:embed="rId2">
              <a:biLevel thresh="25000"/>
            </a:blip>
            <a:srcRect l="1" t="6582" r="-25334" b="26979"/>
            <a:stretch>
              <a:fillRect/>
            </a:stretch>
          </p:blipFill>
          <p:spPr>
            <a:xfrm>
              <a:off x="414611" y="6477345"/>
              <a:ext cx="724874" cy="380655"/>
            </a:xfrm>
            <a:prstGeom prst="rect">
              <a:avLst/>
            </a:prstGeom>
          </p:spPr>
        </p:pic>
        <p:pic>
          <p:nvPicPr>
            <p:cNvPr id="12" name="图片 11"/>
            <p:cNvPicPr>
              <a:picLocks noChangeAspect="1"/>
            </p:cNvPicPr>
            <p:nvPr/>
          </p:nvPicPr>
          <p:blipFill rotWithShape="1">
            <a:blip r:embed="rId3">
              <a:biLevel thresh="25000"/>
              <a:extLst>
                <a:ext uri="{28A0092B-C50C-407E-A947-70E740481C1C}">
                  <a14:useLocalDpi xmlns:a14="http://schemas.microsoft.com/office/drawing/2010/main" val="0"/>
                </a:ext>
              </a:extLst>
            </a:blip>
            <a:srcRect l="32814" t="12432" r="55484" b="78542"/>
            <a:stretch>
              <a:fillRect/>
            </a:stretch>
          </p:blipFill>
          <p:spPr>
            <a:xfrm rot="1259126">
              <a:off x="895509" y="6508504"/>
              <a:ext cx="402920" cy="310802"/>
            </a:xfrm>
            <a:prstGeom prst="rect">
              <a:avLst/>
            </a:prstGeom>
          </p:spPr>
        </p:pic>
        <p:pic>
          <p:nvPicPr>
            <p:cNvPr id="13" name="图片 12"/>
            <p:cNvPicPr>
              <a:picLocks noChangeAspect="1"/>
            </p:cNvPicPr>
            <p:nvPr/>
          </p:nvPicPr>
          <p:blipFill rotWithShape="1">
            <a:blip r:embed="rId4" cstate="print"/>
            <a:srcRect t="-1" b="16526"/>
            <a:stretch>
              <a:fillRect/>
            </a:stretch>
          </p:blipFill>
          <p:spPr>
            <a:xfrm rot="589386">
              <a:off x="1256498" y="6481317"/>
              <a:ext cx="388026" cy="326437"/>
            </a:xfrm>
            <a:prstGeom prst="rect">
              <a:avLst/>
            </a:prstGeom>
          </p:spPr>
        </p:pic>
        <p:pic>
          <p:nvPicPr>
            <p:cNvPr id="14" name="图片 13"/>
            <p:cNvPicPr>
              <a:picLocks noChangeAspect="1"/>
            </p:cNvPicPr>
            <p:nvPr/>
          </p:nvPicPr>
          <p:blipFill rotWithShape="1">
            <a:blip r:embed="rId5" cstate="print"/>
            <a:srcRect t="18211" b="8984"/>
            <a:stretch>
              <a:fillRect/>
            </a:stretch>
          </p:blipFill>
          <p:spPr>
            <a:xfrm>
              <a:off x="1554468" y="6496881"/>
              <a:ext cx="469176" cy="341581"/>
            </a:xfrm>
            <a:prstGeom prst="rect">
              <a:avLst/>
            </a:prstGeom>
          </p:spPr>
        </p:pic>
      </p:grpSp>
      <p:pic>
        <p:nvPicPr>
          <p:cNvPr id="15" name="图片 14"/>
          <p:cNvPicPr>
            <a:picLocks noChangeAspect="1"/>
          </p:cNvPicPr>
          <p:nvPr/>
        </p:nvPicPr>
        <p:blipFill>
          <a:blip r:embed="rId6" cstate="print"/>
          <a:srcRect t="6230"/>
          <a:stretch>
            <a:fillRect/>
          </a:stretch>
        </p:blipFill>
        <p:spPr>
          <a:xfrm>
            <a:off x="10743565" y="137160"/>
            <a:ext cx="1291590" cy="544830"/>
          </a:xfrm>
          <a:prstGeom prst="rect">
            <a:avLst/>
          </a:prstGeom>
        </p:spPr>
      </p:pic>
      <p:sp>
        <p:nvSpPr>
          <p:cNvPr id="3" name="Text Box 2"/>
          <p:cNvSpPr txBox="1">
            <a:spLocks noGrp="1" noChangeArrowheads="1"/>
          </p:cNvSpPr>
          <p:nvPr>
            <p:custDataLst>
              <p:tags r:id="rId7"/>
            </p:custDataLst>
          </p:nvPr>
        </p:nvSpPr>
        <p:spPr>
          <a:xfrm>
            <a:off x="857250" y="500540"/>
            <a:ext cx="7561263" cy="645160"/>
          </a:xfrm>
          <a:prstGeom prst="rect">
            <a:avLst/>
          </a:prstGeom>
          <a:noFill/>
          <a:ln w="9525">
            <a:noFill/>
            <a:miter lim="800000"/>
          </a:ln>
          <a:effectLst/>
        </p:spPr>
        <p:txBody>
          <a:bodyPr vert="horz" wrap="square" lIns="91440" tIns="45720" rIns="91440" bIns="45720" numCol="1" anchor="ctr" anchorCtr="0" compatLnSpc="1">
            <a:spAutoFit/>
          </a:bodyPr>
          <a:lstStyle>
            <a:lvl1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2pPr>
            <a:lvl3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3pPr>
            <a:lvl4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4pPr>
            <a:lvl5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5pPr>
            <a:lvl6pPr marL="4572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6pPr>
            <a:lvl7pPr marL="9144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7pPr>
            <a:lvl8pPr marL="13716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8pPr>
            <a:lvl9pPr marL="18288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9pPr>
          </a:lstStyle>
          <a:p>
            <a:pPr marL="0" marR="0" lvl="0" indent="0" algn="ctr" defTabSz="914400" rtl="0" eaLnBrk="0" fontAlgn="base" latinLnBrk="0" hangingPunct="0">
              <a:lnSpc>
                <a:spcPct val="100000"/>
              </a:lnSpc>
              <a:spcBef>
                <a:spcPct val="50000"/>
              </a:spcBef>
              <a:spcAft>
                <a:spcPct val="0"/>
              </a:spcAft>
              <a:buClrTx/>
              <a:buSzTx/>
              <a:buFontTx/>
              <a:buNone/>
              <a:defRPr/>
            </a:pPr>
            <a:r>
              <a:rPr kumimoji="0" lang="en-US" alt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r>
              <a:rPr kumimoji="0" 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endParaRPr kumimoji="0" lang="zh-CN" sz="3600" b="1" i="0" u="none" strike="noStrike" kern="0" cap="none" spc="0" normalizeH="0" baseline="0" noProof="0" dirty="0">
              <a:ln>
                <a:noFill/>
              </a:ln>
              <a:solidFill>
                <a:srgbClr val="FF0000"/>
              </a:solidFill>
              <a:effectLst/>
              <a:uLnTx/>
              <a:uFillTx/>
              <a:latin typeface="华文楷体" panose="02010600040101010101" pitchFamily="2" charset="-122"/>
              <a:ea typeface="楷体_GB2312"/>
              <a:cs typeface="+mj-cs"/>
            </a:endParaRPr>
          </a:p>
        </p:txBody>
      </p:sp>
      <p:sp>
        <p:nvSpPr>
          <p:cNvPr id="16" name="文本框 15"/>
          <p:cNvSpPr txBox="1"/>
          <p:nvPr>
            <p:custDataLst>
              <p:tags r:id="rId8"/>
            </p:custDataLst>
          </p:nvPr>
        </p:nvSpPr>
        <p:spPr>
          <a:xfrm>
            <a:off x="0" y="50800"/>
            <a:ext cx="7917180" cy="521970"/>
          </a:xfrm>
          <a:prstGeom prst="rect">
            <a:avLst/>
          </a:prstGeom>
          <a:noFill/>
        </p:spPr>
        <p:txBody>
          <a:bodyPr wrap="square" rtlCol="0">
            <a:spAutoFit/>
          </a:bodyPr>
          <a:p>
            <a:pPr>
              <a:buClrTx/>
              <a:buSzTx/>
              <a:buFontTx/>
            </a:pPr>
            <a:r>
              <a:rPr sz="2800" dirty="0" err="1"/>
              <a:t>7.4、MATLAB在天线仿真计算的应用</a:t>
            </a:r>
            <a:endParaRPr lang="zh-CN" sz="2800" dirty="0" err="1"/>
          </a:p>
        </p:txBody>
      </p:sp>
      <p:sp>
        <p:nvSpPr>
          <p:cNvPr id="17" name="文本框 16"/>
          <p:cNvSpPr txBox="1"/>
          <p:nvPr>
            <p:custDataLst>
              <p:tags r:id="rId9"/>
            </p:custDataLst>
          </p:nvPr>
        </p:nvSpPr>
        <p:spPr>
          <a:xfrm>
            <a:off x="221615" y="649923"/>
            <a:ext cx="10313670" cy="570865"/>
          </a:xfrm>
          <a:prstGeom prst="rect">
            <a:avLst/>
          </a:prstGeom>
          <a:noFill/>
        </p:spPr>
        <p:txBody>
          <a:bodyPr wrap="square" rtlCol="0" anchor="t">
            <a:spAutoFit/>
          </a:bodyPr>
          <a:p>
            <a:pPr marL="342900" marR="0" lvl="0" indent="-342900" algn="l" defTabSz="914400" rtl="0" eaLnBrk="1" fontAlgn="base" latinLnBrk="0" hangingPunct="1">
              <a:lnSpc>
                <a:spcPct val="130000"/>
              </a:lnSpc>
              <a:spcBef>
                <a:spcPct val="20000"/>
              </a:spcBef>
              <a:spcAft>
                <a:spcPct val="0"/>
              </a:spcAft>
              <a:buClrTx/>
              <a:buSzTx/>
              <a:buFont typeface="Wingdings" panose="05000000000000000000" pitchFamily="2" charset="2"/>
              <a:buNone/>
              <a:defRPr/>
            </a:pPr>
            <a:r>
              <a:rPr lang="en-US" altLang="zh-CN" sz="2400" b="1" kern="0" noProof="0" dirty="0" smtClean="0">
                <a:ln>
                  <a:noFill/>
                </a:ln>
                <a:effectLst/>
                <a:uLnTx/>
                <a:uFillTx/>
                <a:latin typeface="宋体" panose="02010600030101010101" pitchFamily="2" charset="-122"/>
                <a:ea typeface="楷体_GB2312"/>
                <a:sym typeface="+mn-ea"/>
              </a:rPr>
              <a:t>7.4.2 电偶极子天线</a:t>
            </a:r>
            <a:endParaRPr lang="zh-CN" sz="2400" b="1" kern="0" noProof="0" dirty="0" smtClean="0">
              <a:ln>
                <a:noFill/>
              </a:ln>
              <a:effectLst/>
              <a:uLnTx/>
              <a:uFillTx/>
              <a:latin typeface="宋体" panose="02010600030101010101" pitchFamily="2" charset="-122"/>
              <a:ea typeface="楷体_GB2312"/>
              <a:sym typeface="+mn-ea"/>
            </a:endParaRPr>
          </a:p>
        </p:txBody>
      </p:sp>
      <p:sp>
        <p:nvSpPr>
          <p:cNvPr id="11266" name="文本占位符 11265"/>
          <p:cNvSpPr>
            <a:spLocks noGrp="1"/>
          </p:cNvSpPr>
          <p:nvPr>
            <p:custDataLst>
              <p:tags r:id="rId10"/>
            </p:custDataLst>
          </p:nvPr>
        </p:nvSpPr>
        <p:spPr>
          <a:xfrm>
            <a:off x="857250" y="1297940"/>
            <a:ext cx="10529570" cy="4800600"/>
          </a:xfrm>
          <a:prstGeom prst="rect">
            <a:avLst/>
          </a:prstGeom>
          <a:noFill/>
          <a:ln w="9525">
            <a:noFill/>
            <a:miter/>
          </a:ln>
        </p:spPr>
        <p:txBody>
          <a:bodyPr/>
          <a:lstStyle>
            <a:lvl1pPr marL="342900" lvl="0" indent="-3429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3200" b="0" i="0" u="none" kern="1200" baseline="0">
                <a:solidFill>
                  <a:schemeClr val="tx1"/>
                </a:solidFill>
                <a:effectLst>
                  <a:outerShdw blurRad="38100" dist="38100" dir="2700000">
                    <a:srgbClr val="000000"/>
                  </a:outerShdw>
                </a:effectLst>
                <a:latin typeface="+mn-lt"/>
                <a:ea typeface="+mn-ea"/>
                <a:cs typeface="+mn-cs"/>
              </a:defRPr>
            </a:lvl1pPr>
            <a:lvl2pPr marL="742950" lvl="1" indent="-285750" algn="l" defTabSz="914400" eaLnBrk="1" fontAlgn="base" latinLnBrk="0" hangingPunct="1">
              <a:spcBef>
                <a:spcPct val="20000"/>
              </a:spcBef>
              <a:spcAft>
                <a:spcPct val="0"/>
              </a:spcAft>
              <a:buClr>
                <a:schemeClr val="accent2"/>
              </a:buClr>
              <a:buSzPct val="70000"/>
              <a:buFont typeface="Wingdings" panose="05000000000000000000" pitchFamily="2" charset="2"/>
              <a:buChar char="n"/>
              <a:defRPr sz="2800" b="0" i="0" u="none" kern="1200" baseline="0">
                <a:solidFill>
                  <a:schemeClr val="tx1"/>
                </a:solidFill>
                <a:effectLst>
                  <a:outerShdw blurRad="38100" dist="38100" dir="2700000">
                    <a:srgbClr val="000000"/>
                  </a:outerShdw>
                </a:effectLst>
                <a:latin typeface="+mn-lt"/>
                <a:ea typeface="+mn-ea"/>
                <a:cs typeface="+mn-cs"/>
              </a:defRPr>
            </a:lvl2pPr>
            <a:lvl3pPr marL="1143000" lvl="2" indent="-228600" algn="l" defTabSz="914400" eaLnBrk="1" fontAlgn="base" latinLnBrk="0" hangingPunct="1">
              <a:spcBef>
                <a:spcPct val="20000"/>
              </a:spcBef>
              <a:spcAft>
                <a:spcPct val="0"/>
              </a:spcAft>
              <a:buClr>
                <a:schemeClr val="tx2"/>
              </a:buClr>
              <a:buSzPct val="70000"/>
              <a:buFont typeface="Wingdings" panose="05000000000000000000" pitchFamily="2" charset="2"/>
              <a:buChar char="n"/>
              <a:defRPr sz="2400" b="0" i="0" u="none" kern="1200" baseline="0">
                <a:solidFill>
                  <a:schemeClr val="tx1"/>
                </a:solidFill>
                <a:effectLst>
                  <a:outerShdw blurRad="38100" dist="38100" dir="2700000">
                    <a:srgbClr val="000000"/>
                  </a:outerShdw>
                </a:effectLst>
                <a:latin typeface="+mn-lt"/>
                <a:ea typeface="+mn-ea"/>
                <a:cs typeface="+mn-cs"/>
              </a:defRPr>
            </a:lvl3pPr>
            <a:lvl4pPr marL="1600200" lvl="3" indent="-228600" algn="l" defTabSz="914400" eaLnBrk="1" fontAlgn="base" latinLnBrk="0" hangingPunct="1">
              <a:spcBef>
                <a:spcPct val="20000"/>
              </a:spcBef>
              <a:spcAft>
                <a:spcPct val="0"/>
              </a:spcAft>
              <a:buClr>
                <a:schemeClr val="accent2"/>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4pPr>
            <a:lvl5pPr marL="2057400" lvl="4"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5pPr>
            <a:lvl6pPr marL="2514600" lvl="5"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6pPr>
            <a:lvl7pPr marL="2971800" lvl="6"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7pPr>
            <a:lvl8pPr marL="3429000" lvl="7"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8pPr>
            <a:lvl9pPr marL="3886200" lvl="8"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9pPr>
          </a:lstStyle>
          <a:p>
            <a:pPr marL="0" indent="0">
              <a:lnSpc>
                <a:spcPct val="150000"/>
              </a:lnSpc>
              <a:spcBef>
                <a:spcPts val="0"/>
              </a:spcBef>
              <a:buNone/>
            </a:pPr>
            <a:r>
              <a:rPr sz="2400" strike="noStrike" noProof="1" dirty="0">
                <a:solidFill>
                  <a:schemeClr val="tx1"/>
                </a:solidFill>
                <a:effectLst/>
                <a:latin typeface="+mn-ea"/>
                <a:cs typeface="+mn-ea"/>
              </a:rPr>
              <a:t>       一般情况下，任意极化波的瞬时电场矢量的端点轨迹为一个椭圆，椭圆的长轴和短轴之比称为天线的轴比AR，轴比是圆极化天线的一个重要的性能指标，代表圆极化的纯度。轴比为无穷大时，表示线极化，轴比为1时，表示圆极化。下面使用axialRatio函数计算天线的轴比，频率是70MHz，20是方位角，30是仰角</a:t>
            </a:r>
            <a:endParaRPr sz="2400" strike="noStrike" noProof="1" dirty="0">
              <a:solidFill>
                <a:schemeClr val="tx1"/>
              </a:solidFill>
              <a:effectLst/>
              <a:latin typeface="+mn-ea"/>
              <a:cs typeface="+mn-ea"/>
            </a:endParaRPr>
          </a:p>
        </p:txBody>
      </p:sp>
      <p:sp>
        <p:nvSpPr>
          <p:cNvPr id="2" name="文本框 1"/>
          <p:cNvSpPr txBox="1"/>
          <p:nvPr/>
        </p:nvSpPr>
        <p:spPr>
          <a:xfrm>
            <a:off x="4503420" y="612775"/>
            <a:ext cx="2584450" cy="645160"/>
          </a:xfrm>
          <a:prstGeom prst="rect">
            <a:avLst/>
          </a:prstGeom>
          <a:noFill/>
        </p:spPr>
        <p:txBody>
          <a:bodyPr wrap="square" rtlCol="0" anchor="t">
            <a:spAutoFit/>
          </a:bodyPr>
          <a:p>
            <a:pPr marL="0" indent="0">
              <a:lnSpc>
                <a:spcPct val="150000"/>
              </a:lnSpc>
              <a:spcBef>
                <a:spcPts val="0"/>
              </a:spcBef>
              <a:buNone/>
            </a:pPr>
            <a:r>
              <a:rPr lang="zh-CN" sz="2400" b="1" dirty="0">
                <a:solidFill>
                  <a:srgbClr val="FF0000"/>
                </a:solidFill>
                <a:effectLst/>
                <a:latin typeface="+mn-ea"/>
                <a:cs typeface="+mn-ea"/>
                <a:sym typeface="+mn-ea"/>
              </a:rPr>
              <a:t>天线工具箱</a:t>
            </a:r>
            <a:endParaRPr lang="zh-CN" sz="2400" b="1" dirty="0">
              <a:solidFill>
                <a:srgbClr val="FF0000"/>
              </a:solidFill>
              <a:effectLst/>
              <a:latin typeface="+mn-ea"/>
              <a:cs typeface="+mn-ea"/>
              <a:sym typeface="+mn-ea"/>
            </a:endParaRPr>
          </a:p>
        </p:txBody>
      </p:sp>
      <p:pic>
        <p:nvPicPr>
          <p:cNvPr id="4" name="图片 3"/>
          <p:cNvPicPr>
            <a:picLocks noChangeAspect="1"/>
          </p:cNvPicPr>
          <p:nvPr>
            <p:custDataLst>
              <p:tags r:id="rId11"/>
            </p:custDataLst>
          </p:nvPr>
        </p:nvPicPr>
        <p:blipFill>
          <a:blip r:embed="rId12"/>
          <a:stretch>
            <a:fillRect/>
          </a:stretch>
        </p:blipFill>
        <p:spPr>
          <a:xfrm>
            <a:off x="4231005" y="4173855"/>
            <a:ext cx="4093845" cy="1088390"/>
          </a:xfrm>
          <a:prstGeom prst="rect">
            <a:avLst/>
          </a:prstGeom>
        </p:spPr>
      </p:pic>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0" y="624143"/>
            <a:ext cx="12192000" cy="0"/>
          </a:xfrm>
          <a:prstGeom prst="line">
            <a:avLst/>
          </a:prstGeom>
          <a:ln w="15875">
            <a:solidFill>
              <a:srgbClr val="1F4E79"/>
            </a:solidFil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0" y="6316082"/>
            <a:ext cx="12192000" cy="580723"/>
          </a:xfrm>
          <a:prstGeom prst="rect">
            <a:avLst/>
          </a:prstGeom>
          <a:solidFill>
            <a:schemeClr val="accent5">
              <a:lumMod val="50000"/>
            </a:schemeClr>
          </a:solidFill>
          <a:ln>
            <a:noFill/>
          </a:ln>
        </p:spPr>
        <p:txBody>
          <a:bodyPr wrap="square" rtlCol="0">
            <a:spAutoFit/>
          </a:bodyPr>
          <a:lstStyle/>
          <a:p>
            <a:endParaRPr lang="zh-CN" altLang="en-US" dirty="0"/>
          </a:p>
        </p:txBody>
      </p:sp>
      <p:grpSp>
        <p:nvGrpSpPr>
          <p:cNvPr id="9" name="组合 8"/>
          <p:cNvGrpSpPr/>
          <p:nvPr/>
        </p:nvGrpSpPr>
        <p:grpSpPr>
          <a:xfrm>
            <a:off x="5311303" y="6457891"/>
            <a:ext cx="1843236" cy="400109"/>
            <a:chOff x="76140" y="6477345"/>
            <a:chExt cx="1947504" cy="400109"/>
          </a:xfrm>
        </p:grpSpPr>
        <p:pic>
          <p:nvPicPr>
            <p:cNvPr id="10" name="图片 9"/>
            <p:cNvPicPr>
              <a:picLocks noChangeAspect="1"/>
            </p:cNvPicPr>
            <p:nvPr/>
          </p:nvPicPr>
          <p:blipFill>
            <a:blip r:embed="rId1" cstate="print">
              <a:biLevel thresh="25000"/>
              <a:extLst>
                <a:ext uri="{28A0092B-C50C-407E-A947-70E740481C1C}">
                  <a14:useLocalDpi xmlns:a14="http://schemas.microsoft.com/office/drawing/2010/main" val="0"/>
                </a:ext>
              </a:extLst>
            </a:blip>
            <a:stretch>
              <a:fillRect/>
            </a:stretch>
          </p:blipFill>
          <p:spPr>
            <a:xfrm>
              <a:off x="76140" y="6477345"/>
              <a:ext cx="400109" cy="400109"/>
            </a:xfrm>
            <a:prstGeom prst="rect">
              <a:avLst/>
            </a:prstGeom>
          </p:spPr>
        </p:pic>
        <p:pic>
          <p:nvPicPr>
            <p:cNvPr id="11" name="图片 10"/>
            <p:cNvPicPr>
              <a:picLocks noChangeAspect="1"/>
            </p:cNvPicPr>
            <p:nvPr/>
          </p:nvPicPr>
          <p:blipFill rotWithShape="1">
            <a:blip r:embed="rId2">
              <a:biLevel thresh="25000"/>
            </a:blip>
            <a:srcRect l="1" t="6582" r="-25334" b="26979"/>
            <a:stretch>
              <a:fillRect/>
            </a:stretch>
          </p:blipFill>
          <p:spPr>
            <a:xfrm>
              <a:off x="414611" y="6477345"/>
              <a:ext cx="724874" cy="380655"/>
            </a:xfrm>
            <a:prstGeom prst="rect">
              <a:avLst/>
            </a:prstGeom>
          </p:spPr>
        </p:pic>
        <p:pic>
          <p:nvPicPr>
            <p:cNvPr id="12" name="图片 11"/>
            <p:cNvPicPr>
              <a:picLocks noChangeAspect="1"/>
            </p:cNvPicPr>
            <p:nvPr/>
          </p:nvPicPr>
          <p:blipFill rotWithShape="1">
            <a:blip r:embed="rId3">
              <a:biLevel thresh="25000"/>
              <a:extLst>
                <a:ext uri="{28A0092B-C50C-407E-A947-70E740481C1C}">
                  <a14:useLocalDpi xmlns:a14="http://schemas.microsoft.com/office/drawing/2010/main" val="0"/>
                </a:ext>
              </a:extLst>
            </a:blip>
            <a:srcRect l="32814" t="12432" r="55484" b="78542"/>
            <a:stretch>
              <a:fillRect/>
            </a:stretch>
          </p:blipFill>
          <p:spPr>
            <a:xfrm rot="1259126">
              <a:off x="895509" y="6508504"/>
              <a:ext cx="402920" cy="310802"/>
            </a:xfrm>
            <a:prstGeom prst="rect">
              <a:avLst/>
            </a:prstGeom>
          </p:spPr>
        </p:pic>
        <p:pic>
          <p:nvPicPr>
            <p:cNvPr id="13" name="图片 12"/>
            <p:cNvPicPr>
              <a:picLocks noChangeAspect="1"/>
            </p:cNvPicPr>
            <p:nvPr/>
          </p:nvPicPr>
          <p:blipFill rotWithShape="1">
            <a:blip r:embed="rId4" cstate="print"/>
            <a:srcRect t="-1" b="16526"/>
            <a:stretch>
              <a:fillRect/>
            </a:stretch>
          </p:blipFill>
          <p:spPr>
            <a:xfrm rot="589386">
              <a:off x="1256498" y="6481317"/>
              <a:ext cx="388026" cy="326437"/>
            </a:xfrm>
            <a:prstGeom prst="rect">
              <a:avLst/>
            </a:prstGeom>
          </p:spPr>
        </p:pic>
        <p:pic>
          <p:nvPicPr>
            <p:cNvPr id="14" name="图片 13"/>
            <p:cNvPicPr>
              <a:picLocks noChangeAspect="1"/>
            </p:cNvPicPr>
            <p:nvPr/>
          </p:nvPicPr>
          <p:blipFill rotWithShape="1">
            <a:blip r:embed="rId5" cstate="print"/>
            <a:srcRect t="18211" b="8984"/>
            <a:stretch>
              <a:fillRect/>
            </a:stretch>
          </p:blipFill>
          <p:spPr>
            <a:xfrm>
              <a:off x="1554468" y="6496881"/>
              <a:ext cx="469176" cy="341581"/>
            </a:xfrm>
            <a:prstGeom prst="rect">
              <a:avLst/>
            </a:prstGeom>
          </p:spPr>
        </p:pic>
      </p:grpSp>
      <p:pic>
        <p:nvPicPr>
          <p:cNvPr id="15" name="图片 14"/>
          <p:cNvPicPr>
            <a:picLocks noChangeAspect="1"/>
          </p:cNvPicPr>
          <p:nvPr/>
        </p:nvPicPr>
        <p:blipFill>
          <a:blip r:embed="rId6" cstate="print"/>
          <a:srcRect t="6230"/>
          <a:stretch>
            <a:fillRect/>
          </a:stretch>
        </p:blipFill>
        <p:spPr>
          <a:xfrm>
            <a:off x="10743565" y="137160"/>
            <a:ext cx="1291590" cy="544830"/>
          </a:xfrm>
          <a:prstGeom prst="rect">
            <a:avLst/>
          </a:prstGeom>
        </p:spPr>
      </p:pic>
      <p:sp>
        <p:nvSpPr>
          <p:cNvPr id="3" name="Text Box 2"/>
          <p:cNvSpPr txBox="1">
            <a:spLocks noGrp="1" noChangeArrowheads="1"/>
          </p:cNvSpPr>
          <p:nvPr>
            <p:custDataLst>
              <p:tags r:id="rId7"/>
            </p:custDataLst>
          </p:nvPr>
        </p:nvSpPr>
        <p:spPr>
          <a:xfrm>
            <a:off x="857250" y="500540"/>
            <a:ext cx="7561263" cy="645160"/>
          </a:xfrm>
          <a:prstGeom prst="rect">
            <a:avLst/>
          </a:prstGeom>
          <a:noFill/>
          <a:ln w="9525">
            <a:noFill/>
            <a:miter lim="800000"/>
          </a:ln>
          <a:effectLst/>
        </p:spPr>
        <p:txBody>
          <a:bodyPr vert="horz" wrap="square" lIns="91440" tIns="45720" rIns="91440" bIns="45720" numCol="1" anchor="ctr" anchorCtr="0" compatLnSpc="1">
            <a:spAutoFit/>
          </a:bodyPr>
          <a:lstStyle>
            <a:lvl1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2pPr>
            <a:lvl3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3pPr>
            <a:lvl4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4pPr>
            <a:lvl5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5pPr>
            <a:lvl6pPr marL="4572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6pPr>
            <a:lvl7pPr marL="9144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7pPr>
            <a:lvl8pPr marL="13716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8pPr>
            <a:lvl9pPr marL="18288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9pPr>
          </a:lstStyle>
          <a:p>
            <a:pPr marL="0" marR="0" lvl="0" indent="0" algn="ctr" defTabSz="914400" rtl="0" eaLnBrk="0" fontAlgn="base" latinLnBrk="0" hangingPunct="0">
              <a:lnSpc>
                <a:spcPct val="100000"/>
              </a:lnSpc>
              <a:spcBef>
                <a:spcPct val="50000"/>
              </a:spcBef>
              <a:spcAft>
                <a:spcPct val="0"/>
              </a:spcAft>
              <a:buClrTx/>
              <a:buSzTx/>
              <a:buFontTx/>
              <a:buNone/>
              <a:defRPr/>
            </a:pPr>
            <a:r>
              <a:rPr kumimoji="0" lang="en-US" alt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r>
              <a:rPr kumimoji="0" 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endParaRPr kumimoji="0" lang="zh-CN" sz="3600" b="1" i="0" u="none" strike="noStrike" kern="0" cap="none" spc="0" normalizeH="0" baseline="0" noProof="0" dirty="0">
              <a:ln>
                <a:noFill/>
              </a:ln>
              <a:solidFill>
                <a:srgbClr val="FF0000"/>
              </a:solidFill>
              <a:effectLst/>
              <a:uLnTx/>
              <a:uFillTx/>
              <a:latin typeface="华文楷体" panose="02010600040101010101" pitchFamily="2" charset="-122"/>
              <a:ea typeface="楷体_GB2312"/>
              <a:cs typeface="+mj-cs"/>
            </a:endParaRPr>
          </a:p>
        </p:txBody>
      </p:sp>
      <p:sp>
        <p:nvSpPr>
          <p:cNvPr id="16" name="文本框 15"/>
          <p:cNvSpPr txBox="1"/>
          <p:nvPr>
            <p:custDataLst>
              <p:tags r:id="rId8"/>
            </p:custDataLst>
          </p:nvPr>
        </p:nvSpPr>
        <p:spPr>
          <a:xfrm>
            <a:off x="0" y="50800"/>
            <a:ext cx="7917180" cy="521970"/>
          </a:xfrm>
          <a:prstGeom prst="rect">
            <a:avLst/>
          </a:prstGeom>
          <a:noFill/>
        </p:spPr>
        <p:txBody>
          <a:bodyPr wrap="square" rtlCol="0">
            <a:spAutoFit/>
          </a:bodyPr>
          <a:p>
            <a:pPr>
              <a:buClrTx/>
              <a:buSzTx/>
              <a:buFontTx/>
            </a:pPr>
            <a:r>
              <a:rPr sz="2800" dirty="0" err="1"/>
              <a:t>7.4、MATLAB在天线仿真计算的应用</a:t>
            </a:r>
            <a:endParaRPr lang="zh-CN" sz="2800" dirty="0" err="1"/>
          </a:p>
        </p:txBody>
      </p:sp>
      <p:sp>
        <p:nvSpPr>
          <p:cNvPr id="17" name="文本框 16"/>
          <p:cNvSpPr txBox="1"/>
          <p:nvPr>
            <p:custDataLst>
              <p:tags r:id="rId9"/>
            </p:custDataLst>
          </p:nvPr>
        </p:nvSpPr>
        <p:spPr>
          <a:xfrm>
            <a:off x="221615" y="649923"/>
            <a:ext cx="10313670" cy="570865"/>
          </a:xfrm>
          <a:prstGeom prst="rect">
            <a:avLst/>
          </a:prstGeom>
          <a:noFill/>
        </p:spPr>
        <p:txBody>
          <a:bodyPr wrap="square" rtlCol="0" anchor="t">
            <a:spAutoFit/>
          </a:bodyPr>
          <a:p>
            <a:pPr marL="342900" marR="0" lvl="0" indent="-342900" algn="l" defTabSz="914400" rtl="0" eaLnBrk="1" fontAlgn="base" latinLnBrk="0" hangingPunct="1">
              <a:lnSpc>
                <a:spcPct val="130000"/>
              </a:lnSpc>
              <a:spcBef>
                <a:spcPct val="20000"/>
              </a:spcBef>
              <a:spcAft>
                <a:spcPct val="0"/>
              </a:spcAft>
              <a:buClrTx/>
              <a:buSzTx/>
              <a:buFont typeface="Wingdings" panose="05000000000000000000" pitchFamily="2" charset="2"/>
              <a:buNone/>
              <a:defRPr/>
            </a:pPr>
            <a:r>
              <a:rPr lang="en-US" altLang="zh-CN" sz="2400" b="1" kern="0" noProof="0" dirty="0" smtClean="0">
                <a:ln>
                  <a:noFill/>
                </a:ln>
                <a:effectLst/>
                <a:uLnTx/>
                <a:uFillTx/>
                <a:latin typeface="宋体" panose="02010600030101010101" pitchFamily="2" charset="-122"/>
                <a:ea typeface="楷体_GB2312"/>
                <a:sym typeface="+mn-ea"/>
              </a:rPr>
              <a:t>7.4.2 电偶极子天线</a:t>
            </a:r>
            <a:endParaRPr lang="zh-CN" sz="2400" b="1" kern="0" noProof="0" dirty="0" smtClean="0">
              <a:ln>
                <a:noFill/>
              </a:ln>
              <a:effectLst/>
              <a:uLnTx/>
              <a:uFillTx/>
              <a:latin typeface="宋体" panose="02010600030101010101" pitchFamily="2" charset="-122"/>
              <a:ea typeface="楷体_GB2312"/>
              <a:sym typeface="+mn-ea"/>
            </a:endParaRPr>
          </a:p>
        </p:txBody>
      </p:sp>
      <p:sp>
        <p:nvSpPr>
          <p:cNvPr id="11266" name="文本占位符 11265"/>
          <p:cNvSpPr>
            <a:spLocks noGrp="1"/>
          </p:cNvSpPr>
          <p:nvPr>
            <p:custDataLst>
              <p:tags r:id="rId10"/>
            </p:custDataLst>
          </p:nvPr>
        </p:nvSpPr>
        <p:spPr>
          <a:xfrm>
            <a:off x="857250" y="1297940"/>
            <a:ext cx="10529570" cy="4800600"/>
          </a:xfrm>
          <a:prstGeom prst="rect">
            <a:avLst/>
          </a:prstGeom>
          <a:noFill/>
          <a:ln w="9525">
            <a:noFill/>
            <a:miter/>
          </a:ln>
        </p:spPr>
        <p:txBody>
          <a:bodyPr/>
          <a:lstStyle>
            <a:lvl1pPr marL="342900" lvl="0" indent="-3429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3200" b="0" i="0" u="none" kern="1200" baseline="0">
                <a:solidFill>
                  <a:schemeClr val="tx1"/>
                </a:solidFill>
                <a:effectLst>
                  <a:outerShdw blurRad="38100" dist="38100" dir="2700000">
                    <a:srgbClr val="000000"/>
                  </a:outerShdw>
                </a:effectLst>
                <a:latin typeface="+mn-lt"/>
                <a:ea typeface="+mn-ea"/>
                <a:cs typeface="+mn-cs"/>
              </a:defRPr>
            </a:lvl1pPr>
            <a:lvl2pPr marL="742950" lvl="1" indent="-285750" algn="l" defTabSz="914400" eaLnBrk="1" fontAlgn="base" latinLnBrk="0" hangingPunct="1">
              <a:spcBef>
                <a:spcPct val="20000"/>
              </a:spcBef>
              <a:spcAft>
                <a:spcPct val="0"/>
              </a:spcAft>
              <a:buClr>
                <a:schemeClr val="accent2"/>
              </a:buClr>
              <a:buSzPct val="70000"/>
              <a:buFont typeface="Wingdings" panose="05000000000000000000" pitchFamily="2" charset="2"/>
              <a:buChar char="n"/>
              <a:defRPr sz="2800" b="0" i="0" u="none" kern="1200" baseline="0">
                <a:solidFill>
                  <a:schemeClr val="tx1"/>
                </a:solidFill>
                <a:effectLst>
                  <a:outerShdw blurRad="38100" dist="38100" dir="2700000">
                    <a:srgbClr val="000000"/>
                  </a:outerShdw>
                </a:effectLst>
                <a:latin typeface="+mn-lt"/>
                <a:ea typeface="+mn-ea"/>
                <a:cs typeface="+mn-cs"/>
              </a:defRPr>
            </a:lvl2pPr>
            <a:lvl3pPr marL="1143000" lvl="2" indent="-228600" algn="l" defTabSz="914400" eaLnBrk="1" fontAlgn="base" latinLnBrk="0" hangingPunct="1">
              <a:spcBef>
                <a:spcPct val="20000"/>
              </a:spcBef>
              <a:spcAft>
                <a:spcPct val="0"/>
              </a:spcAft>
              <a:buClr>
                <a:schemeClr val="tx2"/>
              </a:buClr>
              <a:buSzPct val="70000"/>
              <a:buFont typeface="Wingdings" panose="05000000000000000000" pitchFamily="2" charset="2"/>
              <a:buChar char="n"/>
              <a:defRPr sz="2400" b="0" i="0" u="none" kern="1200" baseline="0">
                <a:solidFill>
                  <a:schemeClr val="tx1"/>
                </a:solidFill>
                <a:effectLst>
                  <a:outerShdw blurRad="38100" dist="38100" dir="2700000">
                    <a:srgbClr val="000000"/>
                  </a:outerShdw>
                </a:effectLst>
                <a:latin typeface="+mn-lt"/>
                <a:ea typeface="+mn-ea"/>
                <a:cs typeface="+mn-cs"/>
              </a:defRPr>
            </a:lvl3pPr>
            <a:lvl4pPr marL="1600200" lvl="3" indent="-228600" algn="l" defTabSz="914400" eaLnBrk="1" fontAlgn="base" latinLnBrk="0" hangingPunct="1">
              <a:spcBef>
                <a:spcPct val="20000"/>
              </a:spcBef>
              <a:spcAft>
                <a:spcPct val="0"/>
              </a:spcAft>
              <a:buClr>
                <a:schemeClr val="accent2"/>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4pPr>
            <a:lvl5pPr marL="2057400" lvl="4"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5pPr>
            <a:lvl6pPr marL="2514600" lvl="5"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6pPr>
            <a:lvl7pPr marL="2971800" lvl="6"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7pPr>
            <a:lvl8pPr marL="3429000" lvl="7"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8pPr>
            <a:lvl9pPr marL="3886200" lvl="8"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9pPr>
          </a:lstStyle>
          <a:p>
            <a:pPr marL="0" indent="0">
              <a:lnSpc>
                <a:spcPct val="150000"/>
              </a:lnSpc>
              <a:spcBef>
                <a:spcPts val="0"/>
              </a:spcBef>
              <a:buNone/>
            </a:pPr>
            <a:r>
              <a:rPr sz="2400" strike="noStrike" noProof="1" dirty="0">
                <a:solidFill>
                  <a:schemeClr val="tx1"/>
                </a:solidFill>
                <a:effectLst/>
                <a:latin typeface="+mn-ea"/>
                <a:cs typeface="+mn-ea"/>
              </a:rPr>
              <a:t>       波瓣宽度是指天线的辐射方向图中低于3dB处所成夹角的大小，使用beamwidth函数计算天线的波瓣宽度</a:t>
            </a:r>
            <a:endParaRPr sz="2400" strike="noStrike" noProof="1" dirty="0">
              <a:solidFill>
                <a:schemeClr val="tx1"/>
              </a:solidFill>
              <a:effectLst/>
              <a:latin typeface="+mn-ea"/>
              <a:cs typeface="+mn-ea"/>
            </a:endParaRPr>
          </a:p>
        </p:txBody>
      </p:sp>
      <p:sp>
        <p:nvSpPr>
          <p:cNvPr id="2" name="文本框 1"/>
          <p:cNvSpPr txBox="1"/>
          <p:nvPr/>
        </p:nvSpPr>
        <p:spPr>
          <a:xfrm>
            <a:off x="4503420" y="612775"/>
            <a:ext cx="2584450" cy="645160"/>
          </a:xfrm>
          <a:prstGeom prst="rect">
            <a:avLst/>
          </a:prstGeom>
          <a:noFill/>
        </p:spPr>
        <p:txBody>
          <a:bodyPr wrap="square" rtlCol="0" anchor="t">
            <a:spAutoFit/>
          </a:bodyPr>
          <a:p>
            <a:pPr marL="0" indent="0">
              <a:lnSpc>
                <a:spcPct val="150000"/>
              </a:lnSpc>
              <a:spcBef>
                <a:spcPts val="0"/>
              </a:spcBef>
              <a:buNone/>
            </a:pPr>
            <a:r>
              <a:rPr lang="zh-CN" sz="2400" b="1" dirty="0">
                <a:solidFill>
                  <a:srgbClr val="FF0000"/>
                </a:solidFill>
                <a:effectLst/>
                <a:latin typeface="+mn-ea"/>
                <a:cs typeface="+mn-ea"/>
                <a:sym typeface="+mn-ea"/>
              </a:rPr>
              <a:t>天线工具箱</a:t>
            </a:r>
            <a:endParaRPr lang="zh-CN" sz="2400" b="1" dirty="0">
              <a:solidFill>
                <a:srgbClr val="FF0000"/>
              </a:solidFill>
              <a:effectLst/>
              <a:latin typeface="+mn-ea"/>
              <a:cs typeface="+mn-ea"/>
              <a:sym typeface="+mn-ea"/>
            </a:endParaRPr>
          </a:p>
        </p:txBody>
      </p:sp>
      <p:pic>
        <p:nvPicPr>
          <p:cNvPr id="6" name="图片 5"/>
          <p:cNvPicPr>
            <a:picLocks noChangeAspect="1"/>
          </p:cNvPicPr>
          <p:nvPr>
            <p:custDataLst>
              <p:tags r:id="rId11"/>
            </p:custDataLst>
          </p:nvPr>
        </p:nvPicPr>
        <p:blipFill>
          <a:blip r:embed="rId12"/>
          <a:stretch>
            <a:fillRect/>
          </a:stretch>
        </p:blipFill>
        <p:spPr>
          <a:xfrm>
            <a:off x="3874135" y="2839720"/>
            <a:ext cx="4200525" cy="2009775"/>
          </a:xfrm>
          <a:prstGeom prst="rect">
            <a:avLst/>
          </a:prstGeom>
        </p:spPr>
      </p:pic>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0" y="624143"/>
            <a:ext cx="12192000" cy="0"/>
          </a:xfrm>
          <a:prstGeom prst="line">
            <a:avLst/>
          </a:prstGeom>
          <a:ln w="15875">
            <a:solidFill>
              <a:srgbClr val="1F4E79"/>
            </a:solidFil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0" y="6316082"/>
            <a:ext cx="12192000" cy="580723"/>
          </a:xfrm>
          <a:prstGeom prst="rect">
            <a:avLst/>
          </a:prstGeom>
          <a:solidFill>
            <a:schemeClr val="accent5">
              <a:lumMod val="50000"/>
            </a:schemeClr>
          </a:solidFill>
          <a:ln>
            <a:noFill/>
          </a:ln>
        </p:spPr>
        <p:txBody>
          <a:bodyPr wrap="square" rtlCol="0">
            <a:spAutoFit/>
          </a:bodyPr>
          <a:lstStyle/>
          <a:p>
            <a:endParaRPr lang="zh-CN" altLang="en-US" dirty="0"/>
          </a:p>
        </p:txBody>
      </p:sp>
      <p:grpSp>
        <p:nvGrpSpPr>
          <p:cNvPr id="9" name="组合 8"/>
          <p:cNvGrpSpPr/>
          <p:nvPr/>
        </p:nvGrpSpPr>
        <p:grpSpPr>
          <a:xfrm>
            <a:off x="5311303" y="6457891"/>
            <a:ext cx="1843236" cy="400109"/>
            <a:chOff x="76140" y="6477345"/>
            <a:chExt cx="1947504" cy="400109"/>
          </a:xfrm>
        </p:grpSpPr>
        <p:pic>
          <p:nvPicPr>
            <p:cNvPr id="10" name="图片 9"/>
            <p:cNvPicPr>
              <a:picLocks noChangeAspect="1"/>
            </p:cNvPicPr>
            <p:nvPr/>
          </p:nvPicPr>
          <p:blipFill>
            <a:blip r:embed="rId1" cstate="print">
              <a:biLevel thresh="25000"/>
              <a:extLst>
                <a:ext uri="{28A0092B-C50C-407E-A947-70E740481C1C}">
                  <a14:useLocalDpi xmlns:a14="http://schemas.microsoft.com/office/drawing/2010/main" val="0"/>
                </a:ext>
              </a:extLst>
            </a:blip>
            <a:stretch>
              <a:fillRect/>
            </a:stretch>
          </p:blipFill>
          <p:spPr>
            <a:xfrm>
              <a:off x="76140" y="6477345"/>
              <a:ext cx="400109" cy="400109"/>
            </a:xfrm>
            <a:prstGeom prst="rect">
              <a:avLst/>
            </a:prstGeom>
          </p:spPr>
        </p:pic>
        <p:pic>
          <p:nvPicPr>
            <p:cNvPr id="11" name="图片 10"/>
            <p:cNvPicPr>
              <a:picLocks noChangeAspect="1"/>
            </p:cNvPicPr>
            <p:nvPr/>
          </p:nvPicPr>
          <p:blipFill rotWithShape="1">
            <a:blip r:embed="rId2">
              <a:biLevel thresh="25000"/>
            </a:blip>
            <a:srcRect l="1" t="6582" r="-25334" b="26979"/>
            <a:stretch>
              <a:fillRect/>
            </a:stretch>
          </p:blipFill>
          <p:spPr>
            <a:xfrm>
              <a:off x="414611" y="6477345"/>
              <a:ext cx="724874" cy="380655"/>
            </a:xfrm>
            <a:prstGeom prst="rect">
              <a:avLst/>
            </a:prstGeom>
          </p:spPr>
        </p:pic>
        <p:pic>
          <p:nvPicPr>
            <p:cNvPr id="12" name="图片 11"/>
            <p:cNvPicPr>
              <a:picLocks noChangeAspect="1"/>
            </p:cNvPicPr>
            <p:nvPr/>
          </p:nvPicPr>
          <p:blipFill rotWithShape="1">
            <a:blip r:embed="rId3">
              <a:biLevel thresh="25000"/>
              <a:extLst>
                <a:ext uri="{28A0092B-C50C-407E-A947-70E740481C1C}">
                  <a14:useLocalDpi xmlns:a14="http://schemas.microsoft.com/office/drawing/2010/main" val="0"/>
                </a:ext>
              </a:extLst>
            </a:blip>
            <a:srcRect l="32814" t="12432" r="55484" b="78542"/>
            <a:stretch>
              <a:fillRect/>
            </a:stretch>
          </p:blipFill>
          <p:spPr>
            <a:xfrm rot="1259126">
              <a:off x="895509" y="6508504"/>
              <a:ext cx="402920" cy="310802"/>
            </a:xfrm>
            <a:prstGeom prst="rect">
              <a:avLst/>
            </a:prstGeom>
          </p:spPr>
        </p:pic>
        <p:pic>
          <p:nvPicPr>
            <p:cNvPr id="13" name="图片 12"/>
            <p:cNvPicPr>
              <a:picLocks noChangeAspect="1"/>
            </p:cNvPicPr>
            <p:nvPr/>
          </p:nvPicPr>
          <p:blipFill rotWithShape="1">
            <a:blip r:embed="rId4" cstate="print"/>
            <a:srcRect t="-1" b="16526"/>
            <a:stretch>
              <a:fillRect/>
            </a:stretch>
          </p:blipFill>
          <p:spPr>
            <a:xfrm rot="589386">
              <a:off x="1256498" y="6481317"/>
              <a:ext cx="388026" cy="326437"/>
            </a:xfrm>
            <a:prstGeom prst="rect">
              <a:avLst/>
            </a:prstGeom>
          </p:spPr>
        </p:pic>
        <p:pic>
          <p:nvPicPr>
            <p:cNvPr id="14" name="图片 13"/>
            <p:cNvPicPr>
              <a:picLocks noChangeAspect="1"/>
            </p:cNvPicPr>
            <p:nvPr/>
          </p:nvPicPr>
          <p:blipFill rotWithShape="1">
            <a:blip r:embed="rId5" cstate="print"/>
            <a:srcRect t="18211" b="8984"/>
            <a:stretch>
              <a:fillRect/>
            </a:stretch>
          </p:blipFill>
          <p:spPr>
            <a:xfrm>
              <a:off x="1554468" y="6496881"/>
              <a:ext cx="469176" cy="341581"/>
            </a:xfrm>
            <a:prstGeom prst="rect">
              <a:avLst/>
            </a:prstGeom>
          </p:spPr>
        </p:pic>
      </p:grpSp>
      <p:pic>
        <p:nvPicPr>
          <p:cNvPr id="15" name="图片 14"/>
          <p:cNvPicPr>
            <a:picLocks noChangeAspect="1"/>
          </p:cNvPicPr>
          <p:nvPr/>
        </p:nvPicPr>
        <p:blipFill>
          <a:blip r:embed="rId6" cstate="print"/>
          <a:srcRect t="6230"/>
          <a:stretch>
            <a:fillRect/>
          </a:stretch>
        </p:blipFill>
        <p:spPr>
          <a:xfrm>
            <a:off x="10743565" y="137160"/>
            <a:ext cx="1291590" cy="544830"/>
          </a:xfrm>
          <a:prstGeom prst="rect">
            <a:avLst/>
          </a:prstGeom>
        </p:spPr>
      </p:pic>
      <p:sp>
        <p:nvSpPr>
          <p:cNvPr id="3" name="Text Box 2"/>
          <p:cNvSpPr txBox="1">
            <a:spLocks noGrp="1" noChangeArrowheads="1"/>
          </p:cNvSpPr>
          <p:nvPr>
            <p:custDataLst>
              <p:tags r:id="rId7"/>
            </p:custDataLst>
          </p:nvPr>
        </p:nvSpPr>
        <p:spPr>
          <a:xfrm>
            <a:off x="857250" y="500540"/>
            <a:ext cx="7561263" cy="645160"/>
          </a:xfrm>
          <a:prstGeom prst="rect">
            <a:avLst/>
          </a:prstGeom>
          <a:noFill/>
          <a:ln w="9525">
            <a:noFill/>
            <a:miter lim="800000"/>
          </a:ln>
          <a:effectLst/>
        </p:spPr>
        <p:txBody>
          <a:bodyPr vert="horz" wrap="square" lIns="91440" tIns="45720" rIns="91440" bIns="45720" numCol="1" anchor="ctr" anchorCtr="0" compatLnSpc="1">
            <a:spAutoFit/>
          </a:bodyPr>
          <a:lstStyle>
            <a:lvl1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2pPr>
            <a:lvl3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3pPr>
            <a:lvl4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4pPr>
            <a:lvl5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5pPr>
            <a:lvl6pPr marL="4572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6pPr>
            <a:lvl7pPr marL="9144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7pPr>
            <a:lvl8pPr marL="13716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8pPr>
            <a:lvl9pPr marL="18288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9pPr>
          </a:lstStyle>
          <a:p>
            <a:pPr marL="0" marR="0" lvl="0" indent="0" algn="ctr" defTabSz="914400" rtl="0" eaLnBrk="0" fontAlgn="base" latinLnBrk="0" hangingPunct="0">
              <a:lnSpc>
                <a:spcPct val="100000"/>
              </a:lnSpc>
              <a:spcBef>
                <a:spcPct val="50000"/>
              </a:spcBef>
              <a:spcAft>
                <a:spcPct val="0"/>
              </a:spcAft>
              <a:buClrTx/>
              <a:buSzTx/>
              <a:buFontTx/>
              <a:buNone/>
              <a:defRPr/>
            </a:pPr>
            <a:r>
              <a:rPr kumimoji="0" lang="en-US" alt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r>
              <a:rPr kumimoji="0" 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endParaRPr kumimoji="0" lang="zh-CN" sz="3600" b="1" i="0" u="none" strike="noStrike" kern="0" cap="none" spc="0" normalizeH="0" baseline="0" noProof="0" dirty="0">
              <a:ln>
                <a:noFill/>
              </a:ln>
              <a:solidFill>
                <a:srgbClr val="FF0000"/>
              </a:solidFill>
              <a:effectLst/>
              <a:uLnTx/>
              <a:uFillTx/>
              <a:latin typeface="华文楷体" panose="02010600040101010101" pitchFamily="2" charset="-122"/>
              <a:ea typeface="楷体_GB2312"/>
              <a:cs typeface="+mj-cs"/>
            </a:endParaRPr>
          </a:p>
        </p:txBody>
      </p:sp>
      <p:sp>
        <p:nvSpPr>
          <p:cNvPr id="16" name="文本框 15"/>
          <p:cNvSpPr txBox="1"/>
          <p:nvPr>
            <p:custDataLst>
              <p:tags r:id="rId8"/>
            </p:custDataLst>
          </p:nvPr>
        </p:nvSpPr>
        <p:spPr>
          <a:xfrm>
            <a:off x="0" y="50800"/>
            <a:ext cx="7917180" cy="521970"/>
          </a:xfrm>
          <a:prstGeom prst="rect">
            <a:avLst/>
          </a:prstGeom>
          <a:noFill/>
        </p:spPr>
        <p:txBody>
          <a:bodyPr wrap="square" rtlCol="0">
            <a:spAutoFit/>
          </a:bodyPr>
          <a:p>
            <a:pPr>
              <a:buClrTx/>
              <a:buSzTx/>
              <a:buFontTx/>
            </a:pPr>
            <a:r>
              <a:rPr sz="2800" dirty="0" err="1"/>
              <a:t>7.4、MATLAB在天线仿真计算的应用</a:t>
            </a:r>
            <a:endParaRPr lang="zh-CN" sz="2800" dirty="0" err="1"/>
          </a:p>
        </p:txBody>
      </p:sp>
      <p:sp>
        <p:nvSpPr>
          <p:cNvPr id="17" name="文本框 16"/>
          <p:cNvSpPr txBox="1"/>
          <p:nvPr>
            <p:custDataLst>
              <p:tags r:id="rId9"/>
            </p:custDataLst>
          </p:nvPr>
        </p:nvSpPr>
        <p:spPr>
          <a:xfrm>
            <a:off x="221615" y="712788"/>
            <a:ext cx="10313670" cy="570865"/>
          </a:xfrm>
          <a:prstGeom prst="rect">
            <a:avLst/>
          </a:prstGeom>
          <a:noFill/>
        </p:spPr>
        <p:txBody>
          <a:bodyPr wrap="square" rtlCol="0" anchor="t">
            <a:spAutoFit/>
          </a:bodyPr>
          <a:p>
            <a:pPr marL="342900" marR="0" lvl="0" indent="-342900" algn="l" defTabSz="914400" rtl="0" eaLnBrk="1" fontAlgn="base" latinLnBrk="0" hangingPunct="1">
              <a:lnSpc>
                <a:spcPct val="130000"/>
              </a:lnSpc>
              <a:spcBef>
                <a:spcPct val="20000"/>
              </a:spcBef>
              <a:spcAft>
                <a:spcPct val="0"/>
              </a:spcAft>
              <a:buClrTx/>
              <a:buSzTx/>
              <a:buFont typeface="Wingdings" panose="05000000000000000000" pitchFamily="2" charset="2"/>
              <a:buNone/>
              <a:defRPr/>
            </a:pPr>
            <a:r>
              <a:rPr lang="en-US" altLang="zh-CN" sz="2400" b="1" kern="0" noProof="0" dirty="0" smtClean="0">
                <a:ln>
                  <a:noFill/>
                </a:ln>
                <a:effectLst/>
                <a:uLnTx/>
                <a:uFillTx/>
                <a:latin typeface="宋体" panose="02010600030101010101" pitchFamily="2" charset="-122"/>
                <a:ea typeface="楷体_GB2312"/>
                <a:sym typeface="+mn-ea"/>
              </a:rPr>
              <a:t>7.4.2 电偶极子天线</a:t>
            </a:r>
            <a:endParaRPr lang="zh-CN" sz="2400" b="1" kern="0" noProof="0" dirty="0" smtClean="0">
              <a:ln>
                <a:noFill/>
              </a:ln>
              <a:effectLst/>
              <a:uLnTx/>
              <a:uFillTx/>
              <a:latin typeface="宋体" panose="02010600030101010101" pitchFamily="2" charset="-122"/>
              <a:ea typeface="楷体_GB2312"/>
              <a:sym typeface="+mn-ea"/>
            </a:endParaRPr>
          </a:p>
        </p:txBody>
      </p:sp>
      <p:sp>
        <p:nvSpPr>
          <p:cNvPr id="11266" name="文本占位符 11265"/>
          <p:cNvSpPr>
            <a:spLocks noGrp="1"/>
          </p:cNvSpPr>
          <p:nvPr>
            <p:custDataLst>
              <p:tags r:id="rId10"/>
            </p:custDataLst>
          </p:nvPr>
        </p:nvSpPr>
        <p:spPr>
          <a:xfrm>
            <a:off x="857250" y="1297940"/>
            <a:ext cx="6364605" cy="4800600"/>
          </a:xfrm>
          <a:prstGeom prst="rect">
            <a:avLst/>
          </a:prstGeom>
          <a:noFill/>
          <a:ln w="9525">
            <a:noFill/>
            <a:miter/>
          </a:ln>
        </p:spPr>
        <p:txBody>
          <a:bodyPr/>
          <a:lstStyle>
            <a:lvl1pPr marL="342900" lvl="0" indent="-3429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3200" b="0" i="0" u="none" kern="1200" baseline="0">
                <a:solidFill>
                  <a:schemeClr val="tx1"/>
                </a:solidFill>
                <a:effectLst>
                  <a:outerShdw blurRad="38100" dist="38100" dir="2700000">
                    <a:srgbClr val="000000"/>
                  </a:outerShdw>
                </a:effectLst>
                <a:latin typeface="+mn-lt"/>
                <a:ea typeface="+mn-ea"/>
                <a:cs typeface="+mn-cs"/>
              </a:defRPr>
            </a:lvl1pPr>
            <a:lvl2pPr marL="742950" lvl="1" indent="-285750" algn="l" defTabSz="914400" eaLnBrk="1" fontAlgn="base" latinLnBrk="0" hangingPunct="1">
              <a:spcBef>
                <a:spcPct val="20000"/>
              </a:spcBef>
              <a:spcAft>
                <a:spcPct val="0"/>
              </a:spcAft>
              <a:buClr>
                <a:schemeClr val="accent2"/>
              </a:buClr>
              <a:buSzPct val="70000"/>
              <a:buFont typeface="Wingdings" panose="05000000000000000000" pitchFamily="2" charset="2"/>
              <a:buChar char="n"/>
              <a:defRPr sz="2800" b="0" i="0" u="none" kern="1200" baseline="0">
                <a:solidFill>
                  <a:schemeClr val="tx1"/>
                </a:solidFill>
                <a:effectLst>
                  <a:outerShdw blurRad="38100" dist="38100" dir="2700000">
                    <a:srgbClr val="000000"/>
                  </a:outerShdw>
                </a:effectLst>
                <a:latin typeface="+mn-lt"/>
                <a:ea typeface="+mn-ea"/>
                <a:cs typeface="+mn-cs"/>
              </a:defRPr>
            </a:lvl2pPr>
            <a:lvl3pPr marL="1143000" lvl="2" indent="-228600" algn="l" defTabSz="914400" eaLnBrk="1" fontAlgn="base" latinLnBrk="0" hangingPunct="1">
              <a:spcBef>
                <a:spcPct val="20000"/>
              </a:spcBef>
              <a:spcAft>
                <a:spcPct val="0"/>
              </a:spcAft>
              <a:buClr>
                <a:schemeClr val="tx2"/>
              </a:buClr>
              <a:buSzPct val="70000"/>
              <a:buFont typeface="Wingdings" panose="05000000000000000000" pitchFamily="2" charset="2"/>
              <a:buChar char="n"/>
              <a:defRPr sz="2400" b="0" i="0" u="none" kern="1200" baseline="0">
                <a:solidFill>
                  <a:schemeClr val="tx1"/>
                </a:solidFill>
                <a:effectLst>
                  <a:outerShdw blurRad="38100" dist="38100" dir="2700000">
                    <a:srgbClr val="000000"/>
                  </a:outerShdw>
                </a:effectLst>
                <a:latin typeface="+mn-lt"/>
                <a:ea typeface="+mn-ea"/>
                <a:cs typeface="+mn-cs"/>
              </a:defRPr>
            </a:lvl3pPr>
            <a:lvl4pPr marL="1600200" lvl="3" indent="-228600" algn="l" defTabSz="914400" eaLnBrk="1" fontAlgn="base" latinLnBrk="0" hangingPunct="1">
              <a:spcBef>
                <a:spcPct val="20000"/>
              </a:spcBef>
              <a:spcAft>
                <a:spcPct val="0"/>
              </a:spcAft>
              <a:buClr>
                <a:schemeClr val="accent2"/>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4pPr>
            <a:lvl5pPr marL="2057400" lvl="4"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5pPr>
            <a:lvl6pPr marL="2514600" lvl="5"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6pPr>
            <a:lvl7pPr marL="2971800" lvl="6"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7pPr>
            <a:lvl8pPr marL="3429000" lvl="7"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8pPr>
            <a:lvl9pPr marL="3886200" lvl="8"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9pPr>
          </a:lstStyle>
          <a:p>
            <a:pPr marL="0" indent="0">
              <a:lnSpc>
                <a:spcPct val="150000"/>
              </a:lnSpc>
              <a:spcBef>
                <a:spcPts val="0"/>
              </a:spcBef>
              <a:buNone/>
            </a:pPr>
            <a:r>
              <a:rPr lang="en-US" altLang="zh-CN" sz="2400" strike="noStrike" noProof="1" dirty="0">
                <a:solidFill>
                  <a:schemeClr val="tx1"/>
                </a:solidFill>
                <a:effectLst/>
                <a:latin typeface="+mn-ea"/>
                <a:cs typeface="+mn-ea"/>
              </a:rPr>
              <a:t>    </a:t>
            </a:r>
            <a:r>
              <a:rPr sz="2400" strike="noStrike" noProof="1" dirty="0">
                <a:solidFill>
                  <a:schemeClr val="tx1"/>
                </a:solidFill>
                <a:effectLst/>
                <a:latin typeface="+mn-ea"/>
                <a:cs typeface="+mn-ea"/>
              </a:rPr>
              <a:t>使用 impedance 函数计算并绘制天线的输人阻抗。天线和馈线的连接处称为天线的输入端或馈电点。对于线天线来说，天线输人端的电压与电流的比值称为天线的输入阻抗。对于口面型天线，则常用馈线上电压驻波比来表示天线的阻抗特性。一般情况下，天线的输入阻抗是复数，实部称为输入电阻，以</a:t>
            </a:r>
            <a:r>
              <a:rPr lang="en-US" sz="2400" strike="noStrike" noProof="1" dirty="0">
                <a:solidFill>
                  <a:schemeClr val="tx1"/>
                </a:solidFill>
                <a:effectLst/>
                <a:latin typeface="+mn-ea"/>
                <a:cs typeface="+mn-ea"/>
              </a:rPr>
              <a:t>    </a:t>
            </a:r>
            <a:r>
              <a:rPr sz="2400" strike="noStrike" noProof="1" dirty="0">
                <a:solidFill>
                  <a:schemeClr val="tx1"/>
                </a:solidFill>
                <a:effectLst/>
                <a:latin typeface="+mn-ea"/>
                <a:cs typeface="+mn-ea"/>
              </a:rPr>
              <a:t>表示；虚部称为输</a:t>
            </a:r>
            <a:r>
              <a:rPr lang="zh-CN" sz="2400" strike="noStrike" noProof="1" dirty="0">
                <a:solidFill>
                  <a:schemeClr val="tx1"/>
                </a:solidFill>
                <a:effectLst/>
                <a:latin typeface="+mn-ea"/>
                <a:cs typeface="+mn-ea"/>
              </a:rPr>
              <a:t>入</a:t>
            </a:r>
            <a:r>
              <a:rPr sz="2400" strike="noStrike" noProof="1" dirty="0">
                <a:solidFill>
                  <a:schemeClr val="tx1"/>
                </a:solidFill>
                <a:effectLst/>
                <a:latin typeface="+mn-ea"/>
                <a:cs typeface="+mn-ea"/>
              </a:rPr>
              <a:t>电抗，以</a:t>
            </a:r>
            <a:r>
              <a:rPr lang="en-US" sz="2400" strike="noStrike" noProof="1" dirty="0">
                <a:solidFill>
                  <a:schemeClr val="tx1"/>
                </a:solidFill>
                <a:effectLst/>
                <a:latin typeface="+mn-ea"/>
                <a:cs typeface="+mn-ea"/>
              </a:rPr>
              <a:t>    </a:t>
            </a:r>
            <a:r>
              <a:rPr sz="2400" strike="noStrike" noProof="1" dirty="0">
                <a:solidFill>
                  <a:schemeClr val="tx1"/>
                </a:solidFill>
                <a:effectLst/>
                <a:latin typeface="+mn-ea"/>
                <a:cs typeface="+mn-ea"/>
              </a:rPr>
              <a:t>表示。</a:t>
            </a:r>
            <a:endParaRPr sz="2400" strike="noStrike" noProof="1" dirty="0">
              <a:solidFill>
                <a:schemeClr val="tx1"/>
              </a:solidFill>
              <a:effectLst/>
              <a:latin typeface="+mn-ea"/>
              <a:cs typeface="+mn-ea"/>
            </a:endParaRPr>
          </a:p>
        </p:txBody>
      </p:sp>
      <p:sp>
        <p:nvSpPr>
          <p:cNvPr id="2" name="文本框 1"/>
          <p:cNvSpPr txBox="1"/>
          <p:nvPr/>
        </p:nvSpPr>
        <p:spPr>
          <a:xfrm>
            <a:off x="3608705" y="675640"/>
            <a:ext cx="2584450" cy="645160"/>
          </a:xfrm>
          <a:prstGeom prst="rect">
            <a:avLst/>
          </a:prstGeom>
          <a:noFill/>
        </p:spPr>
        <p:txBody>
          <a:bodyPr wrap="square" rtlCol="0" anchor="t">
            <a:spAutoFit/>
          </a:bodyPr>
          <a:p>
            <a:pPr marL="0" indent="0">
              <a:lnSpc>
                <a:spcPct val="150000"/>
              </a:lnSpc>
              <a:spcBef>
                <a:spcPts val="0"/>
              </a:spcBef>
              <a:buNone/>
            </a:pPr>
            <a:r>
              <a:rPr lang="zh-CN" sz="2400" b="1" dirty="0">
                <a:solidFill>
                  <a:srgbClr val="FF0000"/>
                </a:solidFill>
                <a:effectLst/>
                <a:latin typeface="+mn-ea"/>
                <a:cs typeface="+mn-ea"/>
                <a:sym typeface="+mn-ea"/>
              </a:rPr>
              <a:t>天线工具箱</a:t>
            </a:r>
            <a:endParaRPr lang="zh-CN" sz="2400" b="1" dirty="0">
              <a:solidFill>
                <a:srgbClr val="FF0000"/>
              </a:solidFill>
              <a:effectLst/>
              <a:latin typeface="+mn-ea"/>
              <a:cs typeface="+mn-ea"/>
              <a:sym typeface="+mn-ea"/>
            </a:endParaRPr>
          </a:p>
        </p:txBody>
      </p:sp>
      <p:graphicFrame>
        <p:nvGraphicFramePr>
          <p:cNvPr id="4" name="对象 3">
            <a:hlinkClick r:id="" action="ppaction://ole?verb="/>
          </p:cNvPr>
          <p:cNvGraphicFramePr>
            <a:graphicFrameLocks noChangeAspect="1"/>
          </p:cNvGraphicFramePr>
          <p:nvPr/>
        </p:nvGraphicFramePr>
        <p:xfrm>
          <a:off x="5863590" y="4808220"/>
          <a:ext cx="288000" cy="360000"/>
        </p:xfrm>
        <a:graphic>
          <a:graphicData uri="http://schemas.openxmlformats.org/presentationml/2006/ole">
            <mc:AlternateContent xmlns:mc="http://schemas.openxmlformats.org/markup-compatibility/2006">
              <mc:Choice xmlns:v="urn:schemas-microsoft-com:vml" Requires="v">
                <p:oleObj spid="_x0000_s1025" name="" r:id="rId11" imgW="152400" imgH="190500" progId="Equation.DSMT4">
                  <p:embed/>
                </p:oleObj>
              </mc:Choice>
              <mc:Fallback>
                <p:oleObj name="" r:id="rId11" imgW="152400" imgH="190500" progId="Equation.DSMT4">
                  <p:embed/>
                  <p:pic>
                    <p:nvPicPr>
                      <p:cNvPr id="0" name="图片 1024"/>
                      <p:cNvPicPr/>
                      <p:nvPr/>
                    </p:nvPicPr>
                    <p:blipFill>
                      <a:blip r:embed="rId12"/>
                      <a:stretch>
                        <a:fillRect/>
                      </a:stretch>
                    </p:blipFill>
                    <p:spPr>
                      <a:xfrm>
                        <a:off x="5863590" y="4808220"/>
                        <a:ext cx="288000" cy="360000"/>
                      </a:xfrm>
                      <a:prstGeom prst="rect">
                        <a:avLst/>
                      </a:prstGeom>
                    </p:spPr>
                  </p:pic>
                </p:oleObj>
              </mc:Fallback>
            </mc:AlternateContent>
          </a:graphicData>
        </a:graphic>
      </p:graphicFrame>
      <p:graphicFrame>
        <p:nvGraphicFramePr>
          <p:cNvPr id="6" name="对象 5">
            <a:hlinkClick r:id="" action="ppaction://ole?verb="/>
          </p:cNvPr>
          <p:cNvGraphicFramePr>
            <a:graphicFrameLocks noChangeAspect="1"/>
          </p:cNvGraphicFramePr>
          <p:nvPr/>
        </p:nvGraphicFramePr>
        <p:xfrm>
          <a:off x="4007168" y="5349875"/>
          <a:ext cx="334800" cy="360000"/>
        </p:xfrm>
        <a:graphic>
          <a:graphicData uri="http://schemas.openxmlformats.org/presentationml/2006/ole">
            <mc:AlternateContent xmlns:mc="http://schemas.openxmlformats.org/markup-compatibility/2006">
              <mc:Choice xmlns:v="urn:schemas-microsoft-com:vml" Requires="v">
                <p:oleObj spid="_x0000_s1026" name="" r:id="rId13" imgW="177165" imgH="190500" progId="Equation.DSMT4">
                  <p:embed/>
                </p:oleObj>
              </mc:Choice>
              <mc:Fallback>
                <p:oleObj name="" r:id="rId13" imgW="177165" imgH="190500" progId="Equation.DSMT4">
                  <p:embed/>
                  <p:pic>
                    <p:nvPicPr>
                      <p:cNvPr id="0" name="图片 1025"/>
                      <p:cNvPicPr/>
                      <p:nvPr/>
                    </p:nvPicPr>
                    <p:blipFill>
                      <a:blip r:embed="rId14"/>
                      <a:stretch>
                        <a:fillRect/>
                      </a:stretch>
                    </p:blipFill>
                    <p:spPr>
                      <a:xfrm>
                        <a:off x="4007168" y="5349875"/>
                        <a:ext cx="334800" cy="360000"/>
                      </a:xfrm>
                      <a:prstGeom prst="rect">
                        <a:avLst/>
                      </a:prstGeom>
                    </p:spPr>
                  </p:pic>
                </p:oleObj>
              </mc:Fallback>
            </mc:AlternateContent>
          </a:graphicData>
        </a:graphic>
      </p:graphicFrame>
      <p:pic>
        <p:nvPicPr>
          <p:cNvPr id="18" name="图片 17"/>
          <p:cNvPicPr>
            <a:picLocks noChangeAspect="1"/>
          </p:cNvPicPr>
          <p:nvPr>
            <p:custDataLst>
              <p:tags r:id="rId15"/>
            </p:custDataLst>
          </p:nvPr>
        </p:nvPicPr>
        <p:blipFill>
          <a:blip r:embed="rId16"/>
          <a:stretch>
            <a:fillRect/>
          </a:stretch>
        </p:blipFill>
        <p:spPr>
          <a:xfrm>
            <a:off x="7306310" y="1324610"/>
            <a:ext cx="4885690" cy="4032885"/>
          </a:xfrm>
          <a:prstGeom prst="rect">
            <a:avLst/>
          </a:prstGeom>
        </p:spPr>
      </p:pic>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0" y="624143"/>
            <a:ext cx="12192000" cy="0"/>
          </a:xfrm>
          <a:prstGeom prst="line">
            <a:avLst/>
          </a:prstGeom>
          <a:ln w="15875">
            <a:solidFill>
              <a:srgbClr val="1F4E79"/>
            </a:solidFil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0" y="6316082"/>
            <a:ext cx="12192000" cy="580723"/>
          </a:xfrm>
          <a:prstGeom prst="rect">
            <a:avLst/>
          </a:prstGeom>
          <a:solidFill>
            <a:schemeClr val="accent5">
              <a:lumMod val="50000"/>
            </a:schemeClr>
          </a:solidFill>
          <a:ln>
            <a:noFill/>
          </a:ln>
        </p:spPr>
        <p:txBody>
          <a:bodyPr wrap="square" rtlCol="0">
            <a:spAutoFit/>
          </a:bodyPr>
          <a:lstStyle/>
          <a:p>
            <a:endParaRPr lang="zh-CN" altLang="en-US" dirty="0"/>
          </a:p>
        </p:txBody>
      </p:sp>
      <p:grpSp>
        <p:nvGrpSpPr>
          <p:cNvPr id="9" name="组合 8"/>
          <p:cNvGrpSpPr/>
          <p:nvPr/>
        </p:nvGrpSpPr>
        <p:grpSpPr>
          <a:xfrm>
            <a:off x="5311303" y="6457891"/>
            <a:ext cx="1843236" cy="400109"/>
            <a:chOff x="76140" y="6477345"/>
            <a:chExt cx="1947504" cy="400109"/>
          </a:xfrm>
        </p:grpSpPr>
        <p:pic>
          <p:nvPicPr>
            <p:cNvPr id="10" name="图片 9"/>
            <p:cNvPicPr>
              <a:picLocks noChangeAspect="1"/>
            </p:cNvPicPr>
            <p:nvPr/>
          </p:nvPicPr>
          <p:blipFill>
            <a:blip r:embed="rId1" cstate="print">
              <a:biLevel thresh="25000"/>
              <a:extLst>
                <a:ext uri="{28A0092B-C50C-407E-A947-70E740481C1C}">
                  <a14:useLocalDpi xmlns:a14="http://schemas.microsoft.com/office/drawing/2010/main" val="0"/>
                </a:ext>
              </a:extLst>
            </a:blip>
            <a:stretch>
              <a:fillRect/>
            </a:stretch>
          </p:blipFill>
          <p:spPr>
            <a:xfrm>
              <a:off x="76140" y="6477345"/>
              <a:ext cx="400109" cy="400109"/>
            </a:xfrm>
            <a:prstGeom prst="rect">
              <a:avLst/>
            </a:prstGeom>
          </p:spPr>
        </p:pic>
        <p:pic>
          <p:nvPicPr>
            <p:cNvPr id="11" name="图片 10"/>
            <p:cNvPicPr>
              <a:picLocks noChangeAspect="1"/>
            </p:cNvPicPr>
            <p:nvPr/>
          </p:nvPicPr>
          <p:blipFill rotWithShape="1">
            <a:blip r:embed="rId2">
              <a:biLevel thresh="25000"/>
            </a:blip>
            <a:srcRect l="1" t="6582" r="-25334" b="26979"/>
            <a:stretch>
              <a:fillRect/>
            </a:stretch>
          </p:blipFill>
          <p:spPr>
            <a:xfrm>
              <a:off x="414611" y="6477345"/>
              <a:ext cx="724874" cy="380655"/>
            </a:xfrm>
            <a:prstGeom prst="rect">
              <a:avLst/>
            </a:prstGeom>
          </p:spPr>
        </p:pic>
        <p:pic>
          <p:nvPicPr>
            <p:cNvPr id="12" name="图片 11"/>
            <p:cNvPicPr>
              <a:picLocks noChangeAspect="1"/>
            </p:cNvPicPr>
            <p:nvPr/>
          </p:nvPicPr>
          <p:blipFill rotWithShape="1">
            <a:blip r:embed="rId3">
              <a:biLevel thresh="25000"/>
              <a:extLst>
                <a:ext uri="{28A0092B-C50C-407E-A947-70E740481C1C}">
                  <a14:useLocalDpi xmlns:a14="http://schemas.microsoft.com/office/drawing/2010/main" val="0"/>
                </a:ext>
              </a:extLst>
            </a:blip>
            <a:srcRect l="32814" t="12432" r="55484" b="78542"/>
            <a:stretch>
              <a:fillRect/>
            </a:stretch>
          </p:blipFill>
          <p:spPr>
            <a:xfrm rot="1259126">
              <a:off x="895509" y="6508504"/>
              <a:ext cx="402920" cy="310802"/>
            </a:xfrm>
            <a:prstGeom prst="rect">
              <a:avLst/>
            </a:prstGeom>
          </p:spPr>
        </p:pic>
        <p:pic>
          <p:nvPicPr>
            <p:cNvPr id="13" name="图片 12"/>
            <p:cNvPicPr>
              <a:picLocks noChangeAspect="1"/>
            </p:cNvPicPr>
            <p:nvPr/>
          </p:nvPicPr>
          <p:blipFill rotWithShape="1">
            <a:blip r:embed="rId4" cstate="print"/>
            <a:srcRect t="-1" b="16526"/>
            <a:stretch>
              <a:fillRect/>
            </a:stretch>
          </p:blipFill>
          <p:spPr>
            <a:xfrm rot="589386">
              <a:off x="1256498" y="6481317"/>
              <a:ext cx="388026" cy="326437"/>
            </a:xfrm>
            <a:prstGeom prst="rect">
              <a:avLst/>
            </a:prstGeom>
          </p:spPr>
        </p:pic>
        <p:pic>
          <p:nvPicPr>
            <p:cNvPr id="14" name="图片 13"/>
            <p:cNvPicPr>
              <a:picLocks noChangeAspect="1"/>
            </p:cNvPicPr>
            <p:nvPr/>
          </p:nvPicPr>
          <p:blipFill rotWithShape="1">
            <a:blip r:embed="rId5" cstate="print"/>
            <a:srcRect t="18211" b="8984"/>
            <a:stretch>
              <a:fillRect/>
            </a:stretch>
          </p:blipFill>
          <p:spPr>
            <a:xfrm>
              <a:off x="1554468" y="6496881"/>
              <a:ext cx="469176" cy="341581"/>
            </a:xfrm>
            <a:prstGeom prst="rect">
              <a:avLst/>
            </a:prstGeom>
          </p:spPr>
        </p:pic>
      </p:grpSp>
      <p:pic>
        <p:nvPicPr>
          <p:cNvPr id="15" name="图片 14"/>
          <p:cNvPicPr>
            <a:picLocks noChangeAspect="1"/>
          </p:cNvPicPr>
          <p:nvPr/>
        </p:nvPicPr>
        <p:blipFill>
          <a:blip r:embed="rId6" cstate="print"/>
          <a:srcRect t="6230"/>
          <a:stretch>
            <a:fillRect/>
          </a:stretch>
        </p:blipFill>
        <p:spPr>
          <a:xfrm>
            <a:off x="10743565" y="137160"/>
            <a:ext cx="1291590" cy="544830"/>
          </a:xfrm>
          <a:prstGeom prst="rect">
            <a:avLst/>
          </a:prstGeom>
        </p:spPr>
      </p:pic>
      <p:sp>
        <p:nvSpPr>
          <p:cNvPr id="3" name="Text Box 2"/>
          <p:cNvSpPr txBox="1">
            <a:spLocks noGrp="1" noChangeArrowheads="1"/>
          </p:cNvSpPr>
          <p:nvPr>
            <p:custDataLst>
              <p:tags r:id="rId7"/>
            </p:custDataLst>
          </p:nvPr>
        </p:nvSpPr>
        <p:spPr>
          <a:xfrm>
            <a:off x="857250" y="500540"/>
            <a:ext cx="7561263" cy="645160"/>
          </a:xfrm>
          <a:prstGeom prst="rect">
            <a:avLst/>
          </a:prstGeom>
          <a:noFill/>
          <a:ln w="9525">
            <a:noFill/>
            <a:miter lim="800000"/>
          </a:ln>
          <a:effectLst/>
        </p:spPr>
        <p:txBody>
          <a:bodyPr vert="horz" wrap="square" lIns="91440" tIns="45720" rIns="91440" bIns="45720" numCol="1" anchor="ctr" anchorCtr="0" compatLnSpc="1">
            <a:spAutoFit/>
          </a:bodyPr>
          <a:lstStyle>
            <a:lvl1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2pPr>
            <a:lvl3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3pPr>
            <a:lvl4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4pPr>
            <a:lvl5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5pPr>
            <a:lvl6pPr marL="4572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6pPr>
            <a:lvl7pPr marL="9144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7pPr>
            <a:lvl8pPr marL="13716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8pPr>
            <a:lvl9pPr marL="18288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9pPr>
          </a:lstStyle>
          <a:p>
            <a:pPr marL="0" marR="0" lvl="0" indent="0" algn="ctr" defTabSz="914400" rtl="0" eaLnBrk="0" fontAlgn="base" latinLnBrk="0" hangingPunct="0">
              <a:lnSpc>
                <a:spcPct val="100000"/>
              </a:lnSpc>
              <a:spcBef>
                <a:spcPct val="50000"/>
              </a:spcBef>
              <a:spcAft>
                <a:spcPct val="0"/>
              </a:spcAft>
              <a:buClrTx/>
              <a:buSzTx/>
              <a:buFontTx/>
              <a:buNone/>
              <a:defRPr/>
            </a:pPr>
            <a:r>
              <a:rPr kumimoji="0" lang="en-US" alt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r>
              <a:rPr kumimoji="0" 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endParaRPr kumimoji="0" lang="zh-CN" sz="3600" b="1" i="0" u="none" strike="noStrike" kern="0" cap="none" spc="0" normalizeH="0" baseline="0" noProof="0" dirty="0">
              <a:ln>
                <a:noFill/>
              </a:ln>
              <a:solidFill>
                <a:srgbClr val="FF0000"/>
              </a:solidFill>
              <a:effectLst/>
              <a:uLnTx/>
              <a:uFillTx/>
              <a:latin typeface="华文楷体" panose="02010600040101010101" pitchFamily="2" charset="-122"/>
              <a:ea typeface="楷体_GB2312"/>
              <a:cs typeface="+mj-cs"/>
            </a:endParaRPr>
          </a:p>
        </p:txBody>
      </p:sp>
      <p:sp>
        <p:nvSpPr>
          <p:cNvPr id="16" name="文本框 15"/>
          <p:cNvSpPr txBox="1"/>
          <p:nvPr>
            <p:custDataLst>
              <p:tags r:id="rId8"/>
            </p:custDataLst>
          </p:nvPr>
        </p:nvSpPr>
        <p:spPr>
          <a:xfrm>
            <a:off x="0" y="50800"/>
            <a:ext cx="7917180" cy="521970"/>
          </a:xfrm>
          <a:prstGeom prst="rect">
            <a:avLst/>
          </a:prstGeom>
          <a:noFill/>
        </p:spPr>
        <p:txBody>
          <a:bodyPr wrap="square" rtlCol="0">
            <a:spAutoFit/>
          </a:bodyPr>
          <a:p>
            <a:pPr>
              <a:buClrTx/>
              <a:buSzTx/>
              <a:buFontTx/>
            </a:pPr>
            <a:r>
              <a:rPr sz="2800" dirty="0" err="1"/>
              <a:t>7.4、MATLAB在天线仿真计算的应用</a:t>
            </a:r>
            <a:endParaRPr lang="zh-CN" sz="2800" dirty="0" err="1"/>
          </a:p>
        </p:txBody>
      </p:sp>
      <p:sp>
        <p:nvSpPr>
          <p:cNvPr id="17" name="文本框 16"/>
          <p:cNvSpPr txBox="1"/>
          <p:nvPr>
            <p:custDataLst>
              <p:tags r:id="rId9"/>
            </p:custDataLst>
          </p:nvPr>
        </p:nvSpPr>
        <p:spPr>
          <a:xfrm>
            <a:off x="221615" y="712788"/>
            <a:ext cx="10313670" cy="570865"/>
          </a:xfrm>
          <a:prstGeom prst="rect">
            <a:avLst/>
          </a:prstGeom>
          <a:noFill/>
        </p:spPr>
        <p:txBody>
          <a:bodyPr wrap="square" rtlCol="0" anchor="t">
            <a:spAutoFit/>
          </a:bodyPr>
          <a:p>
            <a:pPr marL="342900" marR="0" lvl="0" indent="-342900" algn="l" defTabSz="914400" rtl="0" eaLnBrk="1" fontAlgn="base" latinLnBrk="0" hangingPunct="1">
              <a:lnSpc>
                <a:spcPct val="130000"/>
              </a:lnSpc>
              <a:spcBef>
                <a:spcPct val="20000"/>
              </a:spcBef>
              <a:spcAft>
                <a:spcPct val="0"/>
              </a:spcAft>
              <a:buClrTx/>
              <a:buSzTx/>
              <a:buFont typeface="Wingdings" panose="05000000000000000000" pitchFamily="2" charset="2"/>
              <a:buNone/>
              <a:defRPr/>
            </a:pPr>
            <a:r>
              <a:rPr lang="en-US" altLang="zh-CN" sz="2400" b="1" kern="0" noProof="0" dirty="0" smtClean="0">
                <a:ln>
                  <a:noFill/>
                </a:ln>
                <a:effectLst/>
                <a:uLnTx/>
                <a:uFillTx/>
                <a:latin typeface="宋体" panose="02010600030101010101" pitchFamily="2" charset="-122"/>
                <a:ea typeface="楷体_GB2312"/>
                <a:sym typeface="+mn-ea"/>
              </a:rPr>
              <a:t>7.4.2 电偶极子天线</a:t>
            </a:r>
            <a:endParaRPr lang="zh-CN" sz="2400" b="1" kern="0" noProof="0" dirty="0" smtClean="0">
              <a:ln>
                <a:noFill/>
              </a:ln>
              <a:effectLst/>
              <a:uLnTx/>
              <a:uFillTx/>
              <a:latin typeface="宋体" panose="02010600030101010101" pitchFamily="2" charset="-122"/>
              <a:ea typeface="楷体_GB2312"/>
              <a:sym typeface="+mn-ea"/>
            </a:endParaRPr>
          </a:p>
        </p:txBody>
      </p:sp>
      <p:sp>
        <p:nvSpPr>
          <p:cNvPr id="11266" name="文本占位符 11265"/>
          <p:cNvSpPr>
            <a:spLocks noGrp="1"/>
          </p:cNvSpPr>
          <p:nvPr>
            <p:custDataLst>
              <p:tags r:id="rId10"/>
            </p:custDataLst>
          </p:nvPr>
        </p:nvSpPr>
        <p:spPr>
          <a:xfrm>
            <a:off x="857250" y="1297940"/>
            <a:ext cx="5461000" cy="4800600"/>
          </a:xfrm>
          <a:prstGeom prst="rect">
            <a:avLst/>
          </a:prstGeom>
          <a:noFill/>
          <a:ln w="9525">
            <a:noFill/>
            <a:miter/>
          </a:ln>
        </p:spPr>
        <p:txBody>
          <a:bodyPr/>
          <a:lstStyle>
            <a:lvl1pPr marL="342900" lvl="0" indent="-3429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3200" b="0" i="0" u="none" kern="1200" baseline="0">
                <a:solidFill>
                  <a:schemeClr val="tx1"/>
                </a:solidFill>
                <a:effectLst>
                  <a:outerShdw blurRad="38100" dist="38100" dir="2700000">
                    <a:srgbClr val="000000"/>
                  </a:outerShdw>
                </a:effectLst>
                <a:latin typeface="+mn-lt"/>
                <a:ea typeface="+mn-ea"/>
                <a:cs typeface="+mn-cs"/>
              </a:defRPr>
            </a:lvl1pPr>
            <a:lvl2pPr marL="742950" lvl="1" indent="-285750" algn="l" defTabSz="914400" eaLnBrk="1" fontAlgn="base" latinLnBrk="0" hangingPunct="1">
              <a:spcBef>
                <a:spcPct val="20000"/>
              </a:spcBef>
              <a:spcAft>
                <a:spcPct val="0"/>
              </a:spcAft>
              <a:buClr>
                <a:schemeClr val="accent2"/>
              </a:buClr>
              <a:buSzPct val="70000"/>
              <a:buFont typeface="Wingdings" panose="05000000000000000000" pitchFamily="2" charset="2"/>
              <a:buChar char="n"/>
              <a:defRPr sz="2800" b="0" i="0" u="none" kern="1200" baseline="0">
                <a:solidFill>
                  <a:schemeClr val="tx1"/>
                </a:solidFill>
                <a:effectLst>
                  <a:outerShdw blurRad="38100" dist="38100" dir="2700000">
                    <a:srgbClr val="000000"/>
                  </a:outerShdw>
                </a:effectLst>
                <a:latin typeface="+mn-lt"/>
                <a:ea typeface="+mn-ea"/>
                <a:cs typeface="+mn-cs"/>
              </a:defRPr>
            </a:lvl2pPr>
            <a:lvl3pPr marL="1143000" lvl="2" indent="-228600" algn="l" defTabSz="914400" eaLnBrk="1" fontAlgn="base" latinLnBrk="0" hangingPunct="1">
              <a:spcBef>
                <a:spcPct val="20000"/>
              </a:spcBef>
              <a:spcAft>
                <a:spcPct val="0"/>
              </a:spcAft>
              <a:buClr>
                <a:schemeClr val="tx2"/>
              </a:buClr>
              <a:buSzPct val="70000"/>
              <a:buFont typeface="Wingdings" panose="05000000000000000000" pitchFamily="2" charset="2"/>
              <a:buChar char="n"/>
              <a:defRPr sz="2400" b="0" i="0" u="none" kern="1200" baseline="0">
                <a:solidFill>
                  <a:schemeClr val="tx1"/>
                </a:solidFill>
                <a:effectLst>
                  <a:outerShdw blurRad="38100" dist="38100" dir="2700000">
                    <a:srgbClr val="000000"/>
                  </a:outerShdw>
                </a:effectLst>
                <a:latin typeface="+mn-lt"/>
                <a:ea typeface="+mn-ea"/>
                <a:cs typeface="+mn-cs"/>
              </a:defRPr>
            </a:lvl3pPr>
            <a:lvl4pPr marL="1600200" lvl="3" indent="-228600" algn="l" defTabSz="914400" eaLnBrk="1" fontAlgn="base" latinLnBrk="0" hangingPunct="1">
              <a:spcBef>
                <a:spcPct val="20000"/>
              </a:spcBef>
              <a:spcAft>
                <a:spcPct val="0"/>
              </a:spcAft>
              <a:buClr>
                <a:schemeClr val="accent2"/>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4pPr>
            <a:lvl5pPr marL="2057400" lvl="4"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5pPr>
            <a:lvl6pPr marL="2514600" lvl="5"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6pPr>
            <a:lvl7pPr marL="2971800" lvl="6"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7pPr>
            <a:lvl8pPr marL="3429000" lvl="7"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8pPr>
            <a:lvl9pPr marL="3886200" lvl="8"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9pPr>
          </a:lstStyle>
          <a:p>
            <a:pPr marL="0" indent="0">
              <a:lnSpc>
                <a:spcPct val="150000"/>
              </a:lnSpc>
              <a:spcBef>
                <a:spcPts val="0"/>
              </a:spcBef>
              <a:buNone/>
            </a:pPr>
            <a:r>
              <a:rPr lang="en-US" sz="2400" strike="noStrike" noProof="1" dirty="0">
                <a:solidFill>
                  <a:schemeClr val="tx1"/>
                </a:solidFill>
                <a:effectLst/>
                <a:latin typeface="+mn-ea"/>
                <a:cs typeface="+mn-ea"/>
              </a:rPr>
              <a:t>        </a:t>
            </a:r>
            <a:r>
              <a:rPr sz="2400" strike="noStrike" noProof="1" dirty="0">
                <a:solidFill>
                  <a:schemeClr val="tx1"/>
                </a:solidFill>
                <a:effectLst/>
                <a:latin typeface="+mn-ea"/>
                <a:cs typeface="+mn-ea"/>
              </a:rPr>
              <a:t>可以使用 sparameters 函数计算天线的反射系数。反射系数为反射波振幅与入射波振幅之比，它是用来衡量阻抗匹配优劣的一个参数。一般地，阻抗匹配的优劣用4个参数来衡量，即反射系数、行波系数、驻波比和回波损耗，这 4 个参数之间有固定的数值关系，使用哪一个均出于习惯。</a:t>
            </a:r>
            <a:endParaRPr sz="2400" strike="noStrike" noProof="1" dirty="0">
              <a:solidFill>
                <a:schemeClr val="tx1"/>
              </a:solidFill>
              <a:effectLst/>
              <a:latin typeface="+mn-ea"/>
              <a:cs typeface="+mn-ea"/>
            </a:endParaRPr>
          </a:p>
        </p:txBody>
      </p:sp>
      <p:sp>
        <p:nvSpPr>
          <p:cNvPr id="2" name="文本框 1"/>
          <p:cNvSpPr txBox="1"/>
          <p:nvPr/>
        </p:nvSpPr>
        <p:spPr>
          <a:xfrm>
            <a:off x="3608705" y="675640"/>
            <a:ext cx="2584450" cy="645160"/>
          </a:xfrm>
          <a:prstGeom prst="rect">
            <a:avLst/>
          </a:prstGeom>
          <a:noFill/>
        </p:spPr>
        <p:txBody>
          <a:bodyPr wrap="square" rtlCol="0" anchor="t">
            <a:spAutoFit/>
          </a:bodyPr>
          <a:p>
            <a:pPr marL="0" indent="0">
              <a:lnSpc>
                <a:spcPct val="150000"/>
              </a:lnSpc>
              <a:spcBef>
                <a:spcPts val="0"/>
              </a:spcBef>
              <a:buNone/>
            </a:pPr>
            <a:r>
              <a:rPr lang="zh-CN" sz="2400" b="1" dirty="0">
                <a:solidFill>
                  <a:srgbClr val="FF0000"/>
                </a:solidFill>
                <a:effectLst/>
                <a:latin typeface="+mn-ea"/>
                <a:cs typeface="+mn-ea"/>
                <a:sym typeface="+mn-ea"/>
              </a:rPr>
              <a:t>天线工具箱</a:t>
            </a:r>
            <a:endParaRPr lang="zh-CN" sz="2400" b="1" dirty="0">
              <a:solidFill>
                <a:srgbClr val="FF0000"/>
              </a:solidFill>
              <a:effectLst/>
              <a:latin typeface="+mn-ea"/>
              <a:cs typeface="+mn-ea"/>
              <a:sym typeface="+mn-ea"/>
            </a:endParaRPr>
          </a:p>
        </p:txBody>
      </p:sp>
      <p:pic>
        <p:nvPicPr>
          <p:cNvPr id="4" name="图片 3"/>
          <p:cNvPicPr>
            <a:picLocks noChangeAspect="1"/>
          </p:cNvPicPr>
          <p:nvPr>
            <p:custDataLst>
              <p:tags r:id="rId11"/>
            </p:custDataLst>
          </p:nvPr>
        </p:nvPicPr>
        <p:blipFill>
          <a:blip r:embed="rId12"/>
          <a:stretch>
            <a:fillRect/>
          </a:stretch>
        </p:blipFill>
        <p:spPr>
          <a:xfrm>
            <a:off x="6618605" y="1145540"/>
            <a:ext cx="5495925" cy="4524375"/>
          </a:xfrm>
          <a:prstGeom prst="rect">
            <a:avLst/>
          </a:prstGeom>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0" y="624143"/>
            <a:ext cx="12192000" cy="0"/>
          </a:xfrm>
          <a:prstGeom prst="line">
            <a:avLst/>
          </a:prstGeom>
          <a:ln w="15875">
            <a:solidFill>
              <a:srgbClr val="1F4E79"/>
            </a:solidFil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0" y="6316082"/>
            <a:ext cx="12192000" cy="580723"/>
          </a:xfrm>
          <a:prstGeom prst="rect">
            <a:avLst/>
          </a:prstGeom>
          <a:solidFill>
            <a:schemeClr val="accent5">
              <a:lumMod val="50000"/>
            </a:schemeClr>
          </a:solidFill>
          <a:ln>
            <a:noFill/>
          </a:ln>
        </p:spPr>
        <p:txBody>
          <a:bodyPr wrap="square" rtlCol="0">
            <a:spAutoFit/>
          </a:bodyPr>
          <a:lstStyle/>
          <a:p>
            <a:endParaRPr lang="zh-CN" altLang="en-US" dirty="0"/>
          </a:p>
        </p:txBody>
      </p:sp>
      <p:grpSp>
        <p:nvGrpSpPr>
          <p:cNvPr id="9" name="组合 8"/>
          <p:cNvGrpSpPr/>
          <p:nvPr/>
        </p:nvGrpSpPr>
        <p:grpSpPr>
          <a:xfrm>
            <a:off x="5311303" y="6457891"/>
            <a:ext cx="1843236" cy="400109"/>
            <a:chOff x="76140" y="6477345"/>
            <a:chExt cx="1947504" cy="400109"/>
          </a:xfrm>
        </p:grpSpPr>
        <p:pic>
          <p:nvPicPr>
            <p:cNvPr id="10" name="图片 9"/>
            <p:cNvPicPr>
              <a:picLocks noChangeAspect="1"/>
            </p:cNvPicPr>
            <p:nvPr/>
          </p:nvPicPr>
          <p:blipFill>
            <a:blip r:embed="rId1" cstate="print">
              <a:biLevel thresh="25000"/>
              <a:extLst>
                <a:ext uri="{28A0092B-C50C-407E-A947-70E740481C1C}">
                  <a14:useLocalDpi xmlns:a14="http://schemas.microsoft.com/office/drawing/2010/main" val="0"/>
                </a:ext>
              </a:extLst>
            </a:blip>
            <a:stretch>
              <a:fillRect/>
            </a:stretch>
          </p:blipFill>
          <p:spPr>
            <a:xfrm>
              <a:off x="76140" y="6477345"/>
              <a:ext cx="400109" cy="400109"/>
            </a:xfrm>
            <a:prstGeom prst="rect">
              <a:avLst/>
            </a:prstGeom>
          </p:spPr>
        </p:pic>
        <p:pic>
          <p:nvPicPr>
            <p:cNvPr id="11" name="图片 10"/>
            <p:cNvPicPr>
              <a:picLocks noChangeAspect="1"/>
            </p:cNvPicPr>
            <p:nvPr/>
          </p:nvPicPr>
          <p:blipFill rotWithShape="1">
            <a:blip r:embed="rId2">
              <a:biLevel thresh="25000"/>
            </a:blip>
            <a:srcRect l="1" t="6582" r="-25334" b="26979"/>
            <a:stretch>
              <a:fillRect/>
            </a:stretch>
          </p:blipFill>
          <p:spPr>
            <a:xfrm>
              <a:off x="414611" y="6477345"/>
              <a:ext cx="724874" cy="380655"/>
            </a:xfrm>
            <a:prstGeom prst="rect">
              <a:avLst/>
            </a:prstGeom>
          </p:spPr>
        </p:pic>
        <p:pic>
          <p:nvPicPr>
            <p:cNvPr id="12" name="图片 11"/>
            <p:cNvPicPr>
              <a:picLocks noChangeAspect="1"/>
            </p:cNvPicPr>
            <p:nvPr/>
          </p:nvPicPr>
          <p:blipFill rotWithShape="1">
            <a:blip r:embed="rId3">
              <a:biLevel thresh="25000"/>
              <a:extLst>
                <a:ext uri="{28A0092B-C50C-407E-A947-70E740481C1C}">
                  <a14:useLocalDpi xmlns:a14="http://schemas.microsoft.com/office/drawing/2010/main" val="0"/>
                </a:ext>
              </a:extLst>
            </a:blip>
            <a:srcRect l="32814" t="12432" r="55484" b="78542"/>
            <a:stretch>
              <a:fillRect/>
            </a:stretch>
          </p:blipFill>
          <p:spPr>
            <a:xfrm rot="1259126">
              <a:off x="895509" y="6508504"/>
              <a:ext cx="402920" cy="310802"/>
            </a:xfrm>
            <a:prstGeom prst="rect">
              <a:avLst/>
            </a:prstGeom>
          </p:spPr>
        </p:pic>
        <p:pic>
          <p:nvPicPr>
            <p:cNvPr id="13" name="图片 12"/>
            <p:cNvPicPr>
              <a:picLocks noChangeAspect="1"/>
            </p:cNvPicPr>
            <p:nvPr/>
          </p:nvPicPr>
          <p:blipFill rotWithShape="1">
            <a:blip r:embed="rId4" cstate="print"/>
            <a:srcRect t="-1" b="16526"/>
            <a:stretch>
              <a:fillRect/>
            </a:stretch>
          </p:blipFill>
          <p:spPr>
            <a:xfrm rot="589386">
              <a:off x="1256498" y="6481317"/>
              <a:ext cx="388026" cy="326437"/>
            </a:xfrm>
            <a:prstGeom prst="rect">
              <a:avLst/>
            </a:prstGeom>
          </p:spPr>
        </p:pic>
        <p:pic>
          <p:nvPicPr>
            <p:cNvPr id="14" name="图片 13"/>
            <p:cNvPicPr>
              <a:picLocks noChangeAspect="1"/>
            </p:cNvPicPr>
            <p:nvPr/>
          </p:nvPicPr>
          <p:blipFill rotWithShape="1">
            <a:blip r:embed="rId5" cstate="print"/>
            <a:srcRect t="18211" b="8984"/>
            <a:stretch>
              <a:fillRect/>
            </a:stretch>
          </p:blipFill>
          <p:spPr>
            <a:xfrm>
              <a:off x="1554468" y="6496881"/>
              <a:ext cx="469176" cy="341581"/>
            </a:xfrm>
            <a:prstGeom prst="rect">
              <a:avLst/>
            </a:prstGeom>
          </p:spPr>
        </p:pic>
      </p:grpSp>
      <p:pic>
        <p:nvPicPr>
          <p:cNvPr id="15" name="图片 14"/>
          <p:cNvPicPr>
            <a:picLocks noChangeAspect="1"/>
          </p:cNvPicPr>
          <p:nvPr/>
        </p:nvPicPr>
        <p:blipFill>
          <a:blip r:embed="rId6" cstate="print"/>
          <a:srcRect t="6230"/>
          <a:stretch>
            <a:fillRect/>
          </a:stretch>
        </p:blipFill>
        <p:spPr>
          <a:xfrm>
            <a:off x="10743565" y="137160"/>
            <a:ext cx="1291590" cy="544830"/>
          </a:xfrm>
          <a:prstGeom prst="rect">
            <a:avLst/>
          </a:prstGeom>
        </p:spPr>
      </p:pic>
      <p:sp>
        <p:nvSpPr>
          <p:cNvPr id="3" name="Text Box 2"/>
          <p:cNvSpPr txBox="1">
            <a:spLocks noGrp="1" noChangeArrowheads="1"/>
          </p:cNvSpPr>
          <p:nvPr>
            <p:custDataLst>
              <p:tags r:id="rId7"/>
            </p:custDataLst>
          </p:nvPr>
        </p:nvSpPr>
        <p:spPr>
          <a:xfrm>
            <a:off x="857250" y="500540"/>
            <a:ext cx="7561263" cy="645160"/>
          </a:xfrm>
          <a:prstGeom prst="rect">
            <a:avLst/>
          </a:prstGeom>
          <a:noFill/>
          <a:ln w="9525">
            <a:noFill/>
            <a:miter lim="800000"/>
          </a:ln>
          <a:effectLst/>
        </p:spPr>
        <p:txBody>
          <a:bodyPr vert="horz" wrap="square" lIns="91440" tIns="45720" rIns="91440" bIns="45720" numCol="1" anchor="ctr" anchorCtr="0" compatLnSpc="1">
            <a:spAutoFit/>
          </a:bodyPr>
          <a:lstStyle>
            <a:lvl1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2pPr>
            <a:lvl3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3pPr>
            <a:lvl4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4pPr>
            <a:lvl5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5pPr>
            <a:lvl6pPr marL="4572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6pPr>
            <a:lvl7pPr marL="9144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7pPr>
            <a:lvl8pPr marL="13716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8pPr>
            <a:lvl9pPr marL="18288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9pPr>
          </a:lstStyle>
          <a:p>
            <a:pPr marL="0" marR="0" lvl="0" indent="0" algn="ctr" defTabSz="914400" rtl="0" eaLnBrk="0" fontAlgn="base" latinLnBrk="0" hangingPunct="0">
              <a:lnSpc>
                <a:spcPct val="100000"/>
              </a:lnSpc>
              <a:spcBef>
                <a:spcPct val="50000"/>
              </a:spcBef>
              <a:spcAft>
                <a:spcPct val="0"/>
              </a:spcAft>
              <a:buClrTx/>
              <a:buSzTx/>
              <a:buFontTx/>
              <a:buNone/>
              <a:defRPr/>
            </a:pPr>
            <a:r>
              <a:rPr kumimoji="0" lang="en-US" alt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r>
              <a:rPr kumimoji="0" 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endParaRPr kumimoji="0" lang="zh-CN" sz="3600" b="1" i="0" u="none" strike="noStrike" kern="0" cap="none" spc="0" normalizeH="0" baseline="0" noProof="0" dirty="0">
              <a:ln>
                <a:noFill/>
              </a:ln>
              <a:solidFill>
                <a:srgbClr val="FF0000"/>
              </a:solidFill>
              <a:effectLst/>
              <a:uLnTx/>
              <a:uFillTx/>
              <a:latin typeface="华文楷体" panose="02010600040101010101" pitchFamily="2" charset="-122"/>
              <a:ea typeface="楷体_GB2312"/>
              <a:cs typeface="+mj-cs"/>
            </a:endParaRPr>
          </a:p>
        </p:txBody>
      </p:sp>
      <p:sp>
        <p:nvSpPr>
          <p:cNvPr id="16" name="文本框 15"/>
          <p:cNvSpPr txBox="1"/>
          <p:nvPr>
            <p:custDataLst>
              <p:tags r:id="rId8"/>
            </p:custDataLst>
          </p:nvPr>
        </p:nvSpPr>
        <p:spPr>
          <a:xfrm>
            <a:off x="0" y="50800"/>
            <a:ext cx="7917180" cy="521970"/>
          </a:xfrm>
          <a:prstGeom prst="rect">
            <a:avLst/>
          </a:prstGeom>
          <a:noFill/>
        </p:spPr>
        <p:txBody>
          <a:bodyPr wrap="square" rtlCol="0">
            <a:spAutoFit/>
          </a:bodyPr>
          <a:p>
            <a:pPr>
              <a:buClrTx/>
              <a:buSzTx/>
              <a:buFontTx/>
            </a:pPr>
            <a:r>
              <a:rPr sz="2800" dirty="0" err="1"/>
              <a:t>7.1</a:t>
            </a:r>
            <a:r>
              <a:rPr lang="zh-CN" sz="2800" dirty="0" err="1"/>
              <a:t>、</a:t>
            </a:r>
            <a:r>
              <a:rPr sz="2800" dirty="0" err="1"/>
              <a:t> 电磁波的辐射与天线的常用电参数</a:t>
            </a:r>
            <a:endParaRPr sz="2800" dirty="0" err="1"/>
          </a:p>
        </p:txBody>
      </p:sp>
      <p:sp>
        <p:nvSpPr>
          <p:cNvPr id="17" name="文本框 16"/>
          <p:cNvSpPr txBox="1"/>
          <p:nvPr>
            <p:custDataLst>
              <p:tags r:id="rId9"/>
            </p:custDataLst>
          </p:nvPr>
        </p:nvSpPr>
        <p:spPr>
          <a:xfrm>
            <a:off x="221615" y="675640"/>
            <a:ext cx="10313670" cy="570865"/>
          </a:xfrm>
          <a:prstGeom prst="rect">
            <a:avLst/>
          </a:prstGeom>
          <a:noFill/>
        </p:spPr>
        <p:txBody>
          <a:bodyPr wrap="square" rtlCol="0" anchor="t">
            <a:spAutoFit/>
          </a:bodyPr>
          <a:p>
            <a:pPr marL="342900" marR="0" lvl="0" indent="-342900" algn="l" defTabSz="914400" rtl="0" eaLnBrk="1" fontAlgn="base" latinLnBrk="0" hangingPunct="1">
              <a:lnSpc>
                <a:spcPct val="130000"/>
              </a:lnSpc>
              <a:spcBef>
                <a:spcPct val="20000"/>
              </a:spcBef>
              <a:spcAft>
                <a:spcPct val="0"/>
              </a:spcAft>
              <a:buClrTx/>
              <a:buSzTx/>
              <a:buFont typeface="Wingdings" panose="05000000000000000000" pitchFamily="2" charset="2"/>
              <a:buNone/>
              <a:defRPr/>
            </a:pPr>
            <a:r>
              <a:rPr lang="en-US" altLang="zh-CN" sz="2400" b="1" kern="0" noProof="0" dirty="0" smtClean="0">
                <a:ln>
                  <a:noFill/>
                </a:ln>
                <a:effectLst/>
                <a:uLnTx/>
                <a:uFillTx/>
                <a:latin typeface="宋体" panose="02010600030101010101" pitchFamily="2" charset="-122"/>
                <a:ea typeface="楷体_GB2312"/>
                <a:sym typeface="+mn-ea"/>
              </a:rPr>
              <a:t>7.1.1 天线的常用电参数</a:t>
            </a:r>
            <a:endParaRPr sz="2400" b="1" kern="0">
              <a:sym typeface="+mn-ea"/>
            </a:endParaRPr>
          </a:p>
        </p:txBody>
      </p:sp>
      <p:sp>
        <p:nvSpPr>
          <p:cNvPr id="11266" name="文本占位符 11265"/>
          <p:cNvSpPr>
            <a:spLocks noGrp="1"/>
          </p:cNvSpPr>
          <p:nvPr>
            <p:custDataLst>
              <p:tags r:id="rId10"/>
            </p:custDataLst>
          </p:nvPr>
        </p:nvSpPr>
        <p:spPr>
          <a:xfrm>
            <a:off x="857250" y="1297940"/>
            <a:ext cx="11019155" cy="4800600"/>
          </a:xfrm>
          <a:prstGeom prst="rect">
            <a:avLst/>
          </a:prstGeom>
          <a:noFill/>
          <a:ln w="9525">
            <a:noFill/>
            <a:miter/>
          </a:ln>
        </p:spPr>
        <p:txBody>
          <a:bodyPr/>
          <a:lstStyle>
            <a:lvl1pPr marL="342900" lvl="0" indent="-3429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3200" b="0" i="0" u="none" kern="1200" baseline="0">
                <a:solidFill>
                  <a:schemeClr val="tx1"/>
                </a:solidFill>
                <a:effectLst>
                  <a:outerShdw blurRad="38100" dist="38100" dir="2700000">
                    <a:srgbClr val="000000"/>
                  </a:outerShdw>
                </a:effectLst>
                <a:latin typeface="+mn-lt"/>
                <a:ea typeface="+mn-ea"/>
                <a:cs typeface="+mn-cs"/>
              </a:defRPr>
            </a:lvl1pPr>
            <a:lvl2pPr marL="742950" lvl="1" indent="-285750" algn="l" defTabSz="914400" eaLnBrk="1" fontAlgn="base" latinLnBrk="0" hangingPunct="1">
              <a:spcBef>
                <a:spcPct val="20000"/>
              </a:spcBef>
              <a:spcAft>
                <a:spcPct val="0"/>
              </a:spcAft>
              <a:buClr>
                <a:schemeClr val="accent2"/>
              </a:buClr>
              <a:buSzPct val="70000"/>
              <a:buFont typeface="Wingdings" panose="05000000000000000000" pitchFamily="2" charset="2"/>
              <a:buChar char="n"/>
              <a:defRPr sz="2800" b="0" i="0" u="none" kern="1200" baseline="0">
                <a:solidFill>
                  <a:schemeClr val="tx1"/>
                </a:solidFill>
                <a:effectLst>
                  <a:outerShdw blurRad="38100" dist="38100" dir="2700000">
                    <a:srgbClr val="000000"/>
                  </a:outerShdw>
                </a:effectLst>
                <a:latin typeface="+mn-lt"/>
                <a:ea typeface="+mn-ea"/>
                <a:cs typeface="+mn-cs"/>
              </a:defRPr>
            </a:lvl2pPr>
            <a:lvl3pPr marL="1143000" lvl="2" indent="-228600" algn="l" defTabSz="914400" eaLnBrk="1" fontAlgn="base" latinLnBrk="0" hangingPunct="1">
              <a:spcBef>
                <a:spcPct val="20000"/>
              </a:spcBef>
              <a:spcAft>
                <a:spcPct val="0"/>
              </a:spcAft>
              <a:buClr>
                <a:schemeClr val="tx2"/>
              </a:buClr>
              <a:buSzPct val="70000"/>
              <a:buFont typeface="Wingdings" panose="05000000000000000000" pitchFamily="2" charset="2"/>
              <a:buChar char="n"/>
              <a:defRPr sz="2400" b="0" i="0" u="none" kern="1200" baseline="0">
                <a:solidFill>
                  <a:schemeClr val="tx1"/>
                </a:solidFill>
                <a:effectLst>
                  <a:outerShdw blurRad="38100" dist="38100" dir="2700000">
                    <a:srgbClr val="000000"/>
                  </a:outerShdw>
                </a:effectLst>
                <a:latin typeface="+mn-lt"/>
                <a:ea typeface="+mn-ea"/>
                <a:cs typeface="+mn-cs"/>
              </a:defRPr>
            </a:lvl3pPr>
            <a:lvl4pPr marL="1600200" lvl="3" indent="-228600" algn="l" defTabSz="914400" eaLnBrk="1" fontAlgn="base" latinLnBrk="0" hangingPunct="1">
              <a:spcBef>
                <a:spcPct val="20000"/>
              </a:spcBef>
              <a:spcAft>
                <a:spcPct val="0"/>
              </a:spcAft>
              <a:buClr>
                <a:schemeClr val="accent2"/>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4pPr>
            <a:lvl5pPr marL="2057400" lvl="4"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5pPr>
            <a:lvl6pPr marL="2514600" lvl="5"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6pPr>
            <a:lvl7pPr marL="2971800" lvl="6"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7pPr>
            <a:lvl8pPr marL="3429000" lvl="7"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8pPr>
            <a:lvl9pPr marL="3886200" lvl="8"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9pPr>
          </a:lstStyle>
          <a:p>
            <a:pPr marL="0" indent="0">
              <a:lnSpc>
                <a:spcPct val="150000"/>
              </a:lnSpc>
              <a:spcBef>
                <a:spcPts val="0"/>
              </a:spcBef>
              <a:buNone/>
            </a:pPr>
            <a:r>
              <a:rPr sz="2400" strike="noStrike" noProof="1" dirty="0">
                <a:effectLst/>
                <a:latin typeface="+mn-ea"/>
                <a:cs typeface="+mn-ea"/>
              </a:rPr>
              <a:t>功率方向图函数</a:t>
            </a:r>
            <a:endParaRPr sz="2400" strike="noStrike" noProof="1" dirty="0">
              <a:effectLst/>
              <a:latin typeface="+mn-ea"/>
              <a:cs typeface="+mn-ea"/>
            </a:endParaRPr>
          </a:p>
          <a:p>
            <a:pPr marL="0" indent="0">
              <a:lnSpc>
                <a:spcPct val="150000"/>
              </a:lnSpc>
              <a:spcBef>
                <a:spcPts val="0"/>
              </a:spcBef>
              <a:buNone/>
            </a:pPr>
            <a:endParaRPr sz="2400" strike="noStrike" noProof="1" dirty="0">
              <a:effectLst/>
              <a:latin typeface="+mn-ea"/>
              <a:cs typeface="+mn-ea"/>
            </a:endParaRPr>
          </a:p>
          <a:p>
            <a:pPr marL="0" indent="0">
              <a:lnSpc>
                <a:spcPct val="150000"/>
              </a:lnSpc>
              <a:spcBef>
                <a:spcPts val="0"/>
              </a:spcBef>
              <a:buNone/>
            </a:pPr>
            <a:r>
              <a:rPr sz="2400" i="1" strike="noStrike" noProof="1" dirty="0">
                <a:effectLst/>
                <a:latin typeface="+mn-ea"/>
                <a:cs typeface="+mn-ea"/>
              </a:rPr>
              <a:t>E</a:t>
            </a:r>
            <a:r>
              <a:rPr sz="2400" strike="noStrike" noProof="1" dirty="0">
                <a:effectLst/>
                <a:latin typeface="+mn-ea"/>
                <a:cs typeface="+mn-ea"/>
              </a:rPr>
              <a:t>面、</a:t>
            </a:r>
            <a:r>
              <a:rPr sz="2400" i="1" strike="noStrike" noProof="1" dirty="0">
                <a:effectLst/>
                <a:latin typeface="+mn-ea"/>
                <a:cs typeface="+mn-ea"/>
              </a:rPr>
              <a:t>H</a:t>
            </a:r>
            <a:r>
              <a:rPr sz="2400" strike="noStrike" noProof="1" dirty="0">
                <a:effectLst/>
                <a:latin typeface="+mn-ea"/>
                <a:cs typeface="+mn-ea"/>
              </a:rPr>
              <a:t>面方向图函数。</a:t>
            </a:r>
            <a:endParaRPr sz="2400" strike="noStrike" noProof="1" dirty="0">
              <a:effectLst/>
              <a:latin typeface="+mn-ea"/>
              <a:cs typeface="+mn-ea"/>
            </a:endParaRPr>
          </a:p>
          <a:p>
            <a:pPr marL="0" indent="0">
              <a:lnSpc>
                <a:spcPct val="150000"/>
              </a:lnSpc>
              <a:spcBef>
                <a:spcPts val="0"/>
              </a:spcBef>
              <a:buNone/>
            </a:pPr>
            <a:endParaRPr sz="2400" strike="noStrike" noProof="1" dirty="0">
              <a:effectLst/>
              <a:latin typeface="+mn-ea"/>
              <a:cs typeface="+mn-ea"/>
            </a:endParaRPr>
          </a:p>
          <a:p>
            <a:pPr marL="0" indent="0">
              <a:lnSpc>
                <a:spcPct val="150000"/>
              </a:lnSpc>
              <a:spcBef>
                <a:spcPts val="0"/>
              </a:spcBef>
              <a:buNone/>
            </a:pPr>
            <a:r>
              <a:rPr sz="2400" i="1" strike="noStrike" noProof="1" dirty="0">
                <a:effectLst/>
                <a:latin typeface="+mn-ea"/>
                <a:cs typeface="+mn-ea"/>
              </a:rPr>
              <a:t>E</a:t>
            </a:r>
            <a:r>
              <a:rPr sz="2400" strike="noStrike" noProof="1" dirty="0">
                <a:effectLst/>
                <a:latin typeface="+mn-ea"/>
                <a:cs typeface="+mn-ea"/>
              </a:rPr>
              <a:t>面：电场强度</a:t>
            </a:r>
            <a:r>
              <a:rPr sz="2400" i="1" strike="noStrike" noProof="1" dirty="0">
                <a:effectLst/>
                <a:latin typeface="+mn-ea"/>
                <a:cs typeface="+mn-ea"/>
              </a:rPr>
              <a:t>E</a:t>
            </a:r>
            <a:r>
              <a:rPr sz="2400" strike="noStrike" noProof="1" dirty="0">
                <a:effectLst/>
                <a:latin typeface="+mn-ea"/>
                <a:cs typeface="+mn-ea"/>
              </a:rPr>
              <a:t>和最大辐射方向所在平面；</a:t>
            </a:r>
            <a:endParaRPr sz="2400" strike="noStrike" noProof="1" dirty="0">
              <a:effectLst/>
              <a:latin typeface="+mn-ea"/>
              <a:cs typeface="+mn-ea"/>
            </a:endParaRPr>
          </a:p>
          <a:p>
            <a:pPr marL="0" indent="0">
              <a:lnSpc>
                <a:spcPct val="150000"/>
              </a:lnSpc>
              <a:spcBef>
                <a:spcPts val="0"/>
              </a:spcBef>
              <a:buNone/>
            </a:pPr>
            <a:r>
              <a:rPr sz="2400" i="1" strike="noStrike" noProof="1" dirty="0">
                <a:effectLst/>
                <a:latin typeface="+mn-ea"/>
                <a:cs typeface="+mn-ea"/>
              </a:rPr>
              <a:t>H</a:t>
            </a:r>
            <a:r>
              <a:rPr sz="2400" strike="noStrike" noProof="1" dirty="0">
                <a:effectLst/>
                <a:latin typeface="+mn-ea"/>
                <a:cs typeface="+mn-ea"/>
              </a:rPr>
              <a:t>面：磁场强度</a:t>
            </a:r>
            <a:r>
              <a:rPr sz="2400" i="1" strike="noStrike" noProof="1" dirty="0">
                <a:effectLst/>
                <a:latin typeface="+mn-ea"/>
                <a:cs typeface="+mn-ea"/>
              </a:rPr>
              <a:t>H</a:t>
            </a:r>
            <a:r>
              <a:rPr sz="2400" strike="noStrike" noProof="1" dirty="0">
                <a:effectLst/>
                <a:latin typeface="+mn-ea"/>
                <a:cs typeface="+mn-ea"/>
              </a:rPr>
              <a:t>和最大辐射方向所在平面。</a:t>
            </a:r>
            <a:endParaRPr sz="2400" strike="noStrike" noProof="1" dirty="0">
              <a:effectLst/>
              <a:latin typeface="+mn-ea"/>
              <a:cs typeface="+mn-ea"/>
            </a:endParaRPr>
          </a:p>
        </p:txBody>
      </p:sp>
      <p:pic>
        <p:nvPicPr>
          <p:cNvPr id="12289" name="图片 21505" descr="f9"/>
          <p:cNvPicPr>
            <a:picLocks noChangeAspect="1"/>
          </p:cNvPicPr>
          <p:nvPr>
            <p:custDataLst>
              <p:tags r:id="rId11"/>
            </p:custDataLst>
          </p:nvPr>
        </p:nvPicPr>
        <p:blipFill>
          <a:blip r:embed="rId12"/>
          <a:srcRect b="38963"/>
          <a:stretch>
            <a:fillRect/>
          </a:stretch>
        </p:blipFill>
        <p:spPr>
          <a:xfrm>
            <a:off x="7359968" y="943293"/>
            <a:ext cx="4516437" cy="3935412"/>
          </a:xfrm>
          <a:prstGeom prst="rect">
            <a:avLst/>
          </a:prstGeom>
          <a:noFill/>
          <a:ln w="9525">
            <a:noFill/>
          </a:ln>
        </p:spPr>
      </p:pic>
      <p:graphicFrame>
        <p:nvGraphicFramePr>
          <p:cNvPr id="2" name="对象 20483"/>
          <p:cNvGraphicFramePr>
            <a:graphicFrameLocks noChangeAspect="1"/>
          </p:cNvGraphicFramePr>
          <p:nvPr>
            <p:custDataLst>
              <p:tags r:id="rId13"/>
            </p:custDataLst>
          </p:nvPr>
        </p:nvGraphicFramePr>
        <p:xfrm>
          <a:off x="3587433" y="1840230"/>
          <a:ext cx="3122645" cy="612000"/>
        </p:xfrm>
        <a:graphic>
          <a:graphicData uri="http://schemas.openxmlformats.org/presentationml/2006/ole">
            <mc:AlternateContent xmlns:mc="http://schemas.openxmlformats.org/markup-compatibility/2006">
              <mc:Choice xmlns:v="urn:schemas-microsoft-com:vml" Requires="v">
                <p:oleObj spid="_x0000_s4" name="" r:id="rId14" imgW="1169670" imgH="228600" progId="Equation.3">
                  <p:embed/>
                </p:oleObj>
              </mc:Choice>
              <mc:Fallback>
                <p:oleObj name="" r:id="rId14" imgW="1169670" imgH="228600" progId="Equation.3">
                  <p:embed/>
                  <p:pic>
                    <p:nvPicPr>
                      <p:cNvPr id="0" name="图片 3078"/>
                      <p:cNvPicPr/>
                      <p:nvPr/>
                    </p:nvPicPr>
                    <p:blipFill>
                      <a:blip r:embed="rId15"/>
                      <a:stretch>
                        <a:fillRect/>
                      </a:stretch>
                    </p:blipFill>
                    <p:spPr>
                      <a:xfrm>
                        <a:off x="3587433" y="1840230"/>
                        <a:ext cx="3122645" cy="612000"/>
                      </a:xfrm>
                      <a:prstGeom prst="rect">
                        <a:avLst/>
                      </a:prstGeom>
                      <a:noFill/>
                      <a:ln w="38100">
                        <a:noFill/>
                        <a:miter/>
                      </a:ln>
                    </p:spPr>
                  </p:pic>
                </p:oleObj>
              </mc:Fallback>
            </mc:AlternateContent>
          </a:graphicData>
        </a:graphic>
      </p:graphicFrame>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0" y="624143"/>
            <a:ext cx="12192000" cy="0"/>
          </a:xfrm>
          <a:prstGeom prst="line">
            <a:avLst/>
          </a:prstGeom>
          <a:ln w="15875">
            <a:solidFill>
              <a:srgbClr val="1F4E79"/>
            </a:solidFil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0" y="6316082"/>
            <a:ext cx="12192000" cy="580723"/>
          </a:xfrm>
          <a:prstGeom prst="rect">
            <a:avLst/>
          </a:prstGeom>
          <a:solidFill>
            <a:schemeClr val="accent5">
              <a:lumMod val="50000"/>
            </a:schemeClr>
          </a:solidFill>
          <a:ln>
            <a:noFill/>
          </a:ln>
        </p:spPr>
        <p:txBody>
          <a:bodyPr wrap="square" rtlCol="0">
            <a:spAutoFit/>
          </a:bodyPr>
          <a:lstStyle/>
          <a:p>
            <a:endParaRPr lang="zh-CN" altLang="en-US" dirty="0"/>
          </a:p>
        </p:txBody>
      </p:sp>
      <p:grpSp>
        <p:nvGrpSpPr>
          <p:cNvPr id="9" name="组合 8"/>
          <p:cNvGrpSpPr/>
          <p:nvPr/>
        </p:nvGrpSpPr>
        <p:grpSpPr>
          <a:xfrm>
            <a:off x="5311303" y="6457891"/>
            <a:ext cx="1843236" cy="400109"/>
            <a:chOff x="76140" y="6477345"/>
            <a:chExt cx="1947504" cy="400109"/>
          </a:xfrm>
        </p:grpSpPr>
        <p:pic>
          <p:nvPicPr>
            <p:cNvPr id="10" name="图片 9"/>
            <p:cNvPicPr>
              <a:picLocks noChangeAspect="1"/>
            </p:cNvPicPr>
            <p:nvPr/>
          </p:nvPicPr>
          <p:blipFill>
            <a:blip r:embed="rId1" cstate="print">
              <a:biLevel thresh="25000"/>
              <a:extLst>
                <a:ext uri="{28A0092B-C50C-407E-A947-70E740481C1C}">
                  <a14:useLocalDpi xmlns:a14="http://schemas.microsoft.com/office/drawing/2010/main" val="0"/>
                </a:ext>
              </a:extLst>
            </a:blip>
            <a:stretch>
              <a:fillRect/>
            </a:stretch>
          </p:blipFill>
          <p:spPr>
            <a:xfrm>
              <a:off x="76140" y="6477345"/>
              <a:ext cx="400109" cy="400109"/>
            </a:xfrm>
            <a:prstGeom prst="rect">
              <a:avLst/>
            </a:prstGeom>
          </p:spPr>
        </p:pic>
        <p:pic>
          <p:nvPicPr>
            <p:cNvPr id="11" name="图片 10"/>
            <p:cNvPicPr>
              <a:picLocks noChangeAspect="1"/>
            </p:cNvPicPr>
            <p:nvPr/>
          </p:nvPicPr>
          <p:blipFill rotWithShape="1">
            <a:blip r:embed="rId2">
              <a:biLevel thresh="25000"/>
            </a:blip>
            <a:srcRect l="1" t="6582" r="-25334" b="26979"/>
            <a:stretch>
              <a:fillRect/>
            </a:stretch>
          </p:blipFill>
          <p:spPr>
            <a:xfrm>
              <a:off x="414611" y="6477345"/>
              <a:ext cx="724874" cy="380655"/>
            </a:xfrm>
            <a:prstGeom prst="rect">
              <a:avLst/>
            </a:prstGeom>
          </p:spPr>
        </p:pic>
        <p:pic>
          <p:nvPicPr>
            <p:cNvPr id="12" name="图片 11"/>
            <p:cNvPicPr>
              <a:picLocks noChangeAspect="1"/>
            </p:cNvPicPr>
            <p:nvPr/>
          </p:nvPicPr>
          <p:blipFill rotWithShape="1">
            <a:blip r:embed="rId3">
              <a:biLevel thresh="25000"/>
              <a:extLst>
                <a:ext uri="{28A0092B-C50C-407E-A947-70E740481C1C}">
                  <a14:useLocalDpi xmlns:a14="http://schemas.microsoft.com/office/drawing/2010/main" val="0"/>
                </a:ext>
              </a:extLst>
            </a:blip>
            <a:srcRect l="32814" t="12432" r="55484" b="78542"/>
            <a:stretch>
              <a:fillRect/>
            </a:stretch>
          </p:blipFill>
          <p:spPr>
            <a:xfrm rot="1259126">
              <a:off x="895509" y="6508504"/>
              <a:ext cx="402920" cy="310802"/>
            </a:xfrm>
            <a:prstGeom prst="rect">
              <a:avLst/>
            </a:prstGeom>
          </p:spPr>
        </p:pic>
        <p:pic>
          <p:nvPicPr>
            <p:cNvPr id="13" name="图片 12"/>
            <p:cNvPicPr>
              <a:picLocks noChangeAspect="1"/>
            </p:cNvPicPr>
            <p:nvPr/>
          </p:nvPicPr>
          <p:blipFill rotWithShape="1">
            <a:blip r:embed="rId4" cstate="print"/>
            <a:srcRect t="-1" b="16526"/>
            <a:stretch>
              <a:fillRect/>
            </a:stretch>
          </p:blipFill>
          <p:spPr>
            <a:xfrm rot="589386">
              <a:off x="1256498" y="6481317"/>
              <a:ext cx="388026" cy="326437"/>
            </a:xfrm>
            <a:prstGeom prst="rect">
              <a:avLst/>
            </a:prstGeom>
          </p:spPr>
        </p:pic>
        <p:pic>
          <p:nvPicPr>
            <p:cNvPr id="14" name="图片 13"/>
            <p:cNvPicPr>
              <a:picLocks noChangeAspect="1"/>
            </p:cNvPicPr>
            <p:nvPr/>
          </p:nvPicPr>
          <p:blipFill rotWithShape="1">
            <a:blip r:embed="rId5" cstate="print"/>
            <a:srcRect t="18211" b="8984"/>
            <a:stretch>
              <a:fillRect/>
            </a:stretch>
          </p:blipFill>
          <p:spPr>
            <a:xfrm>
              <a:off x="1554468" y="6496881"/>
              <a:ext cx="469176" cy="341581"/>
            </a:xfrm>
            <a:prstGeom prst="rect">
              <a:avLst/>
            </a:prstGeom>
          </p:spPr>
        </p:pic>
      </p:grpSp>
      <p:pic>
        <p:nvPicPr>
          <p:cNvPr id="15" name="图片 14"/>
          <p:cNvPicPr>
            <a:picLocks noChangeAspect="1"/>
          </p:cNvPicPr>
          <p:nvPr/>
        </p:nvPicPr>
        <p:blipFill>
          <a:blip r:embed="rId6" cstate="print"/>
          <a:srcRect t="6230"/>
          <a:stretch>
            <a:fillRect/>
          </a:stretch>
        </p:blipFill>
        <p:spPr>
          <a:xfrm>
            <a:off x="10743565" y="137160"/>
            <a:ext cx="1291590" cy="544830"/>
          </a:xfrm>
          <a:prstGeom prst="rect">
            <a:avLst/>
          </a:prstGeom>
        </p:spPr>
      </p:pic>
      <p:sp>
        <p:nvSpPr>
          <p:cNvPr id="3" name="Text Box 2"/>
          <p:cNvSpPr txBox="1">
            <a:spLocks noGrp="1" noChangeArrowheads="1"/>
          </p:cNvSpPr>
          <p:nvPr>
            <p:custDataLst>
              <p:tags r:id="rId7"/>
            </p:custDataLst>
          </p:nvPr>
        </p:nvSpPr>
        <p:spPr>
          <a:xfrm>
            <a:off x="857250" y="500540"/>
            <a:ext cx="7561263" cy="645160"/>
          </a:xfrm>
          <a:prstGeom prst="rect">
            <a:avLst/>
          </a:prstGeom>
          <a:noFill/>
          <a:ln w="9525">
            <a:noFill/>
            <a:miter lim="800000"/>
          </a:ln>
          <a:effectLst/>
        </p:spPr>
        <p:txBody>
          <a:bodyPr vert="horz" wrap="square" lIns="91440" tIns="45720" rIns="91440" bIns="45720" numCol="1" anchor="ctr" anchorCtr="0" compatLnSpc="1">
            <a:spAutoFit/>
          </a:bodyPr>
          <a:lstStyle>
            <a:lvl1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2pPr>
            <a:lvl3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3pPr>
            <a:lvl4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4pPr>
            <a:lvl5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5pPr>
            <a:lvl6pPr marL="4572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6pPr>
            <a:lvl7pPr marL="9144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7pPr>
            <a:lvl8pPr marL="13716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8pPr>
            <a:lvl9pPr marL="18288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9pPr>
          </a:lstStyle>
          <a:p>
            <a:pPr marL="0" marR="0" lvl="0" indent="0" algn="ctr" defTabSz="914400" rtl="0" eaLnBrk="0" fontAlgn="base" latinLnBrk="0" hangingPunct="0">
              <a:lnSpc>
                <a:spcPct val="100000"/>
              </a:lnSpc>
              <a:spcBef>
                <a:spcPct val="50000"/>
              </a:spcBef>
              <a:spcAft>
                <a:spcPct val="0"/>
              </a:spcAft>
              <a:buClrTx/>
              <a:buSzTx/>
              <a:buFontTx/>
              <a:buNone/>
              <a:defRPr/>
            </a:pPr>
            <a:r>
              <a:rPr kumimoji="0" lang="en-US" alt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r>
              <a:rPr kumimoji="0" 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endParaRPr kumimoji="0" lang="zh-CN" sz="3600" b="1" i="0" u="none" strike="noStrike" kern="0" cap="none" spc="0" normalizeH="0" baseline="0" noProof="0" dirty="0">
              <a:ln>
                <a:noFill/>
              </a:ln>
              <a:solidFill>
                <a:srgbClr val="FF0000"/>
              </a:solidFill>
              <a:effectLst/>
              <a:uLnTx/>
              <a:uFillTx/>
              <a:latin typeface="华文楷体" panose="02010600040101010101" pitchFamily="2" charset="-122"/>
              <a:ea typeface="楷体_GB2312"/>
              <a:cs typeface="+mj-cs"/>
            </a:endParaRPr>
          </a:p>
        </p:txBody>
      </p:sp>
      <p:sp>
        <p:nvSpPr>
          <p:cNvPr id="16" name="文本框 15"/>
          <p:cNvSpPr txBox="1"/>
          <p:nvPr>
            <p:custDataLst>
              <p:tags r:id="rId8"/>
            </p:custDataLst>
          </p:nvPr>
        </p:nvSpPr>
        <p:spPr>
          <a:xfrm>
            <a:off x="0" y="50800"/>
            <a:ext cx="7917180" cy="521970"/>
          </a:xfrm>
          <a:prstGeom prst="rect">
            <a:avLst/>
          </a:prstGeom>
          <a:noFill/>
        </p:spPr>
        <p:txBody>
          <a:bodyPr wrap="square" rtlCol="0">
            <a:spAutoFit/>
          </a:bodyPr>
          <a:p>
            <a:pPr>
              <a:buClrTx/>
              <a:buSzTx/>
              <a:buFontTx/>
            </a:pPr>
            <a:r>
              <a:rPr sz="2800" dirty="0" err="1"/>
              <a:t>7.4、MATLAB在天线仿真计算的应用</a:t>
            </a:r>
            <a:endParaRPr lang="zh-CN" sz="2800" dirty="0" err="1"/>
          </a:p>
        </p:txBody>
      </p:sp>
      <p:sp>
        <p:nvSpPr>
          <p:cNvPr id="17" name="文本框 16"/>
          <p:cNvSpPr txBox="1"/>
          <p:nvPr>
            <p:custDataLst>
              <p:tags r:id="rId9"/>
            </p:custDataLst>
          </p:nvPr>
        </p:nvSpPr>
        <p:spPr>
          <a:xfrm>
            <a:off x="221615" y="712788"/>
            <a:ext cx="10313670" cy="570865"/>
          </a:xfrm>
          <a:prstGeom prst="rect">
            <a:avLst/>
          </a:prstGeom>
          <a:noFill/>
        </p:spPr>
        <p:txBody>
          <a:bodyPr wrap="square" rtlCol="0" anchor="t">
            <a:spAutoFit/>
          </a:bodyPr>
          <a:p>
            <a:pPr marL="342900" marR="0" lvl="0" indent="-342900" algn="l" defTabSz="914400" rtl="0" eaLnBrk="1" fontAlgn="base" latinLnBrk="0" hangingPunct="1">
              <a:lnSpc>
                <a:spcPct val="130000"/>
              </a:lnSpc>
              <a:spcBef>
                <a:spcPct val="20000"/>
              </a:spcBef>
              <a:spcAft>
                <a:spcPct val="0"/>
              </a:spcAft>
              <a:buClrTx/>
              <a:buSzTx/>
              <a:buFont typeface="Wingdings" panose="05000000000000000000" pitchFamily="2" charset="2"/>
              <a:buNone/>
              <a:defRPr/>
            </a:pPr>
            <a:r>
              <a:rPr lang="en-US" altLang="zh-CN" sz="2400" b="1" kern="0" noProof="0" dirty="0" smtClean="0">
                <a:ln>
                  <a:noFill/>
                </a:ln>
                <a:effectLst/>
                <a:uLnTx/>
                <a:uFillTx/>
                <a:latin typeface="宋体" panose="02010600030101010101" pitchFamily="2" charset="-122"/>
                <a:ea typeface="楷体_GB2312"/>
                <a:sym typeface="+mn-ea"/>
              </a:rPr>
              <a:t>7.4.2 电偶极子天线</a:t>
            </a:r>
            <a:endParaRPr lang="zh-CN" sz="2400" b="1" kern="0" noProof="0" dirty="0" smtClean="0">
              <a:ln>
                <a:noFill/>
              </a:ln>
              <a:effectLst/>
              <a:uLnTx/>
              <a:uFillTx/>
              <a:latin typeface="宋体" panose="02010600030101010101" pitchFamily="2" charset="-122"/>
              <a:ea typeface="楷体_GB2312"/>
              <a:sym typeface="+mn-ea"/>
            </a:endParaRPr>
          </a:p>
        </p:txBody>
      </p:sp>
      <p:sp>
        <p:nvSpPr>
          <p:cNvPr id="11266" name="文本占位符 11265"/>
          <p:cNvSpPr>
            <a:spLocks noGrp="1"/>
          </p:cNvSpPr>
          <p:nvPr>
            <p:custDataLst>
              <p:tags r:id="rId10"/>
            </p:custDataLst>
          </p:nvPr>
        </p:nvSpPr>
        <p:spPr>
          <a:xfrm>
            <a:off x="857250" y="1297940"/>
            <a:ext cx="5461000" cy="4800600"/>
          </a:xfrm>
          <a:prstGeom prst="rect">
            <a:avLst/>
          </a:prstGeom>
          <a:noFill/>
          <a:ln w="9525">
            <a:noFill/>
            <a:miter/>
          </a:ln>
        </p:spPr>
        <p:txBody>
          <a:bodyPr/>
          <a:lstStyle>
            <a:lvl1pPr marL="342900" lvl="0" indent="-3429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3200" b="0" i="0" u="none" kern="1200" baseline="0">
                <a:solidFill>
                  <a:schemeClr val="tx1"/>
                </a:solidFill>
                <a:effectLst>
                  <a:outerShdw blurRad="38100" dist="38100" dir="2700000">
                    <a:srgbClr val="000000"/>
                  </a:outerShdw>
                </a:effectLst>
                <a:latin typeface="+mn-lt"/>
                <a:ea typeface="+mn-ea"/>
                <a:cs typeface="+mn-cs"/>
              </a:defRPr>
            </a:lvl1pPr>
            <a:lvl2pPr marL="742950" lvl="1" indent="-285750" algn="l" defTabSz="914400" eaLnBrk="1" fontAlgn="base" latinLnBrk="0" hangingPunct="1">
              <a:spcBef>
                <a:spcPct val="20000"/>
              </a:spcBef>
              <a:spcAft>
                <a:spcPct val="0"/>
              </a:spcAft>
              <a:buClr>
                <a:schemeClr val="accent2"/>
              </a:buClr>
              <a:buSzPct val="70000"/>
              <a:buFont typeface="Wingdings" panose="05000000000000000000" pitchFamily="2" charset="2"/>
              <a:buChar char="n"/>
              <a:defRPr sz="2800" b="0" i="0" u="none" kern="1200" baseline="0">
                <a:solidFill>
                  <a:schemeClr val="tx1"/>
                </a:solidFill>
                <a:effectLst>
                  <a:outerShdw blurRad="38100" dist="38100" dir="2700000">
                    <a:srgbClr val="000000"/>
                  </a:outerShdw>
                </a:effectLst>
                <a:latin typeface="+mn-lt"/>
                <a:ea typeface="+mn-ea"/>
                <a:cs typeface="+mn-cs"/>
              </a:defRPr>
            </a:lvl2pPr>
            <a:lvl3pPr marL="1143000" lvl="2" indent="-228600" algn="l" defTabSz="914400" eaLnBrk="1" fontAlgn="base" latinLnBrk="0" hangingPunct="1">
              <a:spcBef>
                <a:spcPct val="20000"/>
              </a:spcBef>
              <a:spcAft>
                <a:spcPct val="0"/>
              </a:spcAft>
              <a:buClr>
                <a:schemeClr val="tx2"/>
              </a:buClr>
              <a:buSzPct val="70000"/>
              <a:buFont typeface="Wingdings" panose="05000000000000000000" pitchFamily="2" charset="2"/>
              <a:buChar char="n"/>
              <a:defRPr sz="2400" b="0" i="0" u="none" kern="1200" baseline="0">
                <a:solidFill>
                  <a:schemeClr val="tx1"/>
                </a:solidFill>
                <a:effectLst>
                  <a:outerShdw blurRad="38100" dist="38100" dir="2700000">
                    <a:srgbClr val="000000"/>
                  </a:outerShdw>
                </a:effectLst>
                <a:latin typeface="+mn-lt"/>
                <a:ea typeface="+mn-ea"/>
                <a:cs typeface="+mn-cs"/>
              </a:defRPr>
            </a:lvl3pPr>
            <a:lvl4pPr marL="1600200" lvl="3" indent="-228600" algn="l" defTabSz="914400" eaLnBrk="1" fontAlgn="base" latinLnBrk="0" hangingPunct="1">
              <a:spcBef>
                <a:spcPct val="20000"/>
              </a:spcBef>
              <a:spcAft>
                <a:spcPct val="0"/>
              </a:spcAft>
              <a:buClr>
                <a:schemeClr val="accent2"/>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4pPr>
            <a:lvl5pPr marL="2057400" lvl="4"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5pPr>
            <a:lvl6pPr marL="2514600" lvl="5"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6pPr>
            <a:lvl7pPr marL="2971800" lvl="6"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7pPr>
            <a:lvl8pPr marL="3429000" lvl="7"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8pPr>
            <a:lvl9pPr marL="3886200" lvl="8"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9pPr>
          </a:lstStyle>
          <a:p>
            <a:pPr marL="0" indent="0">
              <a:lnSpc>
                <a:spcPct val="150000"/>
              </a:lnSpc>
              <a:spcBef>
                <a:spcPts val="0"/>
              </a:spcBef>
              <a:buNone/>
            </a:pPr>
            <a:r>
              <a:rPr lang="en-US" sz="2400" strike="noStrike" noProof="1" dirty="0">
                <a:solidFill>
                  <a:schemeClr val="tx1"/>
                </a:solidFill>
                <a:effectLst/>
                <a:latin typeface="+mn-ea"/>
                <a:cs typeface="+mn-ea"/>
              </a:rPr>
              <a:t>       </a:t>
            </a:r>
            <a:r>
              <a:rPr sz="2400" strike="noStrike" noProof="1" dirty="0">
                <a:solidFill>
                  <a:schemeClr val="tx1"/>
                </a:solidFill>
                <a:effectLst/>
                <a:latin typeface="+mn-ea"/>
                <a:cs typeface="+mn-ea"/>
              </a:rPr>
              <a:t>回波损耗是反射系数绝对值的倒数，以分贝值表示，其值在0dB和无穷大之间，值越大表示匹配越好，0表示全反射，无穷大表示完全匹配，在移动通信系统中，一般要求回波损耗大于14dB。</a:t>
            </a:r>
            <a:endParaRPr sz="2400" strike="noStrike" noProof="1" dirty="0">
              <a:solidFill>
                <a:schemeClr val="tx1"/>
              </a:solidFill>
              <a:effectLst/>
              <a:latin typeface="+mn-ea"/>
              <a:cs typeface="+mn-ea"/>
            </a:endParaRPr>
          </a:p>
        </p:txBody>
      </p:sp>
      <p:sp>
        <p:nvSpPr>
          <p:cNvPr id="2" name="文本框 1"/>
          <p:cNvSpPr txBox="1"/>
          <p:nvPr/>
        </p:nvSpPr>
        <p:spPr>
          <a:xfrm>
            <a:off x="3608705" y="675640"/>
            <a:ext cx="2584450" cy="645160"/>
          </a:xfrm>
          <a:prstGeom prst="rect">
            <a:avLst/>
          </a:prstGeom>
          <a:noFill/>
        </p:spPr>
        <p:txBody>
          <a:bodyPr wrap="square" rtlCol="0" anchor="t">
            <a:spAutoFit/>
          </a:bodyPr>
          <a:p>
            <a:pPr marL="0" indent="0">
              <a:lnSpc>
                <a:spcPct val="150000"/>
              </a:lnSpc>
              <a:spcBef>
                <a:spcPts val="0"/>
              </a:spcBef>
              <a:buNone/>
            </a:pPr>
            <a:r>
              <a:rPr lang="zh-CN" sz="2400" b="1" dirty="0">
                <a:solidFill>
                  <a:srgbClr val="FF0000"/>
                </a:solidFill>
                <a:effectLst/>
                <a:latin typeface="+mn-ea"/>
                <a:cs typeface="+mn-ea"/>
                <a:sym typeface="+mn-ea"/>
              </a:rPr>
              <a:t>天线工具箱</a:t>
            </a:r>
            <a:endParaRPr lang="zh-CN" sz="2400" b="1" dirty="0">
              <a:solidFill>
                <a:srgbClr val="FF0000"/>
              </a:solidFill>
              <a:effectLst/>
              <a:latin typeface="+mn-ea"/>
              <a:cs typeface="+mn-ea"/>
              <a:sym typeface="+mn-ea"/>
            </a:endParaRPr>
          </a:p>
        </p:txBody>
      </p:sp>
      <p:pic>
        <p:nvPicPr>
          <p:cNvPr id="6" name="图片 5"/>
          <p:cNvPicPr>
            <a:picLocks noChangeAspect="1"/>
          </p:cNvPicPr>
          <p:nvPr>
            <p:custDataLst>
              <p:tags r:id="rId11"/>
            </p:custDataLst>
          </p:nvPr>
        </p:nvPicPr>
        <p:blipFill>
          <a:blip r:embed="rId12"/>
          <a:stretch>
            <a:fillRect/>
          </a:stretch>
        </p:blipFill>
        <p:spPr>
          <a:xfrm>
            <a:off x="6313170" y="1137920"/>
            <a:ext cx="5721985" cy="4754880"/>
          </a:xfrm>
          <a:prstGeom prst="rect">
            <a:avLst/>
          </a:prstGeom>
        </p:spPr>
      </p:pic>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0" y="624143"/>
            <a:ext cx="12192000" cy="0"/>
          </a:xfrm>
          <a:prstGeom prst="line">
            <a:avLst/>
          </a:prstGeom>
          <a:ln w="15875">
            <a:solidFill>
              <a:srgbClr val="1F4E79"/>
            </a:solidFil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0" y="6316082"/>
            <a:ext cx="12192000" cy="580723"/>
          </a:xfrm>
          <a:prstGeom prst="rect">
            <a:avLst/>
          </a:prstGeom>
          <a:solidFill>
            <a:schemeClr val="accent5">
              <a:lumMod val="50000"/>
            </a:schemeClr>
          </a:solidFill>
          <a:ln>
            <a:noFill/>
          </a:ln>
        </p:spPr>
        <p:txBody>
          <a:bodyPr wrap="square" rtlCol="0">
            <a:spAutoFit/>
          </a:bodyPr>
          <a:lstStyle/>
          <a:p>
            <a:endParaRPr lang="zh-CN" altLang="en-US" dirty="0"/>
          </a:p>
        </p:txBody>
      </p:sp>
      <p:grpSp>
        <p:nvGrpSpPr>
          <p:cNvPr id="9" name="组合 8"/>
          <p:cNvGrpSpPr/>
          <p:nvPr/>
        </p:nvGrpSpPr>
        <p:grpSpPr>
          <a:xfrm>
            <a:off x="5311303" y="6457891"/>
            <a:ext cx="1843236" cy="400109"/>
            <a:chOff x="76140" y="6477345"/>
            <a:chExt cx="1947504" cy="400109"/>
          </a:xfrm>
        </p:grpSpPr>
        <p:pic>
          <p:nvPicPr>
            <p:cNvPr id="10" name="图片 9"/>
            <p:cNvPicPr>
              <a:picLocks noChangeAspect="1"/>
            </p:cNvPicPr>
            <p:nvPr/>
          </p:nvPicPr>
          <p:blipFill>
            <a:blip r:embed="rId1" cstate="print">
              <a:biLevel thresh="25000"/>
              <a:extLst>
                <a:ext uri="{28A0092B-C50C-407E-A947-70E740481C1C}">
                  <a14:useLocalDpi xmlns:a14="http://schemas.microsoft.com/office/drawing/2010/main" val="0"/>
                </a:ext>
              </a:extLst>
            </a:blip>
            <a:stretch>
              <a:fillRect/>
            </a:stretch>
          </p:blipFill>
          <p:spPr>
            <a:xfrm>
              <a:off x="76140" y="6477345"/>
              <a:ext cx="400109" cy="400109"/>
            </a:xfrm>
            <a:prstGeom prst="rect">
              <a:avLst/>
            </a:prstGeom>
          </p:spPr>
        </p:pic>
        <p:pic>
          <p:nvPicPr>
            <p:cNvPr id="11" name="图片 10"/>
            <p:cNvPicPr>
              <a:picLocks noChangeAspect="1"/>
            </p:cNvPicPr>
            <p:nvPr/>
          </p:nvPicPr>
          <p:blipFill rotWithShape="1">
            <a:blip r:embed="rId2">
              <a:biLevel thresh="25000"/>
            </a:blip>
            <a:srcRect l="1" t="6582" r="-25334" b="26979"/>
            <a:stretch>
              <a:fillRect/>
            </a:stretch>
          </p:blipFill>
          <p:spPr>
            <a:xfrm>
              <a:off x="414611" y="6477345"/>
              <a:ext cx="724874" cy="380655"/>
            </a:xfrm>
            <a:prstGeom prst="rect">
              <a:avLst/>
            </a:prstGeom>
          </p:spPr>
        </p:pic>
        <p:pic>
          <p:nvPicPr>
            <p:cNvPr id="12" name="图片 11"/>
            <p:cNvPicPr>
              <a:picLocks noChangeAspect="1"/>
            </p:cNvPicPr>
            <p:nvPr/>
          </p:nvPicPr>
          <p:blipFill rotWithShape="1">
            <a:blip r:embed="rId3">
              <a:biLevel thresh="25000"/>
              <a:extLst>
                <a:ext uri="{28A0092B-C50C-407E-A947-70E740481C1C}">
                  <a14:useLocalDpi xmlns:a14="http://schemas.microsoft.com/office/drawing/2010/main" val="0"/>
                </a:ext>
              </a:extLst>
            </a:blip>
            <a:srcRect l="32814" t="12432" r="55484" b="78542"/>
            <a:stretch>
              <a:fillRect/>
            </a:stretch>
          </p:blipFill>
          <p:spPr>
            <a:xfrm rot="1259126">
              <a:off x="895509" y="6508504"/>
              <a:ext cx="402920" cy="310802"/>
            </a:xfrm>
            <a:prstGeom prst="rect">
              <a:avLst/>
            </a:prstGeom>
          </p:spPr>
        </p:pic>
        <p:pic>
          <p:nvPicPr>
            <p:cNvPr id="13" name="图片 12"/>
            <p:cNvPicPr>
              <a:picLocks noChangeAspect="1"/>
            </p:cNvPicPr>
            <p:nvPr/>
          </p:nvPicPr>
          <p:blipFill rotWithShape="1">
            <a:blip r:embed="rId4" cstate="print"/>
            <a:srcRect t="-1" b="16526"/>
            <a:stretch>
              <a:fillRect/>
            </a:stretch>
          </p:blipFill>
          <p:spPr>
            <a:xfrm rot="589386">
              <a:off x="1256498" y="6481317"/>
              <a:ext cx="388026" cy="326437"/>
            </a:xfrm>
            <a:prstGeom prst="rect">
              <a:avLst/>
            </a:prstGeom>
          </p:spPr>
        </p:pic>
        <p:pic>
          <p:nvPicPr>
            <p:cNvPr id="14" name="图片 13"/>
            <p:cNvPicPr>
              <a:picLocks noChangeAspect="1"/>
            </p:cNvPicPr>
            <p:nvPr/>
          </p:nvPicPr>
          <p:blipFill rotWithShape="1">
            <a:blip r:embed="rId5" cstate="print"/>
            <a:srcRect t="18211" b="8984"/>
            <a:stretch>
              <a:fillRect/>
            </a:stretch>
          </p:blipFill>
          <p:spPr>
            <a:xfrm>
              <a:off x="1554468" y="6496881"/>
              <a:ext cx="469176" cy="341581"/>
            </a:xfrm>
            <a:prstGeom prst="rect">
              <a:avLst/>
            </a:prstGeom>
          </p:spPr>
        </p:pic>
      </p:grpSp>
      <p:pic>
        <p:nvPicPr>
          <p:cNvPr id="15" name="图片 14"/>
          <p:cNvPicPr>
            <a:picLocks noChangeAspect="1"/>
          </p:cNvPicPr>
          <p:nvPr/>
        </p:nvPicPr>
        <p:blipFill>
          <a:blip r:embed="rId6" cstate="print"/>
          <a:srcRect t="6230"/>
          <a:stretch>
            <a:fillRect/>
          </a:stretch>
        </p:blipFill>
        <p:spPr>
          <a:xfrm>
            <a:off x="10743565" y="137160"/>
            <a:ext cx="1291590" cy="544830"/>
          </a:xfrm>
          <a:prstGeom prst="rect">
            <a:avLst/>
          </a:prstGeom>
        </p:spPr>
      </p:pic>
      <p:sp>
        <p:nvSpPr>
          <p:cNvPr id="3" name="Text Box 2"/>
          <p:cNvSpPr txBox="1">
            <a:spLocks noGrp="1" noChangeArrowheads="1"/>
          </p:cNvSpPr>
          <p:nvPr>
            <p:custDataLst>
              <p:tags r:id="rId7"/>
            </p:custDataLst>
          </p:nvPr>
        </p:nvSpPr>
        <p:spPr>
          <a:xfrm>
            <a:off x="857250" y="500540"/>
            <a:ext cx="7561263" cy="645160"/>
          </a:xfrm>
          <a:prstGeom prst="rect">
            <a:avLst/>
          </a:prstGeom>
          <a:noFill/>
          <a:ln w="9525">
            <a:noFill/>
            <a:miter lim="800000"/>
          </a:ln>
          <a:effectLst/>
        </p:spPr>
        <p:txBody>
          <a:bodyPr vert="horz" wrap="square" lIns="91440" tIns="45720" rIns="91440" bIns="45720" numCol="1" anchor="ctr" anchorCtr="0" compatLnSpc="1">
            <a:spAutoFit/>
          </a:bodyPr>
          <a:lstStyle>
            <a:lvl1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2pPr>
            <a:lvl3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3pPr>
            <a:lvl4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4pPr>
            <a:lvl5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5pPr>
            <a:lvl6pPr marL="4572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6pPr>
            <a:lvl7pPr marL="9144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7pPr>
            <a:lvl8pPr marL="13716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8pPr>
            <a:lvl9pPr marL="18288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9pPr>
          </a:lstStyle>
          <a:p>
            <a:pPr marL="0" marR="0" lvl="0" indent="0" algn="ctr" defTabSz="914400" rtl="0" eaLnBrk="0" fontAlgn="base" latinLnBrk="0" hangingPunct="0">
              <a:lnSpc>
                <a:spcPct val="100000"/>
              </a:lnSpc>
              <a:spcBef>
                <a:spcPct val="50000"/>
              </a:spcBef>
              <a:spcAft>
                <a:spcPct val="0"/>
              </a:spcAft>
              <a:buClrTx/>
              <a:buSzTx/>
              <a:buFontTx/>
              <a:buNone/>
              <a:defRPr/>
            </a:pPr>
            <a:r>
              <a:rPr kumimoji="0" lang="en-US" alt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r>
              <a:rPr kumimoji="0" 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endParaRPr kumimoji="0" lang="zh-CN" sz="3600" b="1" i="0" u="none" strike="noStrike" kern="0" cap="none" spc="0" normalizeH="0" baseline="0" noProof="0" dirty="0">
              <a:ln>
                <a:noFill/>
              </a:ln>
              <a:solidFill>
                <a:srgbClr val="FF0000"/>
              </a:solidFill>
              <a:effectLst/>
              <a:uLnTx/>
              <a:uFillTx/>
              <a:latin typeface="华文楷体" panose="02010600040101010101" pitchFamily="2" charset="-122"/>
              <a:ea typeface="楷体_GB2312"/>
              <a:cs typeface="+mj-cs"/>
            </a:endParaRPr>
          </a:p>
        </p:txBody>
      </p:sp>
      <p:sp>
        <p:nvSpPr>
          <p:cNvPr id="16" name="文本框 15"/>
          <p:cNvSpPr txBox="1"/>
          <p:nvPr>
            <p:custDataLst>
              <p:tags r:id="rId8"/>
            </p:custDataLst>
          </p:nvPr>
        </p:nvSpPr>
        <p:spPr>
          <a:xfrm>
            <a:off x="0" y="50800"/>
            <a:ext cx="7917180" cy="521970"/>
          </a:xfrm>
          <a:prstGeom prst="rect">
            <a:avLst/>
          </a:prstGeom>
          <a:noFill/>
        </p:spPr>
        <p:txBody>
          <a:bodyPr wrap="square" rtlCol="0">
            <a:spAutoFit/>
          </a:bodyPr>
          <a:p>
            <a:pPr>
              <a:buClrTx/>
              <a:buSzTx/>
              <a:buFontTx/>
            </a:pPr>
            <a:r>
              <a:rPr sz="2800" dirty="0" err="1"/>
              <a:t>7.4、MATLAB在天线仿真计算的应用</a:t>
            </a:r>
            <a:endParaRPr lang="zh-CN" sz="2800" dirty="0" err="1"/>
          </a:p>
        </p:txBody>
      </p:sp>
      <p:sp>
        <p:nvSpPr>
          <p:cNvPr id="17" name="文本框 16"/>
          <p:cNvSpPr txBox="1"/>
          <p:nvPr>
            <p:custDataLst>
              <p:tags r:id="rId9"/>
            </p:custDataLst>
          </p:nvPr>
        </p:nvSpPr>
        <p:spPr>
          <a:xfrm>
            <a:off x="221615" y="712788"/>
            <a:ext cx="10313670" cy="570865"/>
          </a:xfrm>
          <a:prstGeom prst="rect">
            <a:avLst/>
          </a:prstGeom>
          <a:noFill/>
        </p:spPr>
        <p:txBody>
          <a:bodyPr wrap="square" rtlCol="0" anchor="t">
            <a:spAutoFit/>
          </a:bodyPr>
          <a:p>
            <a:pPr marL="342900" marR="0" lvl="0" indent="-342900" algn="l" defTabSz="914400" rtl="0" eaLnBrk="1" fontAlgn="base" latinLnBrk="0" hangingPunct="1">
              <a:lnSpc>
                <a:spcPct val="130000"/>
              </a:lnSpc>
              <a:spcBef>
                <a:spcPct val="20000"/>
              </a:spcBef>
              <a:spcAft>
                <a:spcPct val="0"/>
              </a:spcAft>
              <a:buClrTx/>
              <a:buSzTx/>
              <a:buFont typeface="Wingdings" panose="05000000000000000000" pitchFamily="2" charset="2"/>
              <a:buNone/>
              <a:defRPr/>
            </a:pPr>
            <a:r>
              <a:rPr lang="en-US" altLang="zh-CN" sz="2400" b="1" kern="0" noProof="0" dirty="0" smtClean="0">
                <a:ln>
                  <a:noFill/>
                </a:ln>
                <a:effectLst/>
                <a:uLnTx/>
                <a:uFillTx/>
                <a:latin typeface="宋体" panose="02010600030101010101" pitchFamily="2" charset="-122"/>
                <a:ea typeface="楷体_GB2312"/>
                <a:sym typeface="+mn-ea"/>
              </a:rPr>
              <a:t>7.4.2 电偶极子天线</a:t>
            </a:r>
            <a:endParaRPr lang="zh-CN" sz="2400" b="1" kern="0" noProof="0" dirty="0" smtClean="0">
              <a:ln>
                <a:noFill/>
              </a:ln>
              <a:effectLst/>
              <a:uLnTx/>
              <a:uFillTx/>
              <a:latin typeface="宋体" panose="02010600030101010101" pitchFamily="2" charset="-122"/>
              <a:ea typeface="楷体_GB2312"/>
              <a:sym typeface="+mn-ea"/>
            </a:endParaRPr>
          </a:p>
        </p:txBody>
      </p:sp>
      <p:sp>
        <p:nvSpPr>
          <p:cNvPr id="11266" name="文本占位符 11265"/>
          <p:cNvSpPr>
            <a:spLocks noGrp="1"/>
          </p:cNvSpPr>
          <p:nvPr>
            <p:custDataLst>
              <p:tags r:id="rId10"/>
            </p:custDataLst>
          </p:nvPr>
        </p:nvSpPr>
        <p:spPr>
          <a:xfrm>
            <a:off x="857250" y="1297940"/>
            <a:ext cx="5461000" cy="4800600"/>
          </a:xfrm>
          <a:prstGeom prst="rect">
            <a:avLst/>
          </a:prstGeom>
          <a:noFill/>
          <a:ln w="9525">
            <a:noFill/>
            <a:miter/>
          </a:ln>
        </p:spPr>
        <p:txBody>
          <a:bodyPr/>
          <a:lstStyle>
            <a:lvl1pPr marL="342900" lvl="0" indent="-3429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3200" b="0" i="0" u="none" kern="1200" baseline="0">
                <a:solidFill>
                  <a:schemeClr val="tx1"/>
                </a:solidFill>
                <a:effectLst>
                  <a:outerShdw blurRad="38100" dist="38100" dir="2700000">
                    <a:srgbClr val="000000"/>
                  </a:outerShdw>
                </a:effectLst>
                <a:latin typeface="+mn-lt"/>
                <a:ea typeface="+mn-ea"/>
                <a:cs typeface="+mn-cs"/>
              </a:defRPr>
            </a:lvl1pPr>
            <a:lvl2pPr marL="742950" lvl="1" indent="-285750" algn="l" defTabSz="914400" eaLnBrk="1" fontAlgn="base" latinLnBrk="0" hangingPunct="1">
              <a:spcBef>
                <a:spcPct val="20000"/>
              </a:spcBef>
              <a:spcAft>
                <a:spcPct val="0"/>
              </a:spcAft>
              <a:buClr>
                <a:schemeClr val="accent2"/>
              </a:buClr>
              <a:buSzPct val="70000"/>
              <a:buFont typeface="Wingdings" panose="05000000000000000000" pitchFamily="2" charset="2"/>
              <a:buChar char="n"/>
              <a:defRPr sz="2800" b="0" i="0" u="none" kern="1200" baseline="0">
                <a:solidFill>
                  <a:schemeClr val="tx1"/>
                </a:solidFill>
                <a:effectLst>
                  <a:outerShdw blurRad="38100" dist="38100" dir="2700000">
                    <a:srgbClr val="000000"/>
                  </a:outerShdw>
                </a:effectLst>
                <a:latin typeface="+mn-lt"/>
                <a:ea typeface="+mn-ea"/>
                <a:cs typeface="+mn-cs"/>
              </a:defRPr>
            </a:lvl2pPr>
            <a:lvl3pPr marL="1143000" lvl="2" indent="-228600" algn="l" defTabSz="914400" eaLnBrk="1" fontAlgn="base" latinLnBrk="0" hangingPunct="1">
              <a:spcBef>
                <a:spcPct val="20000"/>
              </a:spcBef>
              <a:spcAft>
                <a:spcPct val="0"/>
              </a:spcAft>
              <a:buClr>
                <a:schemeClr val="tx2"/>
              </a:buClr>
              <a:buSzPct val="70000"/>
              <a:buFont typeface="Wingdings" panose="05000000000000000000" pitchFamily="2" charset="2"/>
              <a:buChar char="n"/>
              <a:defRPr sz="2400" b="0" i="0" u="none" kern="1200" baseline="0">
                <a:solidFill>
                  <a:schemeClr val="tx1"/>
                </a:solidFill>
                <a:effectLst>
                  <a:outerShdw blurRad="38100" dist="38100" dir="2700000">
                    <a:srgbClr val="000000"/>
                  </a:outerShdw>
                </a:effectLst>
                <a:latin typeface="+mn-lt"/>
                <a:ea typeface="+mn-ea"/>
                <a:cs typeface="+mn-cs"/>
              </a:defRPr>
            </a:lvl3pPr>
            <a:lvl4pPr marL="1600200" lvl="3" indent="-228600" algn="l" defTabSz="914400" eaLnBrk="1" fontAlgn="base" latinLnBrk="0" hangingPunct="1">
              <a:spcBef>
                <a:spcPct val="20000"/>
              </a:spcBef>
              <a:spcAft>
                <a:spcPct val="0"/>
              </a:spcAft>
              <a:buClr>
                <a:schemeClr val="accent2"/>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4pPr>
            <a:lvl5pPr marL="2057400" lvl="4"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5pPr>
            <a:lvl6pPr marL="2514600" lvl="5"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6pPr>
            <a:lvl7pPr marL="2971800" lvl="6"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7pPr>
            <a:lvl8pPr marL="3429000" lvl="7"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8pPr>
            <a:lvl9pPr marL="3886200" lvl="8"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9pPr>
          </a:lstStyle>
          <a:p>
            <a:pPr marL="0" indent="0">
              <a:lnSpc>
                <a:spcPct val="150000"/>
              </a:lnSpc>
              <a:spcBef>
                <a:spcPts val="0"/>
              </a:spcBef>
              <a:buNone/>
            </a:pPr>
            <a:r>
              <a:rPr lang="en-US" altLang="zh-CN" sz="2400" strike="noStrike" noProof="1" dirty="0">
                <a:solidFill>
                  <a:schemeClr val="tx1"/>
                </a:solidFill>
                <a:effectLst/>
                <a:latin typeface="+mn-ea"/>
                <a:cs typeface="+mn-ea"/>
              </a:rPr>
              <a:t>    </a:t>
            </a:r>
            <a:r>
              <a:rPr lang="zh-CN" sz="2400" strike="noStrike" noProof="1" dirty="0">
                <a:solidFill>
                  <a:schemeClr val="tx1"/>
                </a:solidFill>
                <a:effectLst/>
                <a:latin typeface="+mn-ea"/>
                <a:cs typeface="+mn-ea"/>
              </a:rPr>
              <a:t>通过</a:t>
            </a:r>
            <a:r>
              <a:rPr lang="en-US" altLang="zh-CN" sz="2400" strike="noStrike" noProof="1" dirty="0">
                <a:solidFill>
                  <a:schemeClr val="tx1"/>
                </a:solidFill>
                <a:effectLst/>
                <a:latin typeface="+mn-ea"/>
                <a:cs typeface="+mn-ea"/>
              </a:rPr>
              <a:t>“vswr”</a:t>
            </a:r>
            <a:r>
              <a:rPr lang="zh-CN" altLang="en-US" sz="2400" strike="noStrike" noProof="1" dirty="0">
                <a:solidFill>
                  <a:schemeClr val="tx1"/>
                </a:solidFill>
                <a:effectLst/>
                <a:latin typeface="+mn-ea"/>
                <a:cs typeface="+mn-ea"/>
              </a:rPr>
              <a:t>函数可仿真天线的驻波比，如右图所示。</a:t>
            </a:r>
            <a:endParaRPr lang="zh-CN" altLang="en-US" sz="2400" strike="noStrike" noProof="1" dirty="0">
              <a:solidFill>
                <a:schemeClr val="tx1"/>
              </a:solidFill>
              <a:effectLst/>
              <a:latin typeface="+mn-ea"/>
              <a:cs typeface="+mn-ea"/>
            </a:endParaRPr>
          </a:p>
          <a:p>
            <a:pPr marL="0" indent="0">
              <a:lnSpc>
                <a:spcPct val="150000"/>
              </a:lnSpc>
              <a:spcBef>
                <a:spcPts val="0"/>
              </a:spcBef>
              <a:buNone/>
            </a:pPr>
            <a:r>
              <a:rPr lang="en-US" sz="2400" strike="noStrike" noProof="1" dirty="0">
                <a:solidFill>
                  <a:schemeClr val="tx1"/>
                </a:solidFill>
                <a:effectLst/>
                <a:latin typeface="+mn-ea"/>
                <a:cs typeface="+mn-ea"/>
              </a:rPr>
              <a:t>        电磁波从甲介质传导到乙介质中，由于介质不同使得电磁波的能量会有一部分被反射，从而在甲区域想出去行驻波，电压驻波比指的是行驻波的电压峰值与电压谷值之比，驻波比越大，反射功率越高，传输效率越低，无穷大时，为全反射，没有能量传输。</a:t>
            </a:r>
            <a:endParaRPr lang="en-US" sz="2400" strike="noStrike" noProof="1" dirty="0">
              <a:solidFill>
                <a:schemeClr val="tx1"/>
              </a:solidFill>
              <a:effectLst/>
              <a:latin typeface="+mn-ea"/>
              <a:cs typeface="+mn-ea"/>
            </a:endParaRPr>
          </a:p>
        </p:txBody>
      </p:sp>
      <p:sp>
        <p:nvSpPr>
          <p:cNvPr id="2" name="文本框 1"/>
          <p:cNvSpPr txBox="1"/>
          <p:nvPr/>
        </p:nvSpPr>
        <p:spPr>
          <a:xfrm>
            <a:off x="3608705" y="675640"/>
            <a:ext cx="2584450" cy="645160"/>
          </a:xfrm>
          <a:prstGeom prst="rect">
            <a:avLst/>
          </a:prstGeom>
          <a:noFill/>
        </p:spPr>
        <p:txBody>
          <a:bodyPr wrap="square" rtlCol="0" anchor="t">
            <a:spAutoFit/>
          </a:bodyPr>
          <a:p>
            <a:pPr marL="0" indent="0">
              <a:lnSpc>
                <a:spcPct val="150000"/>
              </a:lnSpc>
              <a:spcBef>
                <a:spcPts val="0"/>
              </a:spcBef>
              <a:buNone/>
            </a:pPr>
            <a:r>
              <a:rPr lang="zh-CN" sz="2400" b="1" dirty="0">
                <a:solidFill>
                  <a:srgbClr val="FF0000"/>
                </a:solidFill>
                <a:effectLst/>
                <a:latin typeface="+mn-ea"/>
                <a:cs typeface="+mn-ea"/>
                <a:sym typeface="+mn-ea"/>
              </a:rPr>
              <a:t>天线工具箱</a:t>
            </a:r>
            <a:endParaRPr lang="zh-CN" sz="2400" b="1" dirty="0">
              <a:solidFill>
                <a:srgbClr val="FF0000"/>
              </a:solidFill>
              <a:effectLst/>
              <a:latin typeface="+mn-ea"/>
              <a:cs typeface="+mn-ea"/>
              <a:sym typeface="+mn-ea"/>
            </a:endParaRPr>
          </a:p>
        </p:txBody>
      </p:sp>
      <p:pic>
        <p:nvPicPr>
          <p:cNvPr id="4" name="图片 3"/>
          <p:cNvPicPr>
            <a:picLocks noChangeAspect="1"/>
          </p:cNvPicPr>
          <p:nvPr>
            <p:custDataLst>
              <p:tags r:id="rId11"/>
            </p:custDataLst>
          </p:nvPr>
        </p:nvPicPr>
        <p:blipFill>
          <a:blip r:embed="rId12"/>
          <a:stretch>
            <a:fillRect/>
          </a:stretch>
        </p:blipFill>
        <p:spPr>
          <a:xfrm>
            <a:off x="6193155" y="1018540"/>
            <a:ext cx="5974715" cy="4895215"/>
          </a:xfrm>
          <a:prstGeom prst="rect">
            <a:avLst/>
          </a:prstGeom>
        </p:spPr>
      </p:pic>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0" y="624143"/>
            <a:ext cx="12192000" cy="0"/>
          </a:xfrm>
          <a:prstGeom prst="line">
            <a:avLst/>
          </a:prstGeom>
          <a:ln w="15875">
            <a:solidFill>
              <a:srgbClr val="1F4E79"/>
            </a:solidFil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0" y="6316082"/>
            <a:ext cx="12192000" cy="580723"/>
          </a:xfrm>
          <a:prstGeom prst="rect">
            <a:avLst/>
          </a:prstGeom>
          <a:solidFill>
            <a:schemeClr val="accent5">
              <a:lumMod val="50000"/>
            </a:schemeClr>
          </a:solidFill>
          <a:ln>
            <a:noFill/>
          </a:ln>
        </p:spPr>
        <p:txBody>
          <a:bodyPr wrap="square" rtlCol="0">
            <a:spAutoFit/>
          </a:bodyPr>
          <a:lstStyle/>
          <a:p>
            <a:endParaRPr lang="zh-CN" altLang="en-US" dirty="0"/>
          </a:p>
        </p:txBody>
      </p:sp>
      <p:grpSp>
        <p:nvGrpSpPr>
          <p:cNvPr id="9" name="组合 8"/>
          <p:cNvGrpSpPr/>
          <p:nvPr/>
        </p:nvGrpSpPr>
        <p:grpSpPr>
          <a:xfrm>
            <a:off x="5311303" y="6457891"/>
            <a:ext cx="1843236" cy="400109"/>
            <a:chOff x="76140" y="6477345"/>
            <a:chExt cx="1947504" cy="400109"/>
          </a:xfrm>
        </p:grpSpPr>
        <p:pic>
          <p:nvPicPr>
            <p:cNvPr id="10" name="图片 9"/>
            <p:cNvPicPr>
              <a:picLocks noChangeAspect="1"/>
            </p:cNvPicPr>
            <p:nvPr/>
          </p:nvPicPr>
          <p:blipFill>
            <a:blip r:embed="rId1" cstate="print">
              <a:biLevel thresh="25000"/>
              <a:extLst>
                <a:ext uri="{28A0092B-C50C-407E-A947-70E740481C1C}">
                  <a14:useLocalDpi xmlns:a14="http://schemas.microsoft.com/office/drawing/2010/main" val="0"/>
                </a:ext>
              </a:extLst>
            </a:blip>
            <a:stretch>
              <a:fillRect/>
            </a:stretch>
          </p:blipFill>
          <p:spPr>
            <a:xfrm>
              <a:off x="76140" y="6477345"/>
              <a:ext cx="400109" cy="400109"/>
            </a:xfrm>
            <a:prstGeom prst="rect">
              <a:avLst/>
            </a:prstGeom>
          </p:spPr>
        </p:pic>
        <p:pic>
          <p:nvPicPr>
            <p:cNvPr id="11" name="图片 10"/>
            <p:cNvPicPr>
              <a:picLocks noChangeAspect="1"/>
            </p:cNvPicPr>
            <p:nvPr/>
          </p:nvPicPr>
          <p:blipFill rotWithShape="1">
            <a:blip r:embed="rId2">
              <a:biLevel thresh="25000"/>
            </a:blip>
            <a:srcRect l="1" t="6582" r="-25334" b="26979"/>
            <a:stretch>
              <a:fillRect/>
            </a:stretch>
          </p:blipFill>
          <p:spPr>
            <a:xfrm>
              <a:off x="414611" y="6477345"/>
              <a:ext cx="724874" cy="380655"/>
            </a:xfrm>
            <a:prstGeom prst="rect">
              <a:avLst/>
            </a:prstGeom>
          </p:spPr>
        </p:pic>
        <p:pic>
          <p:nvPicPr>
            <p:cNvPr id="12" name="图片 11"/>
            <p:cNvPicPr>
              <a:picLocks noChangeAspect="1"/>
            </p:cNvPicPr>
            <p:nvPr/>
          </p:nvPicPr>
          <p:blipFill rotWithShape="1">
            <a:blip r:embed="rId3">
              <a:biLevel thresh="25000"/>
              <a:extLst>
                <a:ext uri="{28A0092B-C50C-407E-A947-70E740481C1C}">
                  <a14:useLocalDpi xmlns:a14="http://schemas.microsoft.com/office/drawing/2010/main" val="0"/>
                </a:ext>
              </a:extLst>
            </a:blip>
            <a:srcRect l="32814" t="12432" r="55484" b="78542"/>
            <a:stretch>
              <a:fillRect/>
            </a:stretch>
          </p:blipFill>
          <p:spPr>
            <a:xfrm rot="1259126">
              <a:off x="895509" y="6508504"/>
              <a:ext cx="402920" cy="310802"/>
            </a:xfrm>
            <a:prstGeom prst="rect">
              <a:avLst/>
            </a:prstGeom>
          </p:spPr>
        </p:pic>
        <p:pic>
          <p:nvPicPr>
            <p:cNvPr id="13" name="图片 12"/>
            <p:cNvPicPr>
              <a:picLocks noChangeAspect="1"/>
            </p:cNvPicPr>
            <p:nvPr/>
          </p:nvPicPr>
          <p:blipFill rotWithShape="1">
            <a:blip r:embed="rId4" cstate="print"/>
            <a:srcRect t="-1" b="16526"/>
            <a:stretch>
              <a:fillRect/>
            </a:stretch>
          </p:blipFill>
          <p:spPr>
            <a:xfrm rot="589386">
              <a:off x="1256498" y="6481317"/>
              <a:ext cx="388026" cy="326437"/>
            </a:xfrm>
            <a:prstGeom prst="rect">
              <a:avLst/>
            </a:prstGeom>
          </p:spPr>
        </p:pic>
        <p:pic>
          <p:nvPicPr>
            <p:cNvPr id="14" name="图片 13"/>
            <p:cNvPicPr>
              <a:picLocks noChangeAspect="1"/>
            </p:cNvPicPr>
            <p:nvPr/>
          </p:nvPicPr>
          <p:blipFill rotWithShape="1">
            <a:blip r:embed="rId5" cstate="print"/>
            <a:srcRect t="18211" b="8984"/>
            <a:stretch>
              <a:fillRect/>
            </a:stretch>
          </p:blipFill>
          <p:spPr>
            <a:xfrm>
              <a:off x="1554468" y="6496881"/>
              <a:ext cx="469176" cy="341581"/>
            </a:xfrm>
            <a:prstGeom prst="rect">
              <a:avLst/>
            </a:prstGeom>
          </p:spPr>
        </p:pic>
      </p:grpSp>
      <p:pic>
        <p:nvPicPr>
          <p:cNvPr id="15" name="图片 14"/>
          <p:cNvPicPr>
            <a:picLocks noChangeAspect="1"/>
          </p:cNvPicPr>
          <p:nvPr/>
        </p:nvPicPr>
        <p:blipFill>
          <a:blip r:embed="rId6" cstate="print"/>
          <a:srcRect t="6230"/>
          <a:stretch>
            <a:fillRect/>
          </a:stretch>
        </p:blipFill>
        <p:spPr>
          <a:xfrm>
            <a:off x="10743565" y="137160"/>
            <a:ext cx="1291590" cy="544830"/>
          </a:xfrm>
          <a:prstGeom prst="rect">
            <a:avLst/>
          </a:prstGeom>
        </p:spPr>
      </p:pic>
      <p:sp>
        <p:nvSpPr>
          <p:cNvPr id="3" name="Text Box 2"/>
          <p:cNvSpPr txBox="1">
            <a:spLocks noGrp="1" noChangeArrowheads="1"/>
          </p:cNvSpPr>
          <p:nvPr>
            <p:custDataLst>
              <p:tags r:id="rId7"/>
            </p:custDataLst>
          </p:nvPr>
        </p:nvSpPr>
        <p:spPr>
          <a:xfrm>
            <a:off x="857250" y="500540"/>
            <a:ext cx="7561263" cy="645160"/>
          </a:xfrm>
          <a:prstGeom prst="rect">
            <a:avLst/>
          </a:prstGeom>
          <a:noFill/>
          <a:ln w="9525">
            <a:noFill/>
            <a:miter lim="800000"/>
          </a:ln>
          <a:effectLst/>
        </p:spPr>
        <p:txBody>
          <a:bodyPr vert="horz" wrap="square" lIns="91440" tIns="45720" rIns="91440" bIns="45720" numCol="1" anchor="ctr" anchorCtr="0" compatLnSpc="1">
            <a:spAutoFit/>
          </a:bodyPr>
          <a:lstStyle>
            <a:lvl1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2pPr>
            <a:lvl3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3pPr>
            <a:lvl4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4pPr>
            <a:lvl5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5pPr>
            <a:lvl6pPr marL="4572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6pPr>
            <a:lvl7pPr marL="9144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7pPr>
            <a:lvl8pPr marL="13716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8pPr>
            <a:lvl9pPr marL="18288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9pPr>
          </a:lstStyle>
          <a:p>
            <a:pPr marL="0" marR="0" lvl="0" indent="0" algn="ctr" defTabSz="914400" rtl="0" eaLnBrk="0" fontAlgn="base" latinLnBrk="0" hangingPunct="0">
              <a:lnSpc>
                <a:spcPct val="100000"/>
              </a:lnSpc>
              <a:spcBef>
                <a:spcPct val="50000"/>
              </a:spcBef>
              <a:spcAft>
                <a:spcPct val="0"/>
              </a:spcAft>
              <a:buClrTx/>
              <a:buSzTx/>
              <a:buFontTx/>
              <a:buNone/>
              <a:defRPr/>
            </a:pPr>
            <a:r>
              <a:rPr kumimoji="0" lang="en-US" alt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r>
              <a:rPr kumimoji="0" 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endParaRPr kumimoji="0" lang="zh-CN" sz="3600" b="1" i="0" u="none" strike="noStrike" kern="0" cap="none" spc="0" normalizeH="0" baseline="0" noProof="0" dirty="0">
              <a:ln>
                <a:noFill/>
              </a:ln>
              <a:solidFill>
                <a:srgbClr val="FF0000"/>
              </a:solidFill>
              <a:effectLst/>
              <a:uLnTx/>
              <a:uFillTx/>
              <a:latin typeface="华文楷体" panose="02010600040101010101" pitchFamily="2" charset="-122"/>
              <a:ea typeface="楷体_GB2312"/>
              <a:cs typeface="+mj-cs"/>
            </a:endParaRPr>
          </a:p>
        </p:txBody>
      </p:sp>
      <p:sp>
        <p:nvSpPr>
          <p:cNvPr id="16" name="文本框 15"/>
          <p:cNvSpPr txBox="1"/>
          <p:nvPr>
            <p:custDataLst>
              <p:tags r:id="rId8"/>
            </p:custDataLst>
          </p:nvPr>
        </p:nvSpPr>
        <p:spPr>
          <a:xfrm>
            <a:off x="0" y="50800"/>
            <a:ext cx="7917180" cy="521970"/>
          </a:xfrm>
          <a:prstGeom prst="rect">
            <a:avLst/>
          </a:prstGeom>
          <a:noFill/>
        </p:spPr>
        <p:txBody>
          <a:bodyPr wrap="square" rtlCol="0">
            <a:spAutoFit/>
          </a:bodyPr>
          <a:p>
            <a:pPr>
              <a:buClrTx/>
              <a:buSzTx/>
              <a:buFontTx/>
            </a:pPr>
            <a:r>
              <a:rPr sz="2800" dirty="0" err="1"/>
              <a:t>7.4、MATLAB在天线仿真计算的应用</a:t>
            </a:r>
            <a:endParaRPr lang="zh-CN" sz="2800" dirty="0" err="1"/>
          </a:p>
        </p:txBody>
      </p:sp>
      <p:sp>
        <p:nvSpPr>
          <p:cNvPr id="17" name="文本框 16"/>
          <p:cNvSpPr txBox="1"/>
          <p:nvPr>
            <p:custDataLst>
              <p:tags r:id="rId9"/>
            </p:custDataLst>
          </p:nvPr>
        </p:nvSpPr>
        <p:spPr>
          <a:xfrm>
            <a:off x="221615" y="649923"/>
            <a:ext cx="10313670" cy="570865"/>
          </a:xfrm>
          <a:prstGeom prst="rect">
            <a:avLst/>
          </a:prstGeom>
          <a:noFill/>
        </p:spPr>
        <p:txBody>
          <a:bodyPr wrap="square" rtlCol="0" anchor="t">
            <a:spAutoFit/>
          </a:bodyPr>
          <a:p>
            <a:pPr marL="342900" marR="0" lvl="0" indent="-342900" algn="l" defTabSz="914400" rtl="0" eaLnBrk="1" fontAlgn="base" latinLnBrk="0" hangingPunct="1">
              <a:lnSpc>
                <a:spcPct val="130000"/>
              </a:lnSpc>
              <a:spcBef>
                <a:spcPct val="20000"/>
              </a:spcBef>
              <a:spcAft>
                <a:spcPct val="0"/>
              </a:spcAft>
              <a:buClrTx/>
              <a:buSzTx/>
              <a:buFont typeface="Wingdings" panose="05000000000000000000" pitchFamily="2" charset="2"/>
              <a:buNone/>
              <a:defRPr/>
            </a:pPr>
            <a:r>
              <a:rPr lang="en-US" altLang="zh-CN" sz="2400" b="1" kern="0" noProof="0" dirty="0" smtClean="0">
                <a:ln>
                  <a:noFill/>
                </a:ln>
                <a:effectLst/>
                <a:uLnTx/>
                <a:uFillTx/>
                <a:latin typeface="宋体" panose="02010600030101010101" pitchFamily="2" charset="-122"/>
                <a:ea typeface="楷体_GB2312"/>
                <a:sym typeface="+mn-ea"/>
              </a:rPr>
              <a:t>7.4.3 半波振子天线</a:t>
            </a:r>
            <a:endParaRPr lang="en-US" altLang="zh-CN" sz="2400" b="1" kern="0" noProof="0" dirty="0" smtClean="0">
              <a:ln>
                <a:noFill/>
              </a:ln>
              <a:effectLst/>
              <a:uLnTx/>
              <a:uFillTx/>
              <a:latin typeface="宋体" panose="02010600030101010101" pitchFamily="2" charset="-122"/>
              <a:ea typeface="楷体_GB2312"/>
              <a:sym typeface="+mn-ea"/>
            </a:endParaRPr>
          </a:p>
        </p:txBody>
      </p:sp>
      <p:sp>
        <p:nvSpPr>
          <p:cNvPr id="11266" name="文本占位符 11265"/>
          <p:cNvSpPr>
            <a:spLocks noGrp="1"/>
          </p:cNvSpPr>
          <p:nvPr>
            <p:custDataLst>
              <p:tags r:id="rId10"/>
            </p:custDataLst>
          </p:nvPr>
        </p:nvSpPr>
        <p:spPr>
          <a:xfrm>
            <a:off x="857250" y="1297940"/>
            <a:ext cx="5901055" cy="4800600"/>
          </a:xfrm>
          <a:prstGeom prst="rect">
            <a:avLst/>
          </a:prstGeom>
          <a:noFill/>
          <a:ln w="9525">
            <a:noFill/>
            <a:miter/>
          </a:ln>
        </p:spPr>
        <p:txBody>
          <a:bodyPr/>
          <a:lstStyle>
            <a:lvl1pPr marL="342900" lvl="0" indent="-3429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3200" b="0" i="0" u="none" kern="1200" baseline="0">
                <a:solidFill>
                  <a:schemeClr val="tx1"/>
                </a:solidFill>
                <a:effectLst>
                  <a:outerShdw blurRad="38100" dist="38100" dir="2700000">
                    <a:srgbClr val="000000"/>
                  </a:outerShdw>
                </a:effectLst>
                <a:latin typeface="+mn-lt"/>
                <a:ea typeface="+mn-ea"/>
                <a:cs typeface="+mn-cs"/>
              </a:defRPr>
            </a:lvl1pPr>
            <a:lvl2pPr marL="742950" lvl="1" indent="-285750" algn="l" defTabSz="914400" eaLnBrk="1" fontAlgn="base" latinLnBrk="0" hangingPunct="1">
              <a:spcBef>
                <a:spcPct val="20000"/>
              </a:spcBef>
              <a:spcAft>
                <a:spcPct val="0"/>
              </a:spcAft>
              <a:buClr>
                <a:schemeClr val="accent2"/>
              </a:buClr>
              <a:buSzPct val="70000"/>
              <a:buFont typeface="Wingdings" panose="05000000000000000000" pitchFamily="2" charset="2"/>
              <a:buChar char="n"/>
              <a:defRPr sz="2800" b="0" i="0" u="none" kern="1200" baseline="0">
                <a:solidFill>
                  <a:schemeClr val="tx1"/>
                </a:solidFill>
                <a:effectLst>
                  <a:outerShdw blurRad="38100" dist="38100" dir="2700000">
                    <a:srgbClr val="000000"/>
                  </a:outerShdw>
                </a:effectLst>
                <a:latin typeface="+mn-lt"/>
                <a:ea typeface="+mn-ea"/>
                <a:cs typeface="+mn-cs"/>
              </a:defRPr>
            </a:lvl2pPr>
            <a:lvl3pPr marL="1143000" lvl="2" indent="-228600" algn="l" defTabSz="914400" eaLnBrk="1" fontAlgn="base" latinLnBrk="0" hangingPunct="1">
              <a:spcBef>
                <a:spcPct val="20000"/>
              </a:spcBef>
              <a:spcAft>
                <a:spcPct val="0"/>
              </a:spcAft>
              <a:buClr>
                <a:schemeClr val="tx2"/>
              </a:buClr>
              <a:buSzPct val="70000"/>
              <a:buFont typeface="Wingdings" panose="05000000000000000000" pitchFamily="2" charset="2"/>
              <a:buChar char="n"/>
              <a:defRPr sz="2400" b="0" i="0" u="none" kern="1200" baseline="0">
                <a:solidFill>
                  <a:schemeClr val="tx1"/>
                </a:solidFill>
                <a:effectLst>
                  <a:outerShdw blurRad="38100" dist="38100" dir="2700000">
                    <a:srgbClr val="000000"/>
                  </a:outerShdw>
                </a:effectLst>
                <a:latin typeface="+mn-lt"/>
                <a:ea typeface="+mn-ea"/>
                <a:cs typeface="+mn-cs"/>
              </a:defRPr>
            </a:lvl3pPr>
            <a:lvl4pPr marL="1600200" lvl="3" indent="-228600" algn="l" defTabSz="914400" eaLnBrk="1" fontAlgn="base" latinLnBrk="0" hangingPunct="1">
              <a:spcBef>
                <a:spcPct val="20000"/>
              </a:spcBef>
              <a:spcAft>
                <a:spcPct val="0"/>
              </a:spcAft>
              <a:buClr>
                <a:schemeClr val="accent2"/>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4pPr>
            <a:lvl5pPr marL="2057400" lvl="4"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5pPr>
            <a:lvl6pPr marL="2514600" lvl="5"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6pPr>
            <a:lvl7pPr marL="2971800" lvl="6"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7pPr>
            <a:lvl8pPr marL="3429000" lvl="7"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8pPr>
            <a:lvl9pPr marL="3886200" lvl="8"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9pPr>
          </a:lstStyle>
          <a:p>
            <a:pPr marL="0" indent="0">
              <a:lnSpc>
                <a:spcPct val="150000"/>
              </a:lnSpc>
              <a:spcBef>
                <a:spcPts val="0"/>
              </a:spcBef>
              <a:buNone/>
            </a:pPr>
            <a:r>
              <a:rPr lang="en-US" altLang="zh-CN" sz="2400" strike="noStrike" noProof="1" dirty="0">
                <a:solidFill>
                  <a:schemeClr val="tx1"/>
                </a:solidFill>
                <a:effectLst/>
                <a:latin typeface="+mn-ea"/>
                <a:cs typeface="+mn-ea"/>
              </a:rPr>
              <a:t>    </a:t>
            </a:r>
            <a:r>
              <a:rPr lang="zh-CN" altLang="en-US" sz="2400" strike="noStrike" noProof="1" dirty="0">
                <a:solidFill>
                  <a:schemeClr val="tx1"/>
                </a:solidFill>
                <a:effectLst/>
                <a:latin typeface="+mn-ea"/>
                <a:cs typeface="+mn-ea"/>
              </a:rPr>
              <a:t>半波振子天线，也被称为偶极子天线或双极子天线，是一种最简单的无线电天线，它是由两个长度各为1/4波长的导线或棒状物体组成的。这两个部分通常沿着同一直线放置，中间连接到馈线。这种天线的总长度等于半个无线电波的波长，因此得名“半波振子”。</a:t>
            </a:r>
            <a:endParaRPr lang="zh-CN" altLang="en-US" sz="2400" strike="noStrike" noProof="1" dirty="0">
              <a:solidFill>
                <a:schemeClr val="tx1"/>
              </a:solidFill>
              <a:effectLst/>
              <a:latin typeface="+mn-ea"/>
              <a:cs typeface="+mn-ea"/>
            </a:endParaRPr>
          </a:p>
        </p:txBody>
      </p:sp>
      <p:sp>
        <p:nvSpPr>
          <p:cNvPr id="4" name="文本框 3"/>
          <p:cNvSpPr txBox="1"/>
          <p:nvPr/>
        </p:nvSpPr>
        <p:spPr>
          <a:xfrm>
            <a:off x="3188335" y="612775"/>
            <a:ext cx="2584450" cy="645160"/>
          </a:xfrm>
          <a:prstGeom prst="rect">
            <a:avLst/>
          </a:prstGeom>
          <a:noFill/>
        </p:spPr>
        <p:txBody>
          <a:bodyPr wrap="square" rtlCol="0" anchor="t">
            <a:spAutoFit/>
          </a:bodyPr>
          <a:p>
            <a:pPr marL="0" indent="0">
              <a:lnSpc>
                <a:spcPct val="150000"/>
              </a:lnSpc>
              <a:spcBef>
                <a:spcPts val="0"/>
              </a:spcBef>
              <a:buNone/>
            </a:pPr>
            <a:r>
              <a:rPr sz="2400" b="1" dirty="0">
                <a:solidFill>
                  <a:srgbClr val="FF0000"/>
                </a:solidFill>
                <a:effectLst/>
                <a:latin typeface="+mn-ea"/>
                <a:cs typeface="+mn-ea"/>
                <a:sym typeface="+mn-ea"/>
              </a:rPr>
              <a:t>解析计算</a:t>
            </a:r>
            <a:endParaRPr sz="2400" b="1" dirty="0">
              <a:solidFill>
                <a:srgbClr val="FF0000"/>
              </a:solidFill>
              <a:effectLst/>
              <a:latin typeface="+mn-ea"/>
              <a:cs typeface="+mn-ea"/>
              <a:sym typeface="+mn-ea"/>
            </a:endParaRPr>
          </a:p>
        </p:txBody>
      </p:sp>
      <p:pic>
        <p:nvPicPr>
          <p:cNvPr id="19" name="图片 18"/>
          <p:cNvPicPr>
            <a:picLocks noChangeAspect="1"/>
          </p:cNvPicPr>
          <p:nvPr>
            <p:custDataLst>
              <p:tags r:id="rId11"/>
            </p:custDataLst>
          </p:nvPr>
        </p:nvPicPr>
        <p:blipFill>
          <a:blip r:embed="rId12"/>
          <a:stretch>
            <a:fillRect/>
          </a:stretch>
        </p:blipFill>
        <p:spPr>
          <a:xfrm>
            <a:off x="6710680" y="1517015"/>
            <a:ext cx="5344160" cy="3117850"/>
          </a:xfrm>
          <a:prstGeom prst="rect">
            <a:avLst/>
          </a:prstGeom>
        </p:spPr>
      </p:pic>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0" y="624143"/>
            <a:ext cx="12192000" cy="0"/>
          </a:xfrm>
          <a:prstGeom prst="line">
            <a:avLst/>
          </a:prstGeom>
          <a:ln w="15875">
            <a:solidFill>
              <a:srgbClr val="1F4E79"/>
            </a:solidFil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0" y="6316082"/>
            <a:ext cx="12192000" cy="580723"/>
          </a:xfrm>
          <a:prstGeom prst="rect">
            <a:avLst/>
          </a:prstGeom>
          <a:solidFill>
            <a:schemeClr val="accent5">
              <a:lumMod val="50000"/>
            </a:schemeClr>
          </a:solidFill>
          <a:ln>
            <a:noFill/>
          </a:ln>
        </p:spPr>
        <p:txBody>
          <a:bodyPr wrap="square" rtlCol="0">
            <a:spAutoFit/>
          </a:bodyPr>
          <a:lstStyle/>
          <a:p>
            <a:endParaRPr lang="zh-CN" altLang="en-US" dirty="0"/>
          </a:p>
        </p:txBody>
      </p:sp>
      <p:grpSp>
        <p:nvGrpSpPr>
          <p:cNvPr id="9" name="组合 8"/>
          <p:cNvGrpSpPr/>
          <p:nvPr/>
        </p:nvGrpSpPr>
        <p:grpSpPr>
          <a:xfrm>
            <a:off x="5311303" y="6457891"/>
            <a:ext cx="1843236" cy="400109"/>
            <a:chOff x="76140" y="6477345"/>
            <a:chExt cx="1947504" cy="400109"/>
          </a:xfrm>
        </p:grpSpPr>
        <p:pic>
          <p:nvPicPr>
            <p:cNvPr id="10" name="图片 9"/>
            <p:cNvPicPr>
              <a:picLocks noChangeAspect="1"/>
            </p:cNvPicPr>
            <p:nvPr/>
          </p:nvPicPr>
          <p:blipFill>
            <a:blip r:embed="rId1" cstate="print">
              <a:biLevel thresh="25000"/>
              <a:extLst>
                <a:ext uri="{28A0092B-C50C-407E-A947-70E740481C1C}">
                  <a14:useLocalDpi xmlns:a14="http://schemas.microsoft.com/office/drawing/2010/main" val="0"/>
                </a:ext>
              </a:extLst>
            </a:blip>
            <a:stretch>
              <a:fillRect/>
            </a:stretch>
          </p:blipFill>
          <p:spPr>
            <a:xfrm>
              <a:off x="76140" y="6477345"/>
              <a:ext cx="400109" cy="400109"/>
            </a:xfrm>
            <a:prstGeom prst="rect">
              <a:avLst/>
            </a:prstGeom>
          </p:spPr>
        </p:pic>
        <p:pic>
          <p:nvPicPr>
            <p:cNvPr id="11" name="图片 10"/>
            <p:cNvPicPr>
              <a:picLocks noChangeAspect="1"/>
            </p:cNvPicPr>
            <p:nvPr/>
          </p:nvPicPr>
          <p:blipFill rotWithShape="1">
            <a:blip r:embed="rId2">
              <a:biLevel thresh="25000"/>
            </a:blip>
            <a:srcRect l="1" t="6582" r="-25334" b="26979"/>
            <a:stretch>
              <a:fillRect/>
            </a:stretch>
          </p:blipFill>
          <p:spPr>
            <a:xfrm>
              <a:off x="414611" y="6477345"/>
              <a:ext cx="724874" cy="380655"/>
            </a:xfrm>
            <a:prstGeom prst="rect">
              <a:avLst/>
            </a:prstGeom>
          </p:spPr>
        </p:pic>
        <p:pic>
          <p:nvPicPr>
            <p:cNvPr id="12" name="图片 11"/>
            <p:cNvPicPr>
              <a:picLocks noChangeAspect="1"/>
            </p:cNvPicPr>
            <p:nvPr/>
          </p:nvPicPr>
          <p:blipFill rotWithShape="1">
            <a:blip r:embed="rId3">
              <a:biLevel thresh="25000"/>
              <a:extLst>
                <a:ext uri="{28A0092B-C50C-407E-A947-70E740481C1C}">
                  <a14:useLocalDpi xmlns:a14="http://schemas.microsoft.com/office/drawing/2010/main" val="0"/>
                </a:ext>
              </a:extLst>
            </a:blip>
            <a:srcRect l="32814" t="12432" r="55484" b="78542"/>
            <a:stretch>
              <a:fillRect/>
            </a:stretch>
          </p:blipFill>
          <p:spPr>
            <a:xfrm rot="1259126">
              <a:off x="895509" y="6508504"/>
              <a:ext cx="402920" cy="310802"/>
            </a:xfrm>
            <a:prstGeom prst="rect">
              <a:avLst/>
            </a:prstGeom>
          </p:spPr>
        </p:pic>
        <p:pic>
          <p:nvPicPr>
            <p:cNvPr id="13" name="图片 12"/>
            <p:cNvPicPr>
              <a:picLocks noChangeAspect="1"/>
            </p:cNvPicPr>
            <p:nvPr/>
          </p:nvPicPr>
          <p:blipFill rotWithShape="1">
            <a:blip r:embed="rId4" cstate="print"/>
            <a:srcRect t="-1" b="16526"/>
            <a:stretch>
              <a:fillRect/>
            </a:stretch>
          </p:blipFill>
          <p:spPr>
            <a:xfrm rot="589386">
              <a:off x="1256498" y="6481317"/>
              <a:ext cx="388026" cy="326437"/>
            </a:xfrm>
            <a:prstGeom prst="rect">
              <a:avLst/>
            </a:prstGeom>
          </p:spPr>
        </p:pic>
        <p:pic>
          <p:nvPicPr>
            <p:cNvPr id="14" name="图片 13"/>
            <p:cNvPicPr>
              <a:picLocks noChangeAspect="1"/>
            </p:cNvPicPr>
            <p:nvPr/>
          </p:nvPicPr>
          <p:blipFill rotWithShape="1">
            <a:blip r:embed="rId5" cstate="print"/>
            <a:srcRect t="18211" b="8984"/>
            <a:stretch>
              <a:fillRect/>
            </a:stretch>
          </p:blipFill>
          <p:spPr>
            <a:xfrm>
              <a:off x="1554468" y="6496881"/>
              <a:ext cx="469176" cy="341581"/>
            </a:xfrm>
            <a:prstGeom prst="rect">
              <a:avLst/>
            </a:prstGeom>
          </p:spPr>
        </p:pic>
      </p:grpSp>
      <p:pic>
        <p:nvPicPr>
          <p:cNvPr id="15" name="图片 14"/>
          <p:cNvPicPr>
            <a:picLocks noChangeAspect="1"/>
          </p:cNvPicPr>
          <p:nvPr/>
        </p:nvPicPr>
        <p:blipFill>
          <a:blip r:embed="rId6" cstate="print"/>
          <a:srcRect t="6230"/>
          <a:stretch>
            <a:fillRect/>
          </a:stretch>
        </p:blipFill>
        <p:spPr>
          <a:xfrm>
            <a:off x="10743565" y="137160"/>
            <a:ext cx="1291590" cy="544830"/>
          </a:xfrm>
          <a:prstGeom prst="rect">
            <a:avLst/>
          </a:prstGeom>
        </p:spPr>
      </p:pic>
      <p:sp>
        <p:nvSpPr>
          <p:cNvPr id="3" name="Text Box 2"/>
          <p:cNvSpPr txBox="1">
            <a:spLocks noGrp="1" noChangeArrowheads="1"/>
          </p:cNvSpPr>
          <p:nvPr>
            <p:custDataLst>
              <p:tags r:id="rId7"/>
            </p:custDataLst>
          </p:nvPr>
        </p:nvSpPr>
        <p:spPr>
          <a:xfrm>
            <a:off x="857250" y="500540"/>
            <a:ext cx="7561263" cy="645160"/>
          </a:xfrm>
          <a:prstGeom prst="rect">
            <a:avLst/>
          </a:prstGeom>
          <a:noFill/>
          <a:ln w="9525">
            <a:noFill/>
            <a:miter lim="800000"/>
          </a:ln>
          <a:effectLst/>
        </p:spPr>
        <p:txBody>
          <a:bodyPr vert="horz" wrap="square" lIns="91440" tIns="45720" rIns="91440" bIns="45720" numCol="1" anchor="ctr" anchorCtr="0" compatLnSpc="1">
            <a:spAutoFit/>
          </a:bodyPr>
          <a:lstStyle>
            <a:lvl1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2pPr>
            <a:lvl3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3pPr>
            <a:lvl4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4pPr>
            <a:lvl5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5pPr>
            <a:lvl6pPr marL="4572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6pPr>
            <a:lvl7pPr marL="9144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7pPr>
            <a:lvl8pPr marL="13716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8pPr>
            <a:lvl9pPr marL="18288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9pPr>
          </a:lstStyle>
          <a:p>
            <a:pPr marL="0" marR="0" lvl="0" indent="0" algn="ctr" defTabSz="914400" rtl="0" eaLnBrk="0" fontAlgn="base" latinLnBrk="0" hangingPunct="0">
              <a:lnSpc>
                <a:spcPct val="100000"/>
              </a:lnSpc>
              <a:spcBef>
                <a:spcPct val="50000"/>
              </a:spcBef>
              <a:spcAft>
                <a:spcPct val="0"/>
              </a:spcAft>
              <a:buClrTx/>
              <a:buSzTx/>
              <a:buFontTx/>
              <a:buNone/>
              <a:defRPr/>
            </a:pPr>
            <a:r>
              <a:rPr kumimoji="0" lang="en-US" alt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r>
              <a:rPr kumimoji="0" 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endParaRPr kumimoji="0" lang="zh-CN" sz="3600" b="1" i="0" u="none" strike="noStrike" kern="0" cap="none" spc="0" normalizeH="0" baseline="0" noProof="0" dirty="0">
              <a:ln>
                <a:noFill/>
              </a:ln>
              <a:solidFill>
                <a:srgbClr val="FF0000"/>
              </a:solidFill>
              <a:effectLst/>
              <a:uLnTx/>
              <a:uFillTx/>
              <a:latin typeface="华文楷体" panose="02010600040101010101" pitchFamily="2" charset="-122"/>
              <a:ea typeface="楷体_GB2312"/>
              <a:cs typeface="+mj-cs"/>
            </a:endParaRPr>
          </a:p>
        </p:txBody>
      </p:sp>
      <p:sp>
        <p:nvSpPr>
          <p:cNvPr id="16" name="文本框 15"/>
          <p:cNvSpPr txBox="1"/>
          <p:nvPr>
            <p:custDataLst>
              <p:tags r:id="rId8"/>
            </p:custDataLst>
          </p:nvPr>
        </p:nvSpPr>
        <p:spPr>
          <a:xfrm>
            <a:off x="0" y="50800"/>
            <a:ext cx="7917180" cy="521970"/>
          </a:xfrm>
          <a:prstGeom prst="rect">
            <a:avLst/>
          </a:prstGeom>
          <a:noFill/>
        </p:spPr>
        <p:txBody>
          <a:bodyPr wrap="square" rtlCol="0">
            <a:spAutoFit/>
          </a:bodyPr>
          <a:p>
            <a:pPr>
              <a:buClrTx/>
              <a:buSzTx/>
              <a:buFontTx/>
            </a:pPr>
            <a:r>
              <a:rPr sz="2800" dirty="0" err="1"/>
              <a:t>7.4、MATLAB在天线仿真计算的应用</a:t>
            </a:r>
            <a:endParaRPr lang="zh-CN" sz="2800" dirty="0" err="1"/>
          </a:p>
        </p:txBody>
      </p:sp>
      <p:sp>
        <p:nvSpPr>
          <p:cNvPr id="17" name="文本框 16"/>
          <p:cNvSpPr txBox="1"/>
          <p:nvPr>
            <p:custDataLst>
              <p:tags r:id="rId9"/>
            </p:custDataLst>
          </p:nvPr>
        </p:nvSpPr>
        <p:spPr>
          <a:xfrm>
            <a:off x="221615" y="649923"/>
            <a:ext cx="10313670" cy="570865"/>
          </a:xfrm>
          <a:prstGeom prst="rect">
            <a:avLst/>
          </a:prstGeom>
          <a:noFill/>
        </p:spPr>
        <p:txBody>
          <a:bodyPr wrap="square" rtlCol="0" anchor="t">
            <a:spAutoFit/>
          </a:bodyPr>
          <a:p>
            <a:pPr marL="342900" marR="0" lvl="0" indent="-342900" algn="l" defTabSz="914400" rtl="0" eaLnBrk="1" fontAlgn="base" latinLnBrk="0" hangingPunct="1">
              <a:lnSpc>
                <a:spcPct val="130000"/>
              </a:lnSpc>
              <a:spcBef>
                <a:spcPct val="20000"/>
              </a:spcBef>
              <a:spcAft>
                <a:spcPct val="0"/>
              </a:spcAft>
              <a:buClrTx/>
              <a:buSzTx/>
              <a:buFont typeface="Wingdings" panose="05000000000000000000" pitchFamily="2" charset="2"/>
              <a:buNone/>
              <a:defRPr/>
            </a:pPr>
            <a:r>
              <a:rPr lang="en-US" altLang="zh-CN" sz="2400" b="1" kern="0" noProof="0" dirty="0" smtClean="0">
                <a:ln>
                  <a:noFill/>
                </a:ln>
                <a:effectLst/>
                <a:uLnTx/>
                <a:uFillTx/>
                <a:latin typeface="宋体" panose="02010600030101010101" pitchFamily="2" charset="-122"/>
                <a:ea typeface="楷体_GB2312"/>
                <a:sym typeface="+mn-ea"/>
              </a:rPr>
              <a:t>7.4.3 半波振子天线</a:t>
            </a:r>
            <a:endParaRPr lang="en-US" altLang="zh-CN" sz="2400" b="1" kern="0" noProof="0" dirty="0" smtClean="0">
              <a:ln>
                <a:noFill/>
              </a:ln>
              <a:effectLst/>
              <a:uLnTx/>
              <a:uFillTx/>
              <a:latin typeface="宋体" panose="02010600030101010101" pitchFamily="2" charset="-122"/>
              <a:ea typeface="楷体_GB2312"/>
              <a:sym typeface="+mn-ea"/>
            </a:endParaRPr>
          </a:p>
        </p:txBody>
      </p:sp>
      <p:sp>
        <p:nvSpPr>
          <p:cNvPr id="11266" name="文本占位符 11265"/>
          <p:cNvSpPr>
            <a:spLocks noGrp="1"/>
          </p:cNvSpPr>
          <p:nvPr>
            <p:custDataLst>
              <p:tags r:id="rId10"/>
            </p:custDataLst>
          </p:nvPr>
        </p:nvSpPr>
        <p:spPr>
          <a:xfrm>
            <a:off x="857250" y="1297940"/>
            <a:ext cx="6372225" cy="4800600"/>
          </a:xfrm>
          <a:prstGeom prst="rect">
            <a:avLst/>
          </a:prstGeom>
          <a:noFill/>
          <a:ln w="9525">
            <a:noFill/>
            <a:miter/>
          </a:ln>
        </p:spPr>
        <p:txBody>
          <a:bodyPr/>
          <a:lstStyle>
            <a:lvl1pPr marL="342900" lvl="0" indent="-3429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3200" b="0" i="0" u="none" kern="1200" baseline="0">
                <a:solidFill>
                  <a:schemeClr val="tx1"/>
                </a:solidFill>
                <a:effectLst>
                  <a:outerShdw blurRad="38100" dist="38100" dir="2700000">
                    <a:srgbClr val="000000"/>
                  </a:outerShdw>
                </a:effectLst>
                <a:latin typeface="+mn-lt"/>
                <a:ea typeface="+mn-ea"/>
                <a:cs typeface="+mn-cs"/>
              </a:defRPr>
            </a:lvl1pPr>
            <a:lvl2pPr marL="742950" lvl="1" indent="-285750" algn="l" defTabSz="914400" eaLnBrk="1" fontAlgn="base" latinLnBrk="0" hangingPunct="1">
              <a:spcBef>
                <a:spcPct val="20000"/>
              </a:spcBef>
              <a:spcAft>
                <a:spcPct val="0"/>
              </a:spcAft>
              <a:buClr>
                <a:schemeClr val="accent2"/>
              </a:buClr>
              <a:buSzPct val="70000"/>
              <a:buFont typeface="Wingdings" panose="05000000000000000000" pitchFamily="2" charset="2"/>
              <a:buChar char="n"/>
              <a:defRPr sz="2800" b="0" i="0" u="none" kern="1200" baseline="0">
                <a:solidFill>
                  <a:schemeClr val="tx1"/>
                </a:solidFill>
                <a:effectLst>
                  <a:outerShdw blurRad="38100" dist="38100" dir="2700000">
                    <a:srgbClr val="000000"/>
                  </a:outerShdw>
                </a:effectLst>
                <a:latin typeface="+mn-lt"/>
                <a:ea typeface="+mn-ea"/>
                <a:cs typeface="+mn-cs"/>
              </a:defRPr>
            </a:lvl2pPr>
            <a:lvl3pPr marL="1143000" lvl="2" indent="-228600" algn="l" defTabSz="914400" eaLnBrk="1" fontAlgn="base" latinLnBrk="0" hangingPunct="1">
              <a:spcBef>
                <a:spcPct val="20000"/>
              </a:spcBef>
              <a:spcAft>
                <a:spcPct val="0"/>
              </a:spcAft>
              <a:buClr>
                <a:schemeClr val="tx2"/>
              </a:buClr>
              <a:buSzPct val="70000"/>
              <a:buFont typeface="Wingdings" panose="05000000000000000000" pitchFamily="2" charset="2"/>
              <a:buChar char="n"/>
              <a:defRPr sz="2400" b="0" i="0" u="none" kern="1200" baseline="0">
                <a:solidFill>
                  <a:schemeClr val="tx1"/>
                </a:solidFill>
                <a:effectLst>
                  <a:outerShdw blurRad="38100" dist="38100" dir="2700000">
                    <a:srgbClr val="000000"/>
                  </a:outerShdw>
                </a:effectLst>
                <a:latin typeface="+mn-lt"/>
                <a:ea typeface="+mn-ea"/>
                <a:cs typeface="+mn-cs"/>
              </a:defRPr>
            </a:lvl3pPr>
            <a:lvl4pPr marL="1600200" lvl="3" indent="-228600" algn="l" defTabSz="914400" eaLnBrk="1" fontAlgn="base" latinLnBrk="0" hangingPunct="1">
              <a:spcBef>
                <a:spcPct val="20000"/>
              </a:spcBef>
              <a:spcAft>
                <a:spcPct val="0"/>
              </a:spcAft>
              <a:buClr>
                <a:schemeClr val="accent2"/>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4pPr>
            <a:lvl5pPr marL="2057400" lvl="4"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5pPr>
            <a:lvl6pPr marL="2514600" lvl="5"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6pPr>
            <a:lvl7pPr marL="2971800" lvl="6"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7pPr>
            <a:lvl8pPr marL="3429000" lvl="7"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8pPr>
            <a:lvl9pPr marL="3886200" lvl="8"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9pPr>
          </a:lstStyle>
          <a:p>
            <a:pPr marL="0" indent="0">
              <a:lnSpc>
                <a:spcPct val="150000"/>
              </a:lnSpc>
              <a:spcBef>
                <a:spcPts val="0"/>
              </a:spcBef>
              <a:buNone/>
            </a:pPr>
            <a:r>
              <a:rPr lang="zh-CN" altLang="en-US" sz="2400" strike="noStrike" noProof="1" dirty="0">
                <a:solidFill>
                  <a:schemeClr val="tx1"/>
                </a:solidFill>
                <a:effectLst/>
                <a:latin typeface="+mn-ea"/>
                <a:cs typeface="+mn-ea"/>
              </a:rPr>
              <a:t>任意长度振子天线远场方向图函数可表示为</a:t>
            </a:r>
            <a:endParaRPr lang="zh-CN" altLang="en-US" sz="2400" strike="noStrike" noProof="1" dirty="0">
              <a:solidFill>
                <a:schemeClr val="tx1"/>
              </a:solidFill>
              <a:effectLst/>
              <a:latin typeface="+mn-ea"/>
              <a:cs typeface="+mn-ea"/>
            </a:endParaRPr>
          </a:p>
          <a:p>
            <a:pPr marL="0" indent="0">
              <a:lnSpc>
                <a:spcPct val="150000"/>
              </a:lnSpc>
              <a:spcBef>
                <a:spcPts val="0"/>
              </a:spcBef>
              <a:buNone/>
            </a:pPr>
            <a:endParaRPr lang="zh-CN" altLang="en-US" sz="2400" strike="noStrike" noProof="1" dirty="0">
              <a:solidFill>
                <a:schemeClr val="tx1"/>
              </a:solidFill>
              <a:effectLst/>
              <a:latin typeface="+mn-ea"/>
              <a:cs typeface="+mn-ea"/>
            </a:endParaRPr>
          </a:p>
          <a:p>
            <a:pPr marL="0" indent="0">
              <a:lnSpc>
                <a:spcPct val="150000"/>
              </a:lnSpc>
              <a:spcBef>
                <a:spcPts val="0"/>
              </a:spcBef>
              <a:buNone/>
            </a:pPr>
            <a:endParaRPr lang="zh-CN" altLang="en-US" sz="2400" strike="noStrike" noProof="1" dirty="0">
              <a:solidFill>
                <a:schemeClr val="tx1"/>
              </a:solidFill>
              <a:effectLst/>
              <a:latin typeface="+mn-ea"/>
              <a:cs typeface="+mn-ea"/>
            </a:endParaRPr>
          </a:p>
          <a:p>
            <a:pPr marL="0" indent="0">
              <a:lnSpc>
                <a:spcPct val="150000"/>
              </a:lnSpc>
              <a:spcBef>
                <a:spcPts val="0"/>
              </a:spcBef>
              <a:buNone/>
            </a:pPr>
            <a:endParaRPr lang="zh-CN" altLang="en-US" sz="2400" strike="noStrike" noProof="1" dirty="0">
              <a:solidFill>
                <a:schemeClr val="tx1"/>
              </a:solidFill>
              <a:effectLst/>
              <a:latin typeface="+mn-ea"/>
              <a:cs typeface="+mn-ea"/>
            </a:endParaRPr>
          </a:p>
          <a:p>
            <a:pPr marL="0" indent="0">
              <a:lnSpc>
                <a:spcPct val="150000"/>
              </a:lnSpc>
              <a:spcBef>
                <a:spcPts val="0"/>
              </a:spcBef>
              <a:buNone/>
            </a:pPr>
            <a:r>
              <a:rPr lang="zh-CN" altLang="en-US" sz="2400" strike="noStrike" noProof="1" dirty="0">
                <a:solidFill>
                  <a:schemeClr val="tx1"/>
                </a:solidFill>
                <a:effectLst/>
                <a:latin typeface="+mn-ea"/>
                <a:cs typeface="+mn-ea"/>
              </a:rPr>
              <a:t>其中</a:t>
            </a:r>
            <a:r>
              <a:rPr lang="en-US" altLang="zh-CN" sz="2400" i="1" strike="noStrike" noProof="1" dirty="0">
                <a:solidFill>
                  <a:schemeClr val="tx1"/>
                </a:solidFill>
                <a:effectLst/>
                <a:latin typeface="Times New Roman" panose="02020603050405020304" charset="0"/>
                <a:cs typeface="Times New Roman" panose="02020603050405020304" charset="0"/>
              </a:rPr>
              <a:t>l</a:t>
            </a:r>
            <a:r>
              <a:rPr lang="zh-CN" altLang="en-US" sz="2400" strike="noStrike" noProof="1" dirty="0">
                <a:solidFill>
                  <a:schemeClr val="tx1"/>
                </a:solidFill>
                <a:effectLst/>
                <a:latin typeface="+mn-ea"/>
                <a:cs typeface="+mn-ea"/>
              </a:rPr>
              <a:t>为天线臂长，可使用polarplot函数绘制方向图。在上式中令</a:t>
            </a:r>
            <a:r>
              <a:rPr lang="en-US" altLang="zh-CN" sz="2400" strike="noStrike" noProof="1" dirty="0">
                <a:solidFill>
                  <a:schemeClr val="tx1"/>
                </a:solidFill>
                <a:effectLst/>
                <a:latin typeface="+mn-ea"/>
                <a:cs typeface="+mn-ea"/>
              </a:rPr>
              <a:t>       </a:t>
            </a:r>
            <a:r>
              <a:rPr lang="zh-CN" altLang="en-US" sz="2400" strike="noStrike" noProof="1" dirty="0">
                <a:solidFill>
                  <a:schemeClr val="tx1"/>
                </a:solidFill>
                <a:effectLst/>
                <a:latin typeface="+mn-ea"/>
                <a:cs typeface="+mn-ea"/>
              </a:rPr>
              <a:t>，此时为半波振子天线，其方向图函数可以表示为</a:t>
            </a:r>
            <a:endParaRPr lang="zh-CN" altLang="en-US" sz="2400" strike="noStrike" noProof="1" dirty="0">
              <a:solidFill>
                <a:schemeClr val="tx1"/>
              </a:solidFill>
              <a:effectLst/>
              <a:latin typeface="+mn-ea"/>
              <a:cs typeface="+mn-ea"/>
            </a:endParaRPr>
          </a:p>
        </p:txBody>
      </p:sp>
      <p:sp>
        <p:nvSpPr>
          <p:cNvPr id="4" name="文本框 3"/>
          <p:cNvSpPr txBox="1"/>
          <p:nvPr/>
        </p:nvSpPr>
        <p:spPr>
          <a:xfrm>
            <a:off x="3188335" y="612775"/>
            <a:ext cx="2584450" cy="645160"/>
          </a:xfrm>
          <a:prstGeom prst="rect">
            <a:avLst/>
          </a:prstGeom>
          <a:noFill/>
        </p:spPr>
        <p:txBody>
          <a:bodyPr wrap="square" rtlCol="0" anchor="t">
            <a:spAutoFit/>
          </a:bodyPr>
          <a:p>
            <a:pPr marL="0" indent="0">
              <a:lnSpc>
                <a:spcPct val="150000"/>
              </a:lnSpc>
              <a:spcBef>
                <a:spcPts val="0"/>
              </a:spcBef>
              <a:buNone/>
            </a:pPr>
            <a:r>
              <a:rPr sz="2400" b="1" dirty="0">
                <a:solidFill>
                  <a:srgbClr val="FF0000"/>
                </a:solidFill>
                <a:effectLst/>
                <a:latin typeface="+mn-ea"/>
                <a:cs typeface="+mn-ea"/>
                <a:sym typeface="+mn-ea"/>
              </a:rPr>
              <a:t>解析计算</a:t>
            </a:r>
            <a:endParaRPr sz="2400" b="1" dirty="0">
              <a:solidFill>
                <a:srgbClr val="FF0000"/>
              </a:solidFill>
              <a:effectLst/>
              <a:latin typeface="+mn-ea"/>
              <a:cs typeface="+mn-ea"/>
              <a:sym typeface="+mn-ea"/>
            </a:endParaRPr>
          </a:p>
        </p:txBody>
      </p:sp>
      <p:graphicFrame>
        <p:nvGraphicFramePr>
          <p:cNvPr id="7" name="对象 6">
            <a:hlinkClick r:id="" action="ppaction://ole?verb="/>
          </p:cNvPr>
          <p:cNvGraphicFramePr>
            <a:graphicFrameLocks noChangeAspect="1"/>
          </p:cNvGraphicFramePr>
          <p:nvPr/>
        </p:nvGraphicFramePr>
        <p:xfrm>
          <a:off x="1423035" y="2277110"/>
          <a:ext cx="4769485" cy="811530"/>
        </p:xfrm>
        <a:graphic>
          <a:graphicData uri="http://schemas.openxmlformats.org/presentationml/2006/ole">
            <mc:AlternateContent xmlns:mc="http://schemas.openxmlformats.org/markup-compatibility/2006">
              <mc:Choice xmlns:v="urn:schemas-microsoft-com:vml" Requires="v">
                <p:oleObj spid="_x0000_s1025" name="" r:id="rId11" imgW="2463165" imgH="419100" progId="Equation.DSMT4">
                  <p:embed/>
                </p:oleObj>
              </mc:Choice>
              <mc:Fallback>
                <p:oleObj name="" r:id="rId11" imgW="2463165" imgH="419100" progId="Equation.DSMT4">
                  <p:embed/>
                  <p:pic>
                    <p:nvPicPr>
                      <p:cNvPr id="0" name="图片 1024"/>
                      <p:cNvPicPr/>
                      <p:nvPr/>
                    </p:nvPicPr>
                    <p:blipFill>
                      <a:blip r:embed="rId12"/>
                      <a:stretch>
                        <a:fillRect/>
                      </a:stretch>
                    </p:blipFill>
                    <p:spPr>
                      <a:xfrm>
                        <a:off x="1423035" y="2277110"/>
                        <a:ext cx="4769485" cy="811530"/>
                      </a:xfrm>
                      <a:prstGeom prst="rect">
                        <a:avLst/>
                      </a:prstGeom>
                    </p:spPr>
                  </p:pic>
                </p:oleObj>
              </mc:Fallback>
            </mc:AlternateContent>
          </a:graphicData>
        </a:graphic>
      </p:graphicFrame>
      <p:pic>
        <p:nvPicPr>
          <p:cNvPr id="18" name="图片 17"/>
          <p:cNvPicPr>
            <a:picLocks noChangeAspect="1"/>
          </p:cNvPicPr>
          <p:nvPr>
            <p:custDataLst>
              <p:tags r:id="rId13"/>
            </p:custDataLst>
          </p:nvPr>
        </p:nvPicPr>
        <p:blipFill>
          <a:blip r:embed="rId14"/>
          <a:stretch>
            <a:fillRect/>
          </a:stretch>
        </p:blipFill>
        <p:spPr>
          <a:xfrm>
            <a:off x="8418830" y="137160"/>
            <a:ext cx="3215005" cy="3382010"/>
          </a:xfrm>
          <a:prstGeom prst="rect">
            <a:avLst/>
          </a:prstGeom>
        </p:spPr>
      </p:pic>
      <p:graphicFrame>
        <p:nvGraphicFramePr>
          <p:cNvPr id="2" name="对象 1">
            <a:hlinkClick r:id="" action="ppaction://ole?verb="/>
          </p:cNvPr>
          <p:cNvGraphicFramePr>
            <a:graphicFrameLocks noChangeAspect="1"/>
          </p:cNvGraphicFramePr>
          <p:nvPr/>
        </p:nvGraphicFramePr>
        <p:xfrm>
          <a:off x="3724910" y="4261485"/>
          <a:ext cx="969231" cy="360000"/>
        </p:xfrm>
        <a:graphic>
          <a:graphicData uri="http://schemas.openxmlformats.org/presentationml/2006/ole">
            <mc:AlternateContent xmlns:mc="http://schemas.openxmlformats.org/markup-compatibility/2006">
              <mc:Choice xmlns:v="urn:schemas-microsoft-com:vml" Requires="v">
                <p:oleObj spid="_x0000_s1026" name="" r:id="rId15" imgW="444500" imgH="165100" progId="Equation.DSMT4">
                  <p:embed/>
                </p:oleObj>
              </mc:Choice>
              <mc:Fallback>
                <p:oleObj name="" r:id="rId15" imgW="444500" imgH="165100" progId="Equation.DSMT4">
                  <p:embed/>
                  <p:pic>
                    <p:nvPicPr>
                      <p:cNvPr id="0" name="图片 1025"/>
                      <p:cNvPicPr/>
                      <p:nvPr/>
                    </p:nvPicPr>
                    <p:blipFill>
                      <a:blip r:embed="rId16"/>
                      <a:stretch>
                        <a:fillRect/>
                      </a:stretch>
                    </p:blipFill>
                    <p:spPr>
                      <a:xfrm>
                        <a:off x="3724910" y="4261485"/>
                        <a:ext cx="969231" cy="360000"/>
                      </a:xfrm>
                      <a:prstGeom prst="rect">
                        <a:avLst/>
                      </a:prstGeom>
                    </p:spPr>
                  </p:pic>
                </p:oleObj>
              </mc:Fallback>
            </mc:AlternateContent>
          </a:graphicData>
        </a:graphic>
      </p:graphicFrame>
      <p:graphicFrame>
        <p:nvGraphicFramePr>
          <p:cNvPr id="6" name="对象 5">
            <a:hlinkClick r:id="" action="ppaction://ole?verb="/>
          </p:cNvPr>
          <p:cNvGraphicFramePr>
            <a:graphicFrameLocks noChangeAspect="1"/>
          </p:cNvGraphicFramePr>
          <p:nvPr>
            <p:custDataLst>
              <p:tags r:id="rId17"/>
            </p:custDataLst>
          </p:nvPr>
        </p:nvGraphicFramePr>
        <p:xfrm>
          <a:off x="3086528" y="5153320"/>
          <a:ext cx="2464435" cy="1163320"/>
        </p:xfrm>
        <a:graphic>
          <a:graphicData uri="http://schemas.openxmlformats.org/presentationml/2006/ole">
            <mc:AlternateContent xmlns:mc="http://schemas.openxmlformats.org/markup-compatibility/2006">
              <mc:Choice xmlns:v="urn:schemas-microsoft-com:vml" Requires="v">
                <p:oleObj spid="_x0000_s1026" name="" r:id="rId18" imgW="1130300" imgH="533400" progId="Equation.DSMT4">
                  <p:embed/>
                </p:oleObj>
              </mc:Choice>
              <mc:Fallback>
                <p:oleObj name="" r:id="rId18" imgW="1130300" imgH="533400" progId="Equation.DSMT4">
                  <p:embed/>
                  <p:pic>
                    <p:nvPicPr>
                      <p:cNvPr id="0" name="图片 1025"/>
                      <p:cNvPicPr/>
                      <p:nvPr/>
                    </p:nvPicPr>
                    <p:blipFill>
                      <a:blip r:embed="rId19"/>
                      <a:stretch>
                        <a:fillRect/>
                      </a:stretch>
                    </p:blipFill>
                    <p:spPr>
                      <a:xfrm>
                        <a:off x="3086528" y="5153320"/>
                        <a:ext cx="2464435" cy="1163320"/>
                      </a:xfrm>
                      <a:prstGeom prst="rect">
                        <a:avLst/>
                      </a:prstGeom>
                    </p:spPr>
                  </p:pic>
                </p:oleObj>
              </mc:Fallback>
            </mc:AlternateContent>
          </a:graphicData>
        </a:graphic>
      </p:graphicFrame>
      <p:pic>
        <p:nvPicPr>
          <p:cNvPr id="19" name="图片 18"/>
          <p:cNvPicPr>
            <a:picLocks noChangeAspect="1"/>
          </p:cNvPicPr>
          <p:nvPr>
            <p:custDataLst>
              <p:tags r:id="rId20"/>
            </p:custDataLst>
          </p:nvPr>
        </p:nvPicPr>
        <p:blipFill>
          <a:blip r:embed="rId21"/>
          <a:stretch>
            <a:fillRect/>
          </a:stretch>
        </p:blipFill>
        <p:spPr>
          <a:xfrm>
            <a:off x="8418830" y="3804920"/>
            <a:ext cx="3616325" cy="2827655"/>
          </a:xfrm>
          <a:prstGeom prst="rect">
            <a:avLst/>
          </a:prstGeom>
        </p:spPr>
      </p:pic>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0" y="624143"/>
            <a:ext cx="12192000" cy="0"/>
          </a:xfrm>
          <a:prstGeom prst="line">
            <a:avLst/>
          </a:prstGeom>
          <a:ln w="15875">
            <a:solidFill>
              <a:srgbClr val="1F4E79"/>
            </a:solidFil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0" y="6316082"/>
            <a:ext cx="12192000" cy="580723"/>
          </a:xfrm>
          <a:prstGeom prst="rect">
            <a:avLst/>
          </a:prstGeom>
          <a:solidFill>
            <a:schemeClr val="accent5">
              <a:lumMod val="50000"/>
            </a:schemeClr>
          </a:solidFill>
          <a:ln>
            <a:noFill/>
          </a:ln>
        </p:spPr>
        <p:txBody>
          <a:bodyPr wrap="square" rtlCol="0">
            <a:spAutoFit/>
          </a:bodyPr>
          <a:lstStyle/>
          <a:p>
            <a:endParaRPr lang="zh-CN" altLang="en-US" dirty="0"/>
          </a:p>
        </p:txBody>
      </p:sp>
      <p:grpSp>
        <p:nvGrpSpPr>
          <p:cNvPr id="9" name="组合 8"/>
          <p:cNvGrpSpPr/>
          <p:nvPr/>
        </p:nvGrpSpPr>
        <p:grpSpPr>
          <a:xfrm>
            <a:off x="5311303" y="6457891"/>
            <a:ext cx="1843236" cy="400109"/>
            <a:chOff x="76140" y="6477345"/>
            <a:chExt cx="1947504" cy="400109"/>
          </a:xfrm>
        </p:grpSpPr>
        <p:pic>
          <p:nvPicPr>
            <p:cNvPr id="10" name="图片 9"/>
            <p:cNvPicPr>
              <a:picLocks noChangeAspect="1"/>
            </p:cNvPicPr>
            <p:nvPr/>
          </p:nvPicPr>
          <p:blipFill>
            <a:blip r:embed="rId1" cstate="print">
              <a:biLevel thresh="25000"/>
              <a:extLst>
                <a:ext uri="{28A0092B-C50C-407E-A947-70E740481C1C}">
                  <a14:useLocalDpi xmlns:a14="http://schemas.microsoft.com/office/drawing/2010/main" val="0"/>
                </a:ext>
              </a:extLst>
            </a:blip>
            <a:stretch>
              <a:fillRect/>
            </a:stretch>
          </p:blipFill>
          <p:spPr>
            <a:xfrm>
              <a:off x="76140" y="6477345"/>
              <a:ext cx="400109" cy="400109"/>
            </a:xfrm>
            <a:prstGeom prst="rect">
              <a:avLst/>
            </a:prstGeom>
          </p:spPr>
        </p:pic>
        <p:pic>
          <p:nvPicPr>
            <p:cNvPr id="11" name="图片 10"/>
            <p:cNvPicPr>
              <a:picLocks noChangeAspect="1"/>
            </p:cNvPicPr>
            <p:nvPr/>
          </p:nvPicPr>
          <p:blipFill rotWithShape="1">
            <a:blip r:embed="rId2">
              <a:biLevel thresh="25000"/>
            </a:blip>
            <a:srcRect l="1" t="6582" r="-25334" b="26979"/>
            <a:stretch>
              <a:fillRect/>
            </a:stretch>
          </p:blipFill>
          <p:spPr>
            <a:xfrm>
              <a:off x="414611" y="6477345"/>
              <a:ext cx="724874" cy="380655"/>
            </a:xfrm>
            <a:prstGeom prst="rect">
              <a:avLst/>
            </a:prstGeom>
          </p:spPr>
        </p:pic>
        <p:pic>
          <p:nvPicPr>
            <p:cNvPr id="12" name="图片 11"/>
            <p:cNvPicPr>
              <a:picLocks noChangeAspect="1"/>
            </p:cNvPicPr>
            <p:nvPr/>
          </p:nvPicPr>
          <p:blipFill rotWithShape="1">
            <a:blip r:embed="rId3">
              <a:biLevel thresh="25000"/>
              <a:extLst>
                <a:ext uri="{28A0092B-C50C-407E-A947-70E740481C1C}">
                  <a14:useLocalDpi xmlns:a14="http://schemas.microsoft.com/office/drawing/2010/main" val="0"/>
                </a:ext>
              </a:extLst>
            </a:blip>
            <a:srcRect l="32814" t="12432" r="55484" b="78542"/>
            <a:stretch>
              <a:fillRect/>
            </a:stretch>
          </p:blipFill>
          <p:spPr>
            <a:xfrm rot="1259126">
              <a:off x="895509" y="6508504"/>
              <a:ext cx="402920" cy="310802"/>
            </a:xfrm>
            <a:prstGeom prst="rect">
              <a:avLst/>
            </a:prstGeom>
          </p:spPr>
        </p:pic>
        <p:pic>
          <p:nvPicPr>
            <p:cNvPr id="13" name="图片 12"/>
            <p:cNvPicPr>
              <a:picLocks noChangeAspect="1"/>
            </p:cNvPicPr>
            <p:nvPr/>
          </p:nvPicPr>
          <p:blipFill rotWithShape="1">
            <a:blip r:embed="rId4" cstate="print"/>
            <a:srcRect t="-1" b="16526"/>
            <a:stretch>
              <a:fillRect/>
            </a:stretch>
          </p:blipFill>
          <p:spPr>
            <a:xfrm rot="589386">
              <a:off x="1256498" y="6481317"/>
              <a:ext cx="388026" cy="326437"/>
            </a:xfrm>
            <a:prstGeom prst="rect">
              <a:avLst/>
            </a:prstGeom>
          </p:spPr>
        </p:pic>
        <p:pic>
          <p:nvPicPr>
            <p:cNvPr id="14" name="图片 13"/>
            <p:cNvPicPr>
              <a:picLocks noChangeAspect="1"/>
            </p:cNvPicPr>
            <p:nvPr/>
          </p:nvPicPr>
          <p:blipFill rotWithShape="1">
            <a:blip r:embed="rId5" cstate="print"/>
            <a:srcRect t="18211" b="8984"/>
            <a:stretch>
              <a:fillRect/>
            </a:stretch>
          </p:blipFill>
          <p:spPr>
            <a:xfrm>
              <a:off x="1554468" y="6496881"/>
              <a:ext cx="469176" cy="341581"/>
            </a:xfrm>
            <a:prstGeom prst="rect">
              <a:avLst/>
            </a:prstGeom>
          </p:spPr>
        </p:pic>
      </p:grpSp>
      <p:pic>
        <p:nvPicPr>
          <p:cNvPr id="15" name="图片 14"/>
          <p:cNvPicPr>
            <a:picLocks noChangeAspect="1"/>
          </p:cNvPicPr>
          <p:nvPr/>
        </p:nvPicPr>
        <p:blipFill>
          <a:blip r:embed="rId6" cstate="print"/>
          <a:srcRect t="6230"/>
          <a:stretch>
            <a:fillRect/>
          </a:stretch>
        </p:blipFill>
        <p:spPr>
          <a:xfrm>
            <a:off x="10743565" y="137160"/>
            <a:ext cx="1291590" cy="544830"/>
          </a:xfrm>
          <a:prstGeom prst="rect">
            <a:avLst/>
          </a:prstGeom>
        </p:spPr>
      </p:pic>
      <p:sp>
        <p:nvSpPr>
          <p:cNvPr id="3" name="Text Box 2"/>
          <p:cNvSpPr txBox="1">
            <a:spLocks noGrp="1" noChangeArrowheads="1"/>
          </p:cNvSpPr>
          <p:nvPr>
            <p:custDataLst>
              <p:tags r:id="rId7"/>
            </p:custDataLst>
          </p:nvPr>
        </p:nvSpPr>
        <p:spPr>
          <a:xfrm>
            <a:off x="857250" y="500540"/>
            <a:ext cx="7561263" cy="645160"/>
          </a:xfrm>
          <a:prstGeom prst="rect">
            <a:avLst/>
          </a:prstGeom>
          <a:noFill/>
          <a:ln w="9525">
            <a:noFill/>
            <a:miter lim="800000"/>
          </a:ln>
          <a:effectLst/>
        </p:spPr>
        <p:txBody>
          <a:bodyPr vert="horz" wrap="square" lIns="91440" tIns="45720" rIns="91440" bIns="45720" numCol="1" anchor="ctr" anchorCtr="0" compatLnSpc="1">
            <a:spAutoFit/>
          </a:bodyPr>
          <a:lstStyle>
            <a:lvl1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2pPr>
            <a:lvl3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3pPr>
            <a:lvl4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4pPr>
            <a:lvl5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5pPr>
            <a:lvl6pPr marL="4572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6pPr>
            <a:lvl7pPr marL="9144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7pPr>
            <a:lvl8pPr marL="13716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8pPr>
            <a:lvl9pPr marL="18288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9pPr>
          </a:lstStyle>
          <a:p>
            <a:pPr marL="0" marR="0" lvl="0" indent="0" algn="ctr" defTabSz="914400" rtl="0" eaLnBrk="0" fontAlgn="base" latinLnBrk="0" hangingPunct="0">
              <a:lnSpc>
                <a:spcPct val="100000"/>
              </a:lnSpc>
              <a:spcBef>
                <a:spcPct val="50000"/>
              </a:spcBef>
              <a:spcAft>
                <a:spcPct val="0"/>
              </a:spcAft>
              <a:buClrTx/>
              <a:buSzTx/>
              <a:buFontTx/>
              <a:buNone/>
              <a:defRPr/>
            </a:pPr>
            <a:r>
              <a:rPr kumimoji="0" lang="en-US" alt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r>
              <a:rPr kumimoji="0" 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endParaRPr kumimoji="0" lang="zh-CN" sz="3600" b="1" i="0" u="none" strike="noStrike" kern="0" cap="none" spc="0" normalizeH="0" baseline="0" noProof="0" dirty="0">
              <a:ln>
                <a:noFill/>
              </a:ln>
              <a:solidFill>
                <a:srgbClr val="FF0000"/>
              </a:solidFill>
              <a:effectLst/>
              <a:uLnTx/>
              <a:uFillTx/>
              <a:latin typeface="华文楷体" panose="02010600040101010101" pitchFamily="2" charset="-122"/>
              <a:ea typeface="楷体_GB2312"/>
              <a:cs typeface="+mj-cs"/>
            </a:endParaRPr>
          </a:p>
        </p:txBody>
      </p:sp>
      <p:sp>
        <p:nvSpPr>
          <p:cNvPr id="16" name="文本框 15"/>
          <p:cNvSpPr txBox="1"/>
          <p:nvPr>
            <p:custDataLst>
              <p:tags r:id="rId8"/>
            </p:custDataLst>
          </p:nvPr>
        </p:nvSpPr>
        <p:spPr>
          <a:xfrm>
            <a:off x="0" y="50800"/>
            <a:ext cx="7917180" cy="521970"/>
          </a:xfrm>
          <a:prstGeom prst="rect">
            <a:avLst/>
          </a:prstGeom>
          <a:noFill/>
        </p:spPr>
        <p:txBody>
          <a:bodyPr wrap="square" rtlCol="0">
            <a:spAutoFit/>
          </a:bodyPr>
          <a:p>
            <a:pPr>
              <a:buClrTx/>
              <a:buSzTx/>
              <a:buFontTx/>
            </a:pPr>
            <a:r>
              <a:rPr sz="2800" dirty="0" err="1"/>
              <a:t>7.4、MATLAB在天线仿真计算的应用</a:t>
            </a:r>
            <a:endParaRPr lang="zh-CN" sz="2800" dirty="0" err="1"/>
          </a:p>
        </p:txBody>
      </p:sp>
      <p:sp>
        <p:nvSpPr>
          <p:cNvPr id="17" name="文本框 16"/>
          <p:cNvSpPr txBox="1"/>
          <p:nvPr>
            <p:custDataLst>
              <p:tags r:id="rId9"/>
            </p:custDataLst>
          </p:nvPr>
        </p:nvSpPr>
        <p:spPr>
          <a:xfrm>
            <a:off x="221615" y="649923"/>
            <a:ext cx="10313670" cy="570865"/>
          </a:xfrm>
          <a:prstGeom prst="rect">
            <a:avLst/>
          </a:prstGeom>
          <a:noFill/>
        </p:spPr>
        <p:txBody>
          <a:bodyPr wrap="square" rtlCol="0" anchor="t">
            <a:spAutoFit/>
          </a:bodyPr>
          <a:p>
            <a:pPr marL="342900" marR="0" lvl="0" indent="-342900" algn="l" defTabSz="914400" rtl="0" eaLnBrk="1" fontAlgn="base" latinLnBrk="0" hangingPunct="1">
              <a:lnSpc>
                <a:spcPct val="130000"/>
              </a:lnSpc>
              <a:spcBef>
                <a:spcPct val="20000"/>
              </a:spcBef>
              <a:spcAft>
                <a:spcPct val="0"/>
              </a:spcAft>
              <a:buClrTx/>
              <a:buSzTx/>
              <a:buFont typeface="Wingdings" panose="05000000000000000000" pitchFamily="2" charset="2"/>
              <a:buNone/>
              <a:defRPr/>
            </a:pPr>
            <a:r>
              <a:rPr lang="en-US" altLang="zh-CN" sz="2400" b="1" kern="0" noProof="0" dirty="0" smtClean="0">
                <a:ln>
                  <a:noFill/>
                </a:ln>
                <a:effectLst/>
                <a:uLnTx/>
                <a:uFillTx/>
                <a:latin typeface="宋体" panose="02010600030101010101" pitchFamily="2" charset="-122"/>
                <a:ea typeface="楷体_GB2312"/>
                <a:sym typeface="+mn-ea"/>
              </a:rPr>
              <a:t>7.4.4 </a:t>
            </a:r>
            <a:r>
              <a:rPr lang="en-US" altLang="zh-CN" sz="2400" b="1" kern="0" noProof="0" dirty="0" smtClean="0">
                <a:ln>
                  <a:noFill/>
                </a:ln>
                <a:effectLst/>
                <a:uLnTx/>
                <a:uFillTx/>
                <a:latin typeface="宋体" panose="02010600030101010101" pitchFamily="2" charset="-122"/>
                <a:ea typeface="楷体_GB2312"/>
                <a:sym typeface="+mn-ea"/>
              </a:rPr>
              <a:t>半波振子天线</a:t>
            </a:r>
            <a:endParaRPr lang="zh-CN" sz="2400" b="1" kern="0" noProof="0" dirty="0" smtClean="0">
              <a:ln>
                <a:noFill/>
              </a:ln>
              <a:effectLst/>
              <a:uLnTx/>
              <a:uFillTx/>
              <a:latin typeface="宋体" panose="02010600030101010101" pitchFamily="2" charset="-122"/>
              <a:ea typeface="楷体_GB2312"/>
              <a:sym typeface="+mn-ea"/>
            </a:endParaRPr>
          </a:p>
        </p:txBody>
      </p:sp>
      <p:sp>
        <p:nvSpPr>
          <p:cNvPr id="11266" name="文本占位符 11265"/>
          <p:cNvSpPr>
            <a:spLocks noGrp="1"/>
          </p:cNvSpPr>
          <p:nvPr>
            <p:custDataLst>
              <p:tags r:id="rId10"/>
            </p:custDataLst>
          </p:nvPr>
        </p:nvSpPr>
        <p:spPr>
          <a:xfrm>
            <a:off x="857250" y="1297940"/>
            <a:ext cx="6297930" cy="4800600"/>
          </a:xfrm>
          <a:prstGeom prst="rect">
            <a:avLst/>
          </a:prstGeom>
          <a:noFill/>
          <a:ln w="9525">
            <a:noFill/>
            <a:miter/>
          </a:ln>
        </p:spPr>
        <p:txBody>
          <a:bodyPr/>
          <a:lstStyle>
            <a:lvl1pPr marL="342900" lvl="0" indent="-3429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3200" b="0" i="0" u="none" kern="1200" baseline="0">
                <a:solidFill>
                  <a:schemeClr val="tx1"/>
                </a:solidFill>
                <a:effectLst>
                  <a:outerShdw blurRad="38100" dist="38100" dir="2700000">
                    <a:srgbClr val="000000"/>
                  </a:outerShdw>
                </a:effectLst>
                <a:latin typeface="+mn-lt"/>
                <a:ea typeface="+mn-ea"/>
                <a:cs typeface="+mn-cs"/>
              </a:defRPr>
            </a:lvl1pPr>
            <a:lvl2pPr marL="742950" lvl="1" indent="-285750" algn="l" defTabSz="914400" eaLnBrk="1" fontAlgn="base" latinLnBrk="0" hangingPunct="1">
              <a:spcBef>
                <a:spcPct val="20000"/>
              </a:spcBef>
              <a:spcAft>
                <a:spcPct val="0"/>
              </a:spcAft>
              <a:buClr>
                <a:schemeClr val="accent2"/>
              </a:buClr>
              <a:buSzPct val="70000"/>
              <a:buFont typeface="Wingdings" panose="05000000000000000000" pitchFamily="2" charset="2"/>
              <a:buChar char="n"/>
              <a:defRPr sz="2800" b="0" i="0" u="none" kern="1200" baseline="0">
                <a:solidFill>
                  <a:schemeClr val="tx1"/>
                </a:solidFill>
                <a:effectLst>
                  <a:outerShdw blurRad="38100" dist="38100" dir="2700000">
                    <a:srgbClr val="000000"/>
                  </a:outerShdw>
                </a:effectLst>
                <a:latin typeface="+mn-lt"/>
                <a:ea typeface="+mn-ea"/>
                <a:cs typeface="+mn-cs"/>
              </a:defRPr>
            </a:lvl2pPr>
            <a:lvl3pPr marL="1143000" lvl="2" indent="-228600" algn="l" defTabSz="914400" eaLnBrk="1" fontAlgn="base" latinLnBrk="0" hangingPunct="1">
              <a:spcBef>
                <a:spcPct val="20000"/>
              </a:spcBef>
              <a:spcAft>
                <a:spcPct val="0"/>
              </a:spcAft>
              <a:buClr>
                <a:schemeClr val="tx2"/>
              </a:buClr>
              <a:buSzPct val="70000"/>
              <a:buFont typeface="Wingdings" panose="05000000000000000000" pitchFamily="2" charset="2"/>
              <a:buChar char="n"/>
              <a:defRPr sz="2400" b="0" i="0" u="none" kern="1200" baseline="0">
                <a:solidFill>
                  <a:schemeClr val="tx1"/>
                </a:solidFill>
                <a:effectLst>
                  <a:outerShdw blurRad="38100" dist="38100" dir="2700000">
                    <a:srgbClr val="000000"/>
                  </a:outerShdw>
                </a:effectLst>
                <a:latin typeface="+mn-lt"/>
                <a:ea typeface="+mn-ea"/>
                <a:cs typeface="+mn-cs"/>
              </a:defRPr>
            </a:lvl3pPr>
            <a:lvl4pPr marL="1600200" lvl="3" indent="-228600" algn="l" defTabSz="914400" eaLnBrk="1" fontAlgn="base" latinLnBrk="0" hangingPunct="1">
              <a:spcBef>
                <a:spcPct val="20000"/>
              </a:spcBef>
              <a:spcAft>
                <a:spcPct val="0"/>
              </a:spcAft>
              <a:buClr>
                <a:schemeClr val="accent2"/>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4pPr>
            <a:lvl5pPr marL="2057400" lvl="4"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5pPr>
            <a:lvl6pPr marL="2514600" lvl="5"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6pPr>
            <a:lvl7pPr marL="2971800" lvl="6"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7pPr>
            <a:lvl8pPr marL="3429000" lvl="7"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8pPr>
            <a:lvl9pPr marL="3886200" lvl="8"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9pPr>
          </a:lstStyle>
          <a:p>
            <a:pPr marL="0" indent="0">
              <a:lnSpc>
                <a:spcPct val="150000"/>
              </a:lnSpc>
              <a:spcBef>
                <a:spcPts val="0"/>
              </a:spcBef>
              <a:buNone/>
            </a:pPr>
            <a:r>
              <a:rPr lang="en-US" altLang="zh-CN" sz="2400" strike="noStrike" noProof="1" dirty="0">
                <a:solidFill>
                  <a:schemeClr val="tx1"/>
                </a:solidFill>
                <a:effectLst/>
                <a:latin typeface="+mn-ea"/>
                <a:cs typeface="+mn-ea"/>
              </a:rPr>
              <a:t>    可使用“</a:t>
            </a:r>
            <a:r>
              <a:rPr lang="en-US" altLang="zh-CN" sz="2400" dirty="0">
                <a:effectLst/>
                <a:latin typeface="+mn-ea"/>
                <a:cs typeface="+mn-ea"/>
                <a:sym typeface="+mn-ea"/>
              </a:rPr>
              <a:t>dipoleCylindrical</a:t>
            </a:r>
            <a:r>
              <a:rPr lang="en-US" altLang="zh-CN" sz="2400" strike="noStrike" noProof="1" dirty="0">
                <a:solidFill>
                  <a:schemeClr val="tx1"/>
                </a:solidFill>
                <a:effectLst/>
                <a:latin typeface="+mn-ea"/>
                <a:cs typeface="+mn-ea"/>
              </a:rPr>
              <a:t>”函数创建半波振子天线，并将天线总体长度定义为波长的一半</a:t>
            </a:r>
            <a:r>
              <a:rPr lang="en-US" altLang="zh-CN" sz="2400" strike="noStrike" noProof="1" dirty="0">
                <a:solidFill>
                  <a:schemeClr val="tx1"/>
                </a:solidFill>
                <a:effectLst/>
                <a:latin typeface="+mn-ea"/>
                <a:cs typeface="+mn-ea"/>
              </a:rPr>
              <a:t>。使用“patternAzimuth”函数可以仿真特定仰角的方向图函数，如右图为仰角为0°的方位角方向图。</a:t>
            </a:r>
            <a:endParaRPr lang="en-US" altLang="zh-CN" sz="2400" strike="noStrike" noProof="1" dirty="0">
              <a:solidFill>
                <a:schemeClr val="tx1"/>
              </a:solidFill>
              <a:effectLst/>
              <a:latin typeface="+mn-ea"/>
              <a:cs typeface="+mn-ea"/>
            </a:endParaRPr>
          </a:p>
        </p:txBody>
      </p:sp>
      <p:sp>
        <p:nvSpPr>
          <p:cNvPr id="2" name="文本框 1"/>
          <p:cNvSpPr txBox="1"/>
          <p:nvPr/>
        </p:nvSpPr>
        <p:spPr>
          <a:xfrm>
            <a:off x="4503420" y="612775"/>
            <a:ext cx="2584450" cy="645160"/>
          </a:xfrm>
          <a:prstGeom prst="rect">
            <a:avLst/>
          </a:prstGeom>
          <a:noFill/>
        </p:spPr>
        <p:txBody>
          <a:bodyPr wrap="square" rtlCol="0" anchor="t">
            <a:spAutoFit/>
          </a:bodyPr>
          <a:p>
            <a:pPr marL="0" indent="0">
              <a:lnSpc>
                <a:spcPct val="150000"/>
              </a:lnSpc>
              <a:spcBef>
                <a:spcPts val="0"/>
              </a:spcBef>
              <a:buNone/>
            </a:pPr>
            <a:r>
              <a:rPr lang="zh-CN" sz="2400" b="1" dirty="0">
                <a:solidFill>
                  <a:srgbClr val="FF0000"/>
                </a:solidFill>
                <a:effectLst/>
                <a:latin typeface="+mn-ea"/>
                <a:cs typeface="+mn-ea"/>
                <a:sym typeface="+mn-ea"/>
              </a:rPr>
              <a:t>天线工具箱</a:t>
            </a:r>
            <a:endParaRPr lang="zh-CN" sz="2400" b="1" dirty="0">
              <a:solidFill>
                <a:srgbClr val="FF0000"/>
              </a:solidFill>
              <a:effectLst/>
              <a:latin typeface="+mn-ea"/>
              <a:cs typeface="+mn-ea"/>
              <a:sym typeface="+mn-ea"/>
            </a:endParaRPr>
          </a:p>
        </p:txBody>
      </p:sp>
      <p:pic>
        <p:nvPicPr>
          <p:cNvPr id="7" name="图片 6"/>
          <p:cNvPicPr>
            <a:picLocks noChangeAspect="1"/>
          </p:cNvPicPr>
          <p:nvPr>
            <p:custDataLst>
              <p:tags r:id="rId11"/>
            </p:custDataLst>
          </p:nvPr>
        </p:nvPicPr>
        <p:blipFill>
          <a:blip r:embed="rId12"/>
          <a:stretch>
            <a:fillRect/>
          </a:stretch>
        </p:blipFill>
        <p:spPr>
          <a:xfrm>
            <a:off x="7148830" y="858520"/>
            <a:ext cx="4907915" cy="4849495"/>
          </a:xfrm>
          <a:prstGeom prst="rect">
            <a:avLst/>
          </a:prstGeom>
        </p:spPr>
      </p:pic>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0" y="624143"/>
            <a:ext cx="12192000" cy="0"/>
          </a:xfrm>
          <a:prstGeom prst="line">
            <a:avLst/>
          </a:prstGeom>
          <a:ln w="15875">
            <a:solidFill>
              <a:srgbClr val="1F4E79"/>
            </a:solidFil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0" y="6316082"/>
            <a:ext cx="12192000" cy="580723"/>
          </a:xfrm>
          <a:prstGeom prst="rect">
            <a:avLst/>
          </a:prstGeom>
          <a:solidFill>
            <a:schemeClr val="accent5">
              <a:lumMod val="50000"/>
            </a:schemeClr>
          </a:solidFill>
          <a:ln>
            <a:noFill/>
          </a:ln>
        </p:spPr>
        <p:txBody>
          <a:bodyPr wrap="square" rtlCol="0">
            <a:spAutoFit/>
          </a:bodyPr>
          <a:lstStyle/>
          <a:p>
            <a:endParaRPr lang="zh-CN" altLang="en-US" dirty="0"/>
          </a:p>
        </p:txBody>
      </p:sp>
      <p:grpSp>
        <p:nvGrpSpPr>
          <p:cNvPr id="9" name="组合 8"/>
          <p:cNvGrpSpPr/>
          <p:nvPr/>
        </p:nvGrpSpPr>
        <p:grpSpPr>
          <a:xfrm>
            <a:off x="5311303" y="6457891"/>
            <a:ext cx="1843236" cy="400109"/>
            <a:chOff x="76140" y="6477345"/>
            <a:chExt cx="1947504" cy="400109"/>
          </a:xfrm>
        </p:grpSpPr>
        <p:pic>
          <p:nvPicPr>
            <p:cNvPr id="10" name="图片 9"/>
            <p:cNvPicPr>
              <a:picLocks noChangeAspect="1"/>
            </p:cNvPicPr>
            <p:nvPr/>
          </p:nvPicPr>
          <p:blipFill>
            <a:blip r:embed="rId1" cstate="print">
              <a:biLevel thresh="25000"/>
              <a:extLst>
                <a:ext uri="{28A0092B-C50C-407E-A947-70E740481C1C}">
                  <a14:useLocalDpi xmlns:a14="http://schemas.microsoft.com/office/drawing/2010/main" val="0"/>
                </a:ext>
              </a:extLst>
            </a:blip>
            <a:stretch>
              <a:fillRect/>
            </a:stretch>
          </p:blipFill>
          <p:spPr>
            <a:xfrm>
              <a:off x="76140" y="6477345"/>
              <a:ext cx="400109" cy="400109"/>
            </a:xfrm>
            <a:prstGeom prst="rect">
              <a:avLst/>
            </a:prstGeom>
          </p:spPr>
        </p:pic>
        <p:pic>
          <p:nvPicPr>
            <p:cNvPr id="11" name="图片 10"/>
            <p:cNvPicPr>
              <a:picLocks noChangeAspect="1"/>
            </p:cNvPicPr>
            <p:nvPr/>
          </p:nvPicPr>
          <p:blipFill rotWithShape="1">
            <a:blip r:embed="rId2">
              <a:biLevel thresh="25000"/>
            </a:blip>
            <a:srcRect l="1" t="6582" r="-25334" b="26979"/>
            <a:stretch>
              <a:fillRect/>
            </a:stretch>
          </p:blipFill>
          <p:spPr>
            <a:xfrm>
              <a:off x="414611" y="6477345"/>
              <a:ext cx="724874" cy="380655"/>
            </a:xfrm>
            <a:prstGeom prst="rect">
              <a:avLst/>
            </a:prstGeom>
          </p:spPr>
        </p:pic>
        <p:pic>
          <p:nvPicPr>
            <p:cNvPr id="12" name="图片 11"/>
            <p:cNvPicPr>
              <a:picLocks noChangeAspect="1"/>
            </p:cNvPicPr>
            <p:nvPr/>
          </p:nvPicPr>
          <p:blipFill rotWithShape="1">
            <a:blip r:embed="rId3">
              <a:biLevel thresh="25000"/>
              <a:extLst>
                <a:ext uri="{28A0092B-C50C-407E-A947-70E740481C1C}">
                  <a14:useLocalDpi xmlns:a14="http://schemas.microsoft.com/office/drawing/2010/main" val="0"/>
                </a:ext>
              </a:extLst>
            </a:blip>
            <a:srcRect l="32814" t="12432" r="55484" b="78542"/>
            <a:stretch>
              <a:fillRect/>
            </a:stretch>
          </p:blipFill>
          <p:spPr>
            <a:xfrm rot="1259126">
              <a:off x="895509" y="6508504"/>
              <a:ext cx="402920" cy="310802"/>
            </a:xfrm>
            <a:prstGeom prst="rect">
              <a:avLst/>
            </a:prstGeom>
          </p:spPr>
        </p:pic>
        <p:pic>
          <p:nvPicPr>
            <p:cNvPr id="13" name="图片 12"/>
            <p:cNvPicPr>
              <a:picLocks noChangeAspect="1"/>
            </p:cNvPicPr>
            <p:nvPr/>
          </p:nvPicPr>
          <p:blipFill rotWithShape="1">
            <a:blip r:embed="rId4" cstate="print"/>
            <a:srcRect t="-1" b="16526"/>
            <a:stretch>
              <a:fillRect/>
            </a:stretch>
          </p:blipFill>
          <p:spPr>
            <a:xfrm rot="589386">
              <a:off x="1256498" y="6481317"/>
              <a:ext cx="388026" cy="326437"/>
            </a:xfrm>
            <a:prstGeom prst="rect">
              <a:avLst/>
            </a:prstGeom>
          </p:spPr>
        </p:pic>
        <p:pic>
          <p:nvPicPr>
            <p:cNvPr id="14" name="图片 13"/>
            <p:cNvPicPr>
              <a:picLocks noChangeAspect="1"/>
            </p:cNvPicPr>
            <p:nvPr/>
          </p:nvPicPr>
          <p:blipFill rotWithShape="1">
            <a:blip r:embed="rId5" cstate="print"/>
            <a:srcRect t="18211" b="8984"/>
            <a:stretch>
              <a:fillRect/>
            </a:stretch>
          </p:blipFill>
          <p:spPr>
            <a:xfrm>
              <a:off x="1554468" y="6496881"/>
              <a:ext cx="469176" cy="341581"/>
            </a:xfrm>
            <a:prstGeom prst="rect">
              <a:avLst/>
            </a:prstGeom>
          </p:spPr>
        </p:pic>
      </p:grpSp>
      <p:pic>
        <p:nvPicPr>
          <p:cNvPr id="15" name="图片 14"/>
          <p:cNvPicPr>
            <a:picLocks noChangeAspect="1"/>
          </p:cNvPicPr>
          <p:nvPr/>
        </p:nvPicPr>
        <p:blipFill>
          <a:blip r:embed="rId6" cstate="print"/>
          <a:srcRect t="6230"/>
          <a:stretch>
            <a:fillRect/>
          </a:stretch>
        </p:blipFill>
        <p:spPr>
          <a:xfrm>
            <a:off x="10743565" y="137160"/>
            <a:ext cx="1291590" cy="544830"/>
          </a:xfrm>
          <a:prstGeom prst="rect">
            <a:avLst/>
          </a:prstGeom>
        </p:spPr>
      </p:pic>
      <p:sp>
        <p:nvSpPr>
          <p:cNvPr id="3" name="Text Box 2"/>
          <p:cNvSpPr txBox="1">
            <a:spLocks noGrp="1" noChangeArrowheads="1"/>
          </p:cNvSpPr>
          <p:nvPr>
            <p:custDataLst>
              <p:tags r:id="rId7"/>
            </p:custDataLst>
          </p:nvPr>
        </p:nvSpPr>
        <p:spPr>
          <a:xfrm>
            <a:off x="857250" y="500540"/>
            <a:ext cx="7561263" cy="645160"/>
          </a:xfrm>
          <a:prstGeom prst="rect">
            <a:avLst/>
          </a:prstGeom>
          <a:noFill/>
          <a:ln w="9525">
            <a:noFill/>
            <a:miter lim="800000"/>
          </a:ln>
          <a:effectLst/>
        </p:spPr>
        <p:txBody>
          <a:bodyPr vert="horz" wrap="square" lIns="91440" tIns="45720" rIns="91440" bIns="45720" numCol="1" anchor="ctr" anchorCtr="0" compatLnSpc="1">
            <a:spAutoFit/>
          </a:bodyPr>
          <a:lstStyle>
            <a:lvl1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2pPr>
            <a:lvl3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3pPr>
            <a:lvl4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4pPr>
            <a:lvl5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5pPr>
            <a:lvl6pPr marL="4572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6pPr>
            <a:lvl7pPr marL="9144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7pPr>
            <a:lvl8pPr marL="13716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8pPr>
            <a:lvl9pPr marL="18288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9pPr>
          </a:lstStyle>
          <a:p>
            <a:pPr marL="0" marR="0" lvl="0" indent="0" algn="ctr" defTabSz="914400" rtl="0" eaLnBrk="0" fontAlgn="base" latinLnBrk="0" hangingPunct="0">
              <a:lnSpc>
                <a:spcPct val="100000"/>
              </a:lnSpc>
              <a:spcBef>
                <a:spcPct val="50000"/>
              </a:spcBef>
              <a:spcAft>
                <a:spcPct val="0"/>
              </a:spcAft>
              <a:buClrTx/>
              <a:buSzTx/>
              <a:buFontTx/>
              <a:buNone/>
              <a:defRPr/>
            </a:pPr>
            <a:r>
              <a:rPr kumimoji="0" lang="en-US" alt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r>
              <a:rPr kumimoji="0" 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endParaRPr kumimoji="0" lang="zh-CN" sz="3600" b="1" i="0" u="none" strike="noStrike" kern="0" cap="none" spc="0" normalizeH="0" baseline="0" noProof="0" dirty="0">
              <a:ln>
                <a:noFill/>
              </a:ln>
              <a:solidFill>
                <a:srgbClr val="FF0000"/>
              </a:solidFill>
              <a:effectLst/>
              <a:uLnTx/>
              <a:uFillTx/>
              <a:latin typeface="华文楷体" panose="02010600040101010101" pitchFamily="2" charset="-122"/>
              <a:ea typeface="楷体_GB2312"/>
              <a:cs typeface="+mj-cs"/>
            </a:endParaRPr>
          </a:p>
        </p:txBody>
      </p:sp>
      <p:sp>
        <p:nvSpPr>
          <p:cNvPr id="16" name="文本框 15"/>
          <p:cNvSpPr txBox="1"/>
          <p:nvPr>
            <p:custDataLst>
              <p:tags r:id="rId8"/>
            </p:custDataLst>
          </p:nvPr>
        </p:nvSpPr>
        <p:spPr>
          <a:xfrm>
            <a:off x="0" y="50800"/>
            <a:ext cx="7917180" cy="521970"/>
          </a:xfrm>
          <a:prstGeom prst="rect">
            <a:avLst/>
          </a:prstGeom>
          <a:noFill/>
        </p:spPr>
        <p:txBody>
          <a:bodyPr wrap="square" rtlCol="0">
            <a:spAutoFit/>
          </a:bodyPr>
          <a:p>
            <a:pPr>
              <a:buClrTx/>
              <a:buSzTx/>
              <a:buFontTx/>
            </a:pPr>
            <a:r>
              <a:rPr sz="2800" dirty="0" err="1"/>
              <a:t>7.4、MATLAB在天线仿真计算的应用</a:t>
            </a:r>
            <a:endParaRPr lang="zh-CN" sz="2800" dirty="0" err="1"/>
          </a:p>
        </p:txBody>
      </p:sp>
      <p:sp>
        <p:nvSpPr>
          <p:cNvPr id="17" name="文本框 16"/>
          <p:cNvSpPr txBox="1"/>
          <p:nvPr>
            <p:custDataLst>
              <p:tags r:id="rId9"/>
            </p:custDataLst>
          </p:nvPr>
        </p:nvSpPr>
        <p:spPr>
          <a:xfrm>
            <a:off x="221615" y="649923"/>
            <a:ext cx="10313670" cy="570865"/>
          </a:xfrm>
          <a:prstGeom prst="rect">
            <a:avLst/>
          </a:prstGeom>
          <a:noFill/>
        </p:spPr>
        <p:txBody>
          <a:bodyPr wrap="square" rtlCol="0" anchor="t">
            <a:spAutoFit/>
          </a:bodyPr>
          <a:p>
            <a:pPr marL="342900" marR="0" lvl="0" indent="-342900" algn="l" defTabSz="914400" rtl="0" eaLnBrk="1" fontAlgn="base" latinLnBrk="0" hangingPunct="1">
              <a:lnSpc>
                <a:spcPct val="130000"/>
              </a:lnSpc>
              <a:spcBef>
                <a:spcPct val="20000"/>
              </a:spcBef>
              <a:spcAft>
                <a:spcPct val="0"/>
              </a:spcAft>
              <a:buClrTx/>
              <a:buSzTx/>
              <a:buFont typeface="Wingdings" panose="05000000000000000000" pitchFamily="2" charset="2"/>
              <a:buNone/>
              <a:defRPr/>
            </a:pPr>
            <a:r>
              <a:rPr lang="en-US" altLang="zh-CN" sz="2400" b="1" kern="0" noProof="0" dirty="0" smtClean="0">
                <a:ln>
                  <a:noFill/>
                </a:ln>
                <a:effectLst/>
                <a:uLnTx/>
                <a:uFillTx/>
                <a:latin typeface="宋体" panose="02010600030101010101" pitchFamily="2" charset="-122"/>
                <a:ea typeface="楷体_GB2312"/>
                <a:sym typeface="+mn-ea"/>
              </a:rPr>
              <a:t>7.4.</a:t>
            </a:r>
            <a:r>
              <a:rPr lang="en-US" altLang="zh-CN" sz="2400" b="1" kern="0" noProof="0" dirty="0" smtClean="0">
                <a:ln>
                  <a:noFill/>
                </a:ln>
                <a:effectLst/>
                <a:uLnTx/>
                <a:uFillTx/>
                <a:latin typeface="宋体" panose="02010600030101010101" pitchFamily="2" charset="-122"/>
                <a:ea typeface="楷体_GB2312"/>
                <a:sym typeface="+mn-ea"/>
              </a:rPr>
              <a:t>4 半波振子天线</a:t>
            </a:r>
            <a:endParaRPr lang="zh-CN" sz="2400" b="1" kern="0" noProof="0" dirty="0" smtClean="0">
              <a:ln>
                <a:noFill/>
              </a:ln>
              <a:effectLst/>
              <a:uLnTx/>
              <a:uFillTx/>
              <a:latin typeface="宋体" panose="02010600030101010101" pitchFamily="2" charset="-122"/>
              <a:ea typeface="楷体_GB2312"/>
              <a:sym typeface="+mn-ea"/>
            </a:endParaRPr>
          </a:p>
        </p:txBody>
      </p:sp>
      <p:sp>
        <p:nvSpPr>
          <p:cNvPr id="11266" name="文本占位符 11265"/>
          <p:cNvSpPr>
            <a:spLocks noGrp="1"/>
          </p:cNvSpPr>
          <p:nvPr>
            <p:custDataLst>
              <p:tags r:id="rId10"/>
            </p:custDataLst>
          </p:nvPr>
        </p:nvSpPr>
        <p:spPr>
          <a:xfrm>
            <a:off x="857250" y="1297940"/>
            <a:ext cx="5186045" cy="4800600"/>
          </a:xfrm>
          <a:prstGeom prst="rect">
            <a:avLst/>
          </a:prstGeom>
          <a:noFill/>
          <a:ln w="9525">
            <a:noFill/>
            <a:miter/>
          </a:ln>
        </p:spPr>
        <p:txBody>
          <a:bodyPr/>
          <a:lstStyle>
            <a:lvl1pPr marL="342900" lvl="0" indent="-3429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3200" b="0" i="0" u="none" kern="1200" baseline="0">
                <a:solidFill>
                  <a:schemeClr val="tx1"/>
                </a:solidFill>
                <a:effectLst>
                  <a:outerShdw blurRad="38100" dist="38100" dir="2700000">
                    <a:srgbClr val="000000"/>
                  </a:outerShdw>
                </a:effectLst>
                <a:latin typeface="+mn-lt"/>
                <a:ea typeface="+mn-ea"/>
                <a:cs typeface="+mn-cs"/>
              </a:defRPr>
            </a:lvl1pPr>
            <a:lvl2pPr marL="742950" lvl="1" indent="-285750" algn="l" defTabSz="914400" eaLnBrk="1" fontAlgn="base" latinLnBrk="0" hangingPunct="1">
              <a:spcBef>
                <a:spcPct val="20000"/>
              </a:spcBef>
              <a:spcAft>
                <a:spcPct val="0"/>
              </a:spcAft>
              <a:buClr>
                <a:schemeClr val="accent2"/>
              </a:buClr>
              <a:buSzPct val="70000"/>
              <a:buFont typeface="Wingdings" panose="05000000000000000000" pitchFamily="2" charset="2"/>
              <a:buChar char="n"/>
              <a:defRPr sz="2800" b="0" i="0" u="none" kern="1200" baseline="0">
                <a:solidFill>
                  <a:schemeClr val="tx1"/>
                </a:solidFill>
                <a:effectLst>
                  <a:outerShdw blurRad="38100" dist="38100" dir="2700000">
                    <a:srgbClr val="000000"/>
                  </a:outerShdw>
                </a:effectLst>
                <a:latin typeface="+mn-lt"/>
                <a:ea typeface="+mn-ea"/>
                <a:cs typeface="+mn-cs"/>
              </a:defRPr>
            </a:lvl2pPr>
            <a:lvl3pPr marL="1143000" lvl="2" indent="-228600" algn="l" defTabSz="914400" eaLnBrk="1" fontAlgn="base" latinLnBrk="0" hangingPunct="1">
              <a:spcBef>
                <a:spcPct val="20000"/>
              </a:spcBef>
              <a:spcAft>
                <a:spcPct val="0"/>
              </a:spcAft>
              <a:buClr>
                <a:schemeClr val="tx2"/>
              </a:buClr>
              <a:buSzPct val="70000"/>
              <a:buFont typeface="Wingdings" panose="05000000000000000000" pitchFamily="2" charset="2"/>
              <a:buChar char="n"/>
              <a:defRPr sz="2400" b="0" i="0" u="none" kern="1200" baseline="0">
                <a:solidFill>
                  <a:schemeClr val="tx1"/>
                </a:solidFill>
                <a:effectLst>
                  <a:outerShdw blurRad="38100" dist="38100" dir="2700000">
                    <a:srgbClr val="000000"/>
                  </a:outerShdw>
                </a:effectLst>
                <a:latin typeface="+mn-lt"/>
                <a:ea typeface="+mn-ea"/>
                <a:cs typeface="+mn-cs"/>
              </a:defRPr>
            </a:lvl3pPr>
            <a:lvl4pPr marL="1600200" lvl="3" indent="-228600" algn="l" defTabSz="914400" eaLnBrk="1" fontAlgn="base" latinLnBrk="0" hangingPunct="1">
              <a:spcBef>
                <a:spcPct val="20000"/>
              </a:spcBef>
              <a:spcAft>
                <a:spcPct val="0"/>
              </a:spcAft>
              <a:buClr>
                <a:schemeClr val="accent2"/>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4pPr>
            <a:lvl5pPr marL="2057400" lvl="4"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5pPr>
            <a:lvl6pPr marL="2514600" lvl="5"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6pPr>
            <a:lvl7pPr marL="2971800" lvl="6"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7pPr>
            <a:lvl8pPr marL="3429000" lvl="7"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8pPr>
            <a:lvl9pPr marL="3886200" lvl="8"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9pPr>
          </a:lstStyle>
          <a:p>
            <a:pPr marL="0" indent="0">
              <a:lnSpc>
                <a:spcPct val="150000"/>
              </a:lnSpc>
              <a:spcBef>
                <a:spcPts val="0"/>
              </a:spcBef>
              <a:buNone/>
            </a:pPr>
            <a:r>
              <a:rPr lang="en-US" altLang="zh-CN" sz="2400" strike="noStrike" noProof="1" dirty="0">
                <a:solidFill>
                  <a:schemeClr val="tx1"/>
                </a:solidFill>
                <a:effectLst/>
                <a:latin typeface="+mn-ea"/>
                <a:cs typeface="+mn-ea"/>
              </a:rPr>
              <a:t>    </a:t>
            </a:r>
            <a:r>
              <a:rPr lang="zh-CN" sz="2400" strike="noStrike" noProof="1" dirty="0">
                <a:solidFill>
                  <a:schemeClr val="tx1"/>
                </a:solidFill>
                <a:effectLst/>
                <a:latin typeface="+mn-ea"/>
                <a:cs typeface="+mn-ea"/>
              </a:rPr>
              <a:t>通过</a:t>
            </a:r>
            <a:r>
              <a:rPr lang="en-US" altLang="zh-CN" sz="2400" strike="noStrike" noProof="1" dirty="0">
                <a:solidFill>
                  <a:schemeClr val="tx1"/>
                </a:solidFill>
                <a:effectLst/>
                <a:latin typeface="+mn-ea"/>
                <a:cs typeface="+mn-ea"/>
              </a:rPr>
              <a:t>“patternFromSlices”</a:t>
            </a:r>
            <a:r>
              <a:rPr lang="zh-CN" altLang="en-US" sz="2400" strike="noStrike" noProof="1" dirty="0">
                <a:solidFill>
                  <a:schemeClr val="tx1"/>
                </a:solidFill>
                <a:effectLst/>
                <a:latin typeface="+mn-ea"/>
                <a:cs typeface="+mn-ea"/>
              </a:rPr>
              <a:t>函数可将</a:t>
            </a:r>
            <a:r>
              <a:rPr lang="en-US" altLang="zh-CN" sz="2400" strike="noStrike" noProof="1" dirty="0">
                <a:solidFill>
                  <a:schemeClr val="tx1"/>
                </a:solidFill>
                <a:effectLst/>
                <a:latin typeface="+mn-ea"/>
                <a:cs typeface="+mn-ea"/>
              </a:rPr>
              <a:t>2</a:t>
            </a:r>
            <a:r>
              <a:rPr lang="zh-CN" altLang="en-US" sz="2400" strike="noStrike" noProof="1" dirty="0">
                <a:solidFill>
                  <a:schemeClr val="tx1"/>
                </a:solidFill>
                <a:effectLst/>
                <a:latin typeface="+mn-ea"/>
                <a:cs typeface="+mn-ea"/>
              </a:rPr>
              <a:t>维的方向图重构为</a:t>
            </a:r>
            <a:r>
              <a:rPr lang="en-US" altLang="zh-CN" sz="2400" strike="noStrike" noProof="1" dirty="0">
                <a:solidFill>
                  <a:schemeClr val="tx1"/>
                </a:solidFill>
                <a:effectLst/>
                <a:latin typeface="+mn-ea"/>
                <a:cs typeface="+mn-ea"/>
              </a:rPr>
              <a:t>3</a:t>
            </a:r>
            <a:r>
              <a:rPr lang="zh-CN" altLang="en-US" sz="2400" strike="noStrike" noProof="1" dirty="0">
                <a:solidFill>
                  <a:schemeClr val="tx1"/>
                </a:solidFill>
                <a:effectLst/>
                <a:latin typeface="+mn-ea"/>
                <a:cs typeface="+mn-ea"/>
              </a:rPr>
              <a:t>维方向图，如右图所示。</a:t>
            </a:r>
            <a:endParaRPr lang="zh-CN" altLang="en-US" sz="2400" strike="noStrike" noProof="1" dirty="0">
              <a:solidFill>
                <a:schemeClr val="tx1"/>
              </a:solidFill>
              <a:effectLst/>
              <a:latin typeface="+mn-ea"/>
              <a:cs typeface="+mn-ea"/>
            </a:endParaRPr>
          </a:p>
        </p:txBody>
      </p:sp>
      <p:sp>
        <p:nvSpPr>
          <p:cNvPr id="2" name="文本框 1"/>
          <p:cNvSpPr txBox="1"/>
          <p:nvPr/>
        </p:nvSpPr>
        <p:spPr>
          <a:xfrm>
            <a:off x="4503420" y="612775"/>
            <a:ext cx="2584450" cy="645160"/>
          </a:xfrm>
          <a:prstGeom prst="rect">
            <a:avLst/>
          </a:prstGeom>
          <a:noFill/>
        </p:spPr>
        <p:txBody>
          <a:bodyPr wrap="square" rtlCol="0" anchor="t">
            <a:spAutoFit/>
          </a:bodyPr>
          <a:p>
            <a:pPr marL="0" indent="0">
              <a:lnSpc>
                <a:spcPct val="150000"/>
              </a:lnSpc>
              <a:spcBef>
                <a:spcPts val="0"/>
              </a:spcBef>
              <a:buNone/>
            </a:pPr>
            <a:r>
              <a:rPr lang="zh-CN" sz="2400" b="1" dirty="0">
                <a:solidFill>
                  <a:srgbClr val="FF0000"/>
                </a:solidFill>
                <a:effectLst/>
                <a:latin typeface="+mn-ea"/>
                <a:cs typeface="+mn-ea"/>
                <a:sym typeface="+mn-ea"/>
              </a:rPr>
              <a:t>天线工具箱</a:t>
            </a:r>
            <a:endParaRPr lang="zh-CN" sz="2400" b="1" dirty="0">
              <a:solidFill>
                <a:srgbClr val="FF0000"/>
              </a:solidFill>
              <a:effectLst/>
              <a:latin typeface="+mn-ea"/>
              <a:cs typeface="+mn-ea"/>
              <a:sym typeface="+mn-ea"/>
            </a:endParaRPr>
          </a:p>
        </p:txBody>
      </p:sp>
      <p:pic>
        <p:nvPicPr>
          <p:cNvPr id="6" name="图片 5"/>
          <p:cNvPicPr>
            <a:picLocks noChangeAspect="1"/>
          </p:cNvPicPr>
          <p:nvPr>
            <p:custDataLst>
              <p:tags r:id="rId11"/>
            </p:custDataLst>
          </p:nvPr>
        </p:nvPicPr>
        <p:blipFill>
          <a:blip r:embed="rId12"/>
          <a:stretch>
            <a:fillRect/>
          </a:stretch>
        </p:blipFill>
        <p:spPr>
          <a:xfrm>
            <a:off x="6821170" y="1145540"/>
            <a:ext cx="5262245" cy="5067300"/>
          </a:xfrm>
          <a:prstGeom prst="rect">
            <a:avLst/>
          </a:prstGeom>
        </p:spPr>
      </p:pic>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0" y="624143"/>
            <a:ext cx="12192000" cy="0"/>
          </a:xfrm>
          <a:prstGeom prst="line">
            <a:avLst/>
          </a:prstGeom>
          <a:ln w="15875">
            <a:solidFill>
              <a:srgbClr val="1F4E79"/>
            </a:solidFil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0" y="6316082"/>
            <a:ext cx="12192000" cy="580723"/>
          </a:xfrm>
          <a:prstGeom prst="rect">
            <a:avLst/>
          </a:prstGeom>
          <a:solidFill>
            <a:schemeClr val="accent5">
              <a:lumMod val="50000"/>
            </a:schemeClr>
          </a:solidFill>
          <a:ln>
            <a:noFill/>
          </a:ln>
        </p:spPr>
        <p:txBody>
          <a:bodyPr wrap="square" rtlCol="0">
            <a:spAutoFit/>
          </a:bodyPr>
          <a:lstStyle/>
          <a:p>
            <a:endParaRPr lang="zh-CN" altLang="en-US" dirty="0"/>
          </a:p>
        </p:txBody>
      </p:sp>
      <p:grpSp>
        <p:nvGrpSpPr>
          <p:cNvPr id="9" name="组合 8"/>
          <p:cNvGrpSpPr/>
          <p:nvPr/>
        </p:nvGrpSpPr>
        <p:grpSpPr>
          <a:xfrm>
            <a:off x="5311303" y="6457891"/>
            <a:ext cx="1843236" cy="400109"/>
            <a:chOff x="76140" y="6477345"/>
            <a:chExt cx="1947504" cy="400109"/>
          </a:xfrm>
        </p:grpSpPr>
        <p:pic>
          <p:nvPicPr>
            <p:cNvPr id="10" name="图片 9"/>
            <p:cNvPicPr>
              <a:picLocks noChangeAspect="1"/>
            </p:cNvPicPr>
            <p:nvPr/>
          </p:nvPicPr>
          <p:blipFill>
            <a:blip r:embed="rId1" cstate="print">
              <a:biLevel thresh="25000"/>
              <a:extLst>
                <a:ext uri="{28A0092B-C50C-407E-A947-70E740481C1C}">
                  <a14:useLocalDpi xmlns:a14="http://schemas.microsoft.com/office/drawing/2010/main" val="0"/>
                </a:ext>
              </a:extLst>
            </a:blip>
            <a:stretch>
              <a:fillRect/>
            </a:stretch>
          </p:blipFill>
          <p:spPr>
            <a:xfrm>
              <a:off x="76140" y="6477345"/>
              <a:ext cx="400109" cy="400109"/>
            </a:xfrm>
            <a:prstGeom prst="rect">
              <a:avLst/>
            </a:prstGeom>
          </p:spPr>
        </p:pic>
        <p:pic>
          <p:nvPicPr>
            <p:cNvPr id="11" name="图片 10"/>
            <p:cNvPicPr>
              <a:picLocks noChangeAspect="1"/>
            </p:cNvPicPr>
            <p:nvPr/>
          </p:nvPicPr>
          <p:blipFill rotWithShape="1">
            <a:blip r:embed="rId2">
              <a:biLevel thresh="25000"/>
            </a:blip>
            <a:srcRect l="1" t="6582" r="-25334" b="26979"/>
            <a:stretch>
              <a:fillRect/>
            </a:stretch>
          </p:blipFill>
          <p:spPr>
            <a:xfrm>
              <a:off x="414611" y="6477345"/>
              <a:ext cx="724874" cy="380655"/>
            </a:xfrm>
            <a:prstGeom prst="rect">
              <a:avLst/>
            </a:prstGeom>
          </p:spPr>
        </p:pic>
        <p:pic>
          <p:nvPicPr>
            <p:cNvPr id="12" name="图片 11"/>
            <p:cNvPicPr>
              <a:picLocks noChangeAspect="1"/>
            </p:cNvPicPr>
            <p:nvPr/>
          </p:nvPicPr>
          <p:blipFill rotWithShape="1">
            <a:blip r:embed="rId3">
              <a:biLevel thresh="25000"/>
              <a:extLst>
                <a:ext uri="{28A0092B-C50C-407E-A947-70E740481C1C}">
                  <a14:useLocalDpi xmlns:a14="http://schemas.microsoft.com/office/drawing/2010/main" val="0"/>
                </a:ext>
              </a:extLst>
            </a:blip>
            <a:srcRect l="32814" t="12432" r="55484" b="78542"/>
            <a:stretch>
              <a:fillRect/>
            </a:stretch>
          </p:blipFill>
          <p:spPr>
            <a:xfrm rot="1259126">
              <a:off x="895509" y="6508504"/>
              <a:ext cx="402920" cy="310802"/>
            </a:xfrm>
            <a:prstGeom prst="rect">
              <a:avLst/>
            </a:prstGeom>
          </p:spPr>
        </p:pic>
        <p:pic>
          <p:nvPicPr>
            <p:cNvPr id="13" name="图片 12"/>
            <p:cNvPicPr>
              <a:picLocks noChangeAspect="1"/>
            </p:cNvPicPr>
            <p:nvPr/>
          </p:nvPicPr>
          <p:blipFill rotWithShape="1">
            <a:blip r:embed="rId4" cstate="print"/>
            <a:srcRect t="-1" b="16526"/>
            <a:stretch>
              <a:fillRect/>
            </a:stretch>
          </p:blipFill>
          <p:spPr>
            <a:xfrm rot="589386">
              <a:off x="1256498" y="6481317"/>
              <a:ext cx="388026" cy="326437"/>
            </a:xfrm>
            <a:prstGeom prst="rect">
              <a:avLst/>
            </a:prstGeom>
          </p:spPr>
        </p:pic>
        <p:pic>
          <p:nvPicPr>
            <p:cNvPr id="14" name="图片 13"/>
            <p:cNvPicPr>
              <a:picLocks noChangeAspect="1"/>
            </p:cNvPicPr>
            <p:nvPr/>
          </p:nvPicPr>
          <p:blipFill rotWithShape="1">
            <a:blip r:embed="rId5" cstate="print"/>
            <a:srcRect t="18211" b="8984"/>
            <a:stretch>
              <a:fillRect/>
            </a:stretch>
          </p:blipFill>
          <p:spPr>
            <a:xfrm>
              <a:off x="1554468" y="6496881"/>
              <a:ext cx="469176" cy="341581"/>
            </a:xfrm>
            <a:prstGeom prst="rect">
              <a:avLst/>
            </a:prstGeom>
          </p:spPr>
        </p:pic>
      </p:grpSp>
      <p:pic>
        <p:nvPicPr>
          <p:cNvPr id="15" name="图片 14"/>
          <p:cNvPicPr>
            <a:picLocks noChangeAspect="1"/>
          </p:cNvPicPr>
          <p:nvPr/>
        </p:nvPicPr>
        <p:blipFill>
          <a:blip r:embed="rId6" cstate="print"/>
          <a:srcRect t="6230"/>
          <a:stretch>
            <a:fillRect/>
          </a:stretch>
        </p:blipFill>
        <p:spPr>
          <a:xfrm>
            <a:off x="10743565" y="137160"/>
            <a:ext cx="1291590" cy="544830"/>
          </a:xfrm>
          <a:prstGeom prst="rect">
            <a:avLst/>
          </a:prstGeom>
        </p:spPr>
      </p:pic>
      <p:sp>
        <p:nvSpPr>
          <p:cNvPr id="3" name="Text Box 2"/>
          <p:cNvSpPr txBox="1">
            <a:spLocks noGrp="1" noChangeArrowheads="1"/>
          </p:cNvSpPr>
          <p:nvPr>
            <p:custDataLst>
              <p:tags r:id="rId7"/>
            </p:custDataLst>
          </p:nvPr>
        </p:nvSpPr>
        <p:spPr>
          <a:xfrm>
            <a:off x="857250" y="500540"/>
            <a:ext cx="7561263" cy="645160"/>
          </a:xfrm>
          <a:prstGeom prst="rect">
            <a:avLst/>
          </a:prstGeom>
          <a:noFill/>
          <a:ln w="9525">
            <a:noFill/>
            <a:miter lim="800000"/>
          </a:ln>
          <a:effectLst/>
        </p:spPr>
        <p:txBody>
          <a:bodyPr vert="horz" wrap="square" lIns="91440" tIns="45720" rIns="91440" bIns="45720" numCol="1" anchor="ctr" anchorCtr="0" compatLnSpc="1">
            <a:spAutoFit/>
          </a:bodyPr>
          <a:lstStyle>
            <a:lvl1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2pPr>
            <a:lvl3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3pPr>
            <a:lvl4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4pPr>
            <a:lvl5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5pPr>
            <a:lvl6pPr marL="4572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6pPr>
            <a:lvl7pPr marL="9144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7pPr>
            <a:lvl8pPr marL="13716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8pPr>
            <a:lvl9pPr marL="18288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9pPr>
          </a:lstStyle>
          <a:p>
            <a:pPr marL="0" marR="0" lvl="0" indent="0" algn="ctr" defTabSz="914400" rtl="0" eaLnBrk="0" fontAlgn="base" latinLnBrk="0" hangingPunct="0">
              <a:lnSpc>
                <a:spcPct val="100000"/>
              </a:lnSpc>
              <a:spcBef>
                <a:spcPct val="50000"/>
              </a:spcBef>
              <a:spcAft>
                <a:spcPct val="0"/>
              </a:spcAft>
              <a:buClrTx/>
              <a:buSzTx/>
              <a:buFontTx/>
              <a:buNone/>
              <a:defRPr/>
            </a:pPr>
            <a:r>
              <a:rPr kumimoji="0" lang="en-US" alt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r>
              <a:rPr kumimoji="0" 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endParaRPr kumimoji="0" lang="zh-CN" sz="3600" b="1" i="0" u="none" strike="noStrike" kern="0" cap="none" spc="0" normalizeH="0" baseline="0" noProof="0" dirty="0">
              <a:ln>
                <a:noFill/>
              </a:ln>
              <a:solidFill>
                <a:srgbClr val="FF0000"/>
              </a:solidFill>
              <a:effectLst/>
              <a:uLnTx/>
              <a:uFillTx/>
              <a:latin typeface="华文楷体" panose="02010600040101010101" pitchFamily="2" charset="-122"/>
              <a:ea typeface="楷体_GB2312"/>
              <a:cs typeface="+mj-cs"/>
            </a:endParaRPr>
          </a:p>
        </p:txBody>
      </p:sp>
      <p:sp>
        <p:nvSpPr>
          <p:cNvPr id="16" name="文本框 15"/>
          <p:cNvSpPr txBox="1"/>
          <p:nvPr>
            <p:custDataLst>
              <p:tags r:id="rId8"/>
            </p:custDataLst>
          </p:nvPr>
        </p:nvSpPr>
        <p:spPr>
          <a:xfrm>
            <a:off x="0" y="50800"/>
            <a:ext cx="7917180" cy="521970"/>
          </a:xfrm>
          <a:prstGeom prst="rect">
            <a:avLst/>
          </a:prstGeom>
          <a:noFill/>
        </p:spPr>
        <p:txBody>
          <a:bodyPr wrap="square" rtlCol="0">
            <a:spAutoFit/>
          </a:bodyPr>
          <a:p>
            <a:pPr>
              <a:buClrTx/>
              <a:buSzTx/>
              <a:buFontTx/>
            </a:pPr>
            <a:r>
              <a:rPr sz="2800" dirty="0" err="1"/>
              <a:t>7.4、MATLAB在天线仿真计算的应用</a:t>
            </a:r>
            <a:endParaRPr lang="zh-CN" sz="2800" dirty="0" err="1"/>
          </a:p>
        </p:txBody>
      </p:sp>
      <p:sp>
        <p:nvSpPr>
          <p:cNvPr id="17" name="文本框 16"/>
          <p:cNvSpPr txBox="1"/>
          <p:nvPr>
            <p:custDataLst>
              <p:tags r:id="rId9"/>
            </p:custDataLst>
          </p:nvPr>
        </p:nvSpPr>
        <p:spPr>
          <a:xfrm>
            <a:off x="221615" y="649923"/>
            <a:ext cx="10313670" cy="570865"/>
          </a:xfrm>
          <a:prstGeom prst="rect">
            <a:avLst/>
          </a:prstGeom>
          <a:noFill/>
        </p:spPr>
        <p:txBody>
          <a:bodyPr wrap="square" rtlCol="0" anchor="t">
            <a:spAutoFit/>
          </a:bodyPr>
          <a:p>
            <a:pPr marL="342900" marR="0" indent="-342900" defTabSz="914400" fontAlgn="base">
              <a:lnSpc>
                <a:spcPct val="130000"/>
              </a:lnSpc>
              <a:spcBef>
                <a:spcPct val="20000"/>
              </a:spcBef>
              <a:spcAft>
                <a:spcPct val="0"/>
              </a:spcAft>
              <a:buClrTx/>
              <a:buSzTx/>
              <a:buFont typeface="Wingdings" panose="05000000000000000000" pitchFamily="2" charset="2"/>
              <a:buNone/>
              <a:defRPr/>
            </a:pPr>
            <a:r>
              <a:rPr lang="en-US" altLang="zh-CN" sz="2400" b="1" kern="0" noProof="0" dirty="0" smtClean="0">
                <a:latin typeface="宋体" panose="02010600030101010101" pitchFamily="2" charset="-122"/>
                <a:ea typeface="楷体_GB2312"/>
                <a:sym typeface="+mn-ea"/>
              </a:rPr>
              <a:t>7.4.5 天线阵</a:t>
            </a:r>
            <a:endParaRPr lang="en-US" altLang="zh-CN" sz="2400" b="1" kern="0" noProof="0" dirty="0" smtClean="0">
              <a:latin typeface="宋体" panose="02010600030101010101" pitchFamily="2" charset="-122"/>
              <a:ea typeface="楷体_GB2312"/>
              <a:sym typeface="+mn-ea"/>
            </a:endParaRPr>
          </a:p>
        </p:txBody>
      </p:sp>
      <p:sp>
        <p:nvSpPr>
          <p:cNvPr id="11266" name="文本占位符 11265"/>
          <p:cNvSpPr>
            <a:spLocks noGrp="1"/>
          </p:cNvSpPr>
          <p:nvPr>
            <p:custDataLst>
              <p:tags r:id="rId10"/>
            </p:custDataLst>
          </p:nvPr>
        </p:nvSpPr>
        <p:spPr>
          <a:xfrm>
            <a:off x="857250" y="1297940"/>
            <a:ext cx="5461000" cy="4800600"/>
          </a:xfrm>
          <a:prstGeom prst="rect">
            <a:avLst/>
          </a:prstGeom>
          <a:noFill/>
          <a:ln w="9525">
            <a:noFill/>
            <a:miter/>
          </a:ln>
        </p:spPr>
        <p:txBody>
          <a:bodyPr/>
          <a:lstStyle>
            <a:lvl1pPr marL="342900" lvl="0" indent="-3429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3200" b="0" i="0" u="none" kern="1200" baseline="0">
                <a:solidFill>
                  <a:schemeClr val="tx1"/>
                </a:solidFill>
                <a:effectLst>
                  <a:outerShdw blurRad="38100" dist="38100" dir="2700000">
                    <a:srgbClr val="000000"/>
                  </a:outerShdw>
                </a:effectLst>
                <a:latin typeface="+mn-lt"/>
                <a:ea typeface="+mn-ea"/>
                <a:cs typeface="+mn-cs"/>
              </a:defRPr>
            </a:lvl1pPr>
            <a:lvl2pPr marL="742950" lvl="1" indent="-285750" algn="l" defTabSz="914400" eaLnBrk="1" fontAlgn="base" latinLnBrk="0" hangingPunct="1">
              <a:spcBef>
                <a:spcPct val="20000"/>
              </a:spcBef>
              <a:spcAft>
                <a:spcPct val="0"/>
              </a:spcAft>
              <a:buClr>
                <a:schemeClr val="accent2"/>
              </a:buClr>
              <a:buSzPct val="70000"/>
              <a:buFont typeface="Wingdings" panose="05000000000000000000" pitchFamily="2" charset="2"/>
              <a:buChar char="n"/>
              <a:defRPr sz="2800" b="0" i="0" u="none" kern="1200" baseline="0">
                <a:solidFill>
                  <a:schemeClr val="tx1"/>
                </a:solidFill>
                <a:effectLst>
                  <a:outerShdw blurRad="38100" dist="38100" dir="2700000">
                    <a:srgbClr val="000000"/>
                  </a:outerShdw>
                </a:effectLst>
                <a:latin typeface="+mn-lt"/>
                <a:ea typeface="+mn-ea"/>
                <a:cs typeface="+mn-cs"/>
              </a:defRPr>
            </a:lvl2pPr>
            <a:lvl3pPr marL="1143000" lvl="2" indent="-228600" algn="l" defTabSz="914400" eaLnBrk="1" fontAlgn="base" latinLnBrk="0" hangingPunct="1">
              <a:spcBef>
                <a:spcPct val="20000"/>
              </a:spcBef>
              <a:spcAft>
                <a:spcPct val="0"/>
              </a:spcAft>
              <a:buClr>
                <a:schemeClr val="tx2"/>
              </a:buClr>
              <a:buSzPct val="70000"/>
              <a:buFont typeface="Wingdings" panose="05000000000000000000" pitchFamily="2" charset="2"/>
              <a:buChar char="n"/>
              <a:defRPr sz="2400" b="0" i="0" u="none" kern="1200" baseline="0">
                <a:solidFill>
                  <a:schemeClr val="tx1"/>
                </a:solidFill>
                <a:effectLst>
                  <a:outerShdw blurRad="38100" dist="38100" dir="2700000">
                    <a:srgbClr val="000000"/>
                  </a:outerShdw>
                </a:effectLst>
                <a:latin typeface="+mn-lt"/>
                <a:ea typeface="+mn-ea"/>
                <a:cs typeface="+mn-cs"/>
              </a:defRPr>
            </a:lvl3pPr>
            <a:lvl4pPr marL="1600200" lvl="3" indent="-228600" algn="l" defTabSz="914400" eaLnBrk="1" fontAlgn="base" latinLnBrk="0" hangingPunct="1">
              <a:spcBef>
                <a:spcPct val="20000"/>
              </a:spcBef>
              <a:spcAft>
                <a:spcPct val="0"/>
              </a:spcAft>
              <a:buClr>
                <a:schemeClr val="accent2"/>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4pPr>
            <a:lvl5pPr marL="2057400" lvl="4"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5pPr>
            <a:lvl6pPr marL="2514600" lvl="5"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6pPr>
            <a:lvl7pPr marL="2971800" lvl="6"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7pPr>
            <a:lvl8pPr marL="3429000" lvl="7"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8pPr>
            <a:lvl9pPr marL="3886200" lvl="8"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9pPr>
          </a:lstStyle>
          <a:p>
            <a:pPr marL="0" indent="0">
              <a:lnSpc>
                <a:spcPct val="150000"/>
              </a:lnSpc>
              <a:spcBef>
                <a:spcPts val="0"/>
              </a:spcBef>
              <a:buNone/>
            </a:pPr>
            <a:r>
              <a:rPr lang="en-US" altLang="zh-CN" sz="2400" strike="noStrike" noProof="1" dirty="0">
                <a:solidFill>
                  <a:schemeClr val="tx1"/>
                </a:solidFill>
                <a:effectLst/>
                <a:latin typeface="+mn-ea"/>
                <a:cs typeface="+mn-ea"/>
              </a:rPr>
              <a:t>    </a:t>
            </a:r>
            <a:r>
              <a:rPr lang="zh-CN" altLang="en-US" sz="2400" strike="noStrike" noProof="1" dirty="0">
                <a:solidFill>
                  <a:schemeClr val="tx1"/>
                </a:solidFill>
                <a:effectLst/>
                <a:latin typeface="+mn-ea"/>
                <a:cs typeface="+mn-ea"/>
              </a:rPr>
              <a:t>若干个辐射单元按一定规律排列起来所构成的天线系统，称为天线阵。组成天线阵的辐射单元称为阵元，阵元可以是任何类型的单一天线。按单元天线的排列方式可将天线阵分为直线阵、平面阵和立体阵。</a:t>
            </a:r>
            <a:endParaRPr lang="zh-CN" altLang="en-US" sz="2400" strike="noStrike" noProof="1" dirty="0">
              <a:solidFill>
                <a:schemeClr val="tx1"/>
              </a:solidFill>
              <a:effectLst/>
              <a:latin typeface="+mn-ea"/>
              <a:cs typeface="+mn-ea"/>
            </a:endParaRPr>
          </a:p>
        </p:txBody>
      </p:sp>
      <p:sp>
        <p:nvSpPr>
          <p:cNvPr id="4" name="文本框 3"/>
          <p:cNvSpPr txBox="1"/>
          <p:nvPr/>
        </p:nvSpPr>
        <p:spPr>
          <a:xfrm>
            <a:off x="3188335" y="612775"/>
            <a:ext cx="2584450" cy="645160"/>
          </a:xfrm>
          <a:prstGeom prst="rect">
            <a:avLst/>
          </a:prstGeom>
          <a:noFill/>
        </p:spPr>
        <p:txBody>
          <a:bodyPr wrap="square" rtlCol="0" anchor="t">
            <a:spAutoFit/>
          </a:bodyPr>
          <a:p>
            <a:pPr indent="0">
              <a:lnSpc>
                <a:spcPct val="150000"/>
              </a:lnSpc>
              <a:spcBef>
                <a:spcPts val="0"/>
              </a:spcBef>
              <a:buNone/>
            </a:pPr>
            <a:r>
              <a:rPr sz="2400" b="1" dirty="0">
                <a:solidFill>
                  <a:srgbClr val="FF0000"/>
                </a:solidFill>
                <a:latin typeface="+mn-ea"/>
                <a:cs typeface="+mn-ea"/>
                <a:sym typeface="+mn-ea"/>
              </a:rPr>
              <a:t>解析计算</a:t>
            </a:r>
            <a:endParaRPr sz="2400" b="1" dirty="0">
              <a:solidFill>
                <a:srgbClr val="FF0000"/>
              </a:solidFill>
              <a:latin typeface="+mn-ea"/>
              <a:cs typeface="+mn-ea"/>
              <a:sym typeface="+mn-ea"/>
            </a:endParaRPr>
          </a:p>
        </p:txBody>
      </p:sp>
      <p:pic>
        <p:nvPicPr>
          <p:cNvPr id="101" name="图片 100"/>
          <p:cNvPicPr/>
          <p:nvPr/>
        </p:nvPicPr>
        <p:blipFill>
          <a:blip r:embed="rId11"/>
          <a:stretch>
            <a:fillRect/>
          </a:stretch>
        </p:blipFill>
        <p:spPr>
          <a:xfrm>
            <a:off x="6511290" y="1145540"/>
            <a:ext cx="5427345" cy="4180205"/>
          </a:xfrm>
          <a:prstGeom prst="rect">
            <a:avLst/>
          </a:prstGeom>
          <a:noFill/>
          <a:ln w="9525">
            <a:noFill/>
          </a:ln>
        </p:spPr>
      </p:pic>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0" y="624143"/>
            <a:ext cx="12192000" cy="0"/>
          </a:xfrm>
          <a:prstGeom prst="line">
            <a:avLst/>
          </a:prstGeom>
          <a:ln w="15875">
            <a:solidFill>
              <a:srgbClr val="1F4E79"/>
            </a:solidFil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0" y="6316082"/>
            <a:ext cx="12192000" cy="580723"/>
          </a:xfrm>
          <a:prstGeom prst="rect">
            <a:avLst/>
          </a:prstGeom>
          <a:solidFill>
            <a:schemeClr val="accent5">
              <a:lumMod val="50000"/>
            </a:schemeClr>
          </a:solidFill>
          <a:ln>
            <a:noFill/>
          </a:ln>
        </p:spPr>
        <p:txBody>
          <a:bodyPr wrap="square" rtlCol="0">
            <a:spAutoFit/>
          </a:bodyPr>
          <a:lstStyle/>
          <a:p>
            <a:endParaRPr lang="zh-CN" altLang="en-US" dirty="0"/>
          </a:p>
        </p:txBody>
      </p:sp>
      <p:grpSp>
        <p:nvGrpSpPr>
          <p:cNvPr id="9" name="组合 8"/>
          <p:cNvGrpSpPr/>
          <p:nvPr/>
        </p:nvGrpSpPr>
        <p:grpSpPr>
          <a:xfrm>
            <a:off x="5311303" y="6457891"/>
            <a:ext cx="1843236" cy="400109"/>
            <a:chOff x="76140" y="6477345"/>
            <a:chExt cx="1947504" cy="400109"/>
          </a:xfrm>
        </p:grpSpPr>
        <p:pic>
          <p:nvPicPr>
            <p:cNvPr id="10" name="图片 9"/>
            <p:cNvPicPr>
              <a:picLocks noChangeAspect="1"/>
            </p:cNvPicPr>
            <p:nvPr/>
          </p:nvPicPr>
          <p:blipFill>
            <a:blip r:embed="rId1" cstate="print">
              <a:biLevel thresh="25000"/>
              <a:extLst>
                <a:ext uri="{28A0092B-C50C-407E-A947-70E740481C1C}">
                  <a14:useLocalDpi xmlns:a14="http://schemas.microsoft.com/office/drawing/2010/main" val="0"/>
                </a:ext>
              </a:extLst>
            </a:blip>
            <a:stretch>
              <a:fillRect/>
            </a:stretch>
          </p:blipFill>
          <p:spPr>
            <a:xfrm>
              <a:off x="76140" y="6477345"/>
              <a:ext cx="400109" cy="400109"/>
            </a:xfrm>
            <a:prstGeom prst="rect">
              <a:avLst/>
            </a:prstGeom>
          </p:spPr>
        </p:pic>
        <p:pic>
          <p:nvPicPr>
            <p:cNvPr id="11" name="图片 10"/>
            <p:cNvPicPr>
              <a:picLocks noChangeAspect="1"/>
            </p:cNvPicPr>
            <p:nvPr/>
          </p:nvPicPr>
          <p:blipFill rotWithShape="1">
            <a:blip r:embed="rId2">
              <a:biLevel thresh="25000"/>
            </a:blip>
            <a:srcRect l="1" t="6582" r="-25334" b="26979"/>
            <a:stretch>
              <a:fillRect/>
            </a:stretch>
          </p:blipFill>
          <p:spPr>
            <a:xfrm>
              <a:off x="414611" y="6477345"/>
              <a:ext cx="724874" cy="380655"/>
            </a:xfrm>
            <a:prstGeom prst="rect">
              <a:avLst/>
            </a:prstGeom>
          </p:spPr>
        </p:pic>
        <p:pic>
          <p:nvPicPr>
            <p:cNvPr id="12" name="图片 11"/>
            <p:cNvPicPr>
              <a:picLocks noChangeAspect="1"/>
            </p:cNvPicPr>
            <p:nvPr/>
          </p:nvPicPr>
          <p:blipFill rotWithShape="1">
            <a:blip r:embed="rId3">
              <a:biLevel thresh="25000"/>
              <a:extLst>
                <a:ext uri="{28A0092B-C50C-407E-A947-70E740481C1C}">
                  <a14:useLocalDpi xmlns:a14="http://schemas.microsoft.com/office/drawing/2010/main" val="0"/>
                </a:ext>
              </a:extLst>
            </a:blip>
            <a:srcRect l="32814" t="12432" r="55484" b="78542"/>
            <a:stretch>
              <a:fillRect/>
            </a:stretch>
          </p:blipFill>
          <p:spPr>
            <a:xfrm rot="1259126">
              <a:off x="895509" y="6508504"/>
              <a:ext cx="402920" cy="310802"/>
            </a:xfrm>
            <a:prstGeom prst="rect">
              <a:avLst/>
            </a:prstGeom>
          </p:spPr>
        </p:pic>
        <p:pic>
          <p:nvPicPr>
            <p:cNvPr id="13" name="图片 12"/>
            <p:cNvPicPr>
              <a:picLocks noChangeAspect="1"/>
            </p:cNvPicPr>
            <p:nvPr/>
          </p:nvPicPr>
          <p:blipFill rotWithShape="1">
            <a:blip r:embed="rId4" cstate="print"/>
            <a:srcRect t="-1" b="16526"/>
            <a:stretch>
              <a:fillRect/>
            </a:stretch>
          </p:blipFill>
          <p:spPr>
            <a:xfrm rot="589386">
              <a:off x="1256498" y="6481317"/>
              <a:ext cx="388026" cy="326437"/>
            </a:xfrm>
            <a:prstGeom prst="rect">
              <a:avLst/>
            </a:prstGeom>
          </p:spPr>
        </p:pic>
        <p:pic>
          <p:nvPicPr>
            <p:cNvPr id="14" name="图片 13"/>
            <p:cNvPicPr>
              <a:picLocks noChangeAspect="1"/>
            </p:cNvPicPr>
            <p:nvPr/>
          </p:nvPicPr>
          <p:blipFill rotWithShape="1">
            <a:blip r:embed="rId5" cstate="print"/>
            <a:srcRect t="18211" b="8984"/>
            <a:stretch>
              <a:fillRect/>
            </a:stretch>
          </p:blipFill>
          <p:spPr>
            <a:xfrm>
              <a:off x="1554468" y="6496881"/>
              <a:ext cx="469176" cy="341581"/>
            </a:xfrm>
            <a:prstGeom prst="rect">
              <a:avLst/>
            </a:prstGeom>
          </p:spPr>
        </p:pic>
      </p:grpSp>
      <p:pic>
        <p:nvPicPr>
          <p:cNvPr id="15" name="图片 14"/>
          <p:cNvPicPr>
            <a:picLocks noChangeAspect="1"/>
          </p:cNvPicPr>
          <p:nvPr/>
        </p:nvPicPr>
        <p:blipFill>
          <a:blip r:embed="rId6" cstate="print"/>
          <a:srcRect t="6230"/>
          <a:stretch>
            <a:fillRect/>
          </a:stretch>
        </p:blipFill>
        <p:spPr>
          <a:xfrm>
            <a:off x="10743565" y="137160"/>
            <a:ext cx="1291590" cy="544830"/>
          </a:xfrm>
          <a:prstGeom prst="rect">
            <a:avLst/>
          </a:prstGeom>
        </p:spPr>
      </p:pic>
      <p:sp>
        <p:nvSpPr>
          <p:cNvPr id="3" name="Text Box 2"/>
          <p:cNvSpPr txBox="1">
            <a:spLocks noGrp="1" noChangeArrowheads="1"/>
          </p:cNvSpPr>
          <p:nvPr>
            <p:custDataLst>
              <p:tags r:id="rId7"/>
            </p:custDataLst>
          </p:nvPr>
        </p:nvSpPr>
        <p:spPr>
          <a:xfrm>
            <a:off x="857250" y="500540"/>
            <a:ext cx="7561263" cy="645160"/>
          </a:xfrm>
          <a:prstGeom prst="rect">
            <a:avLst/>
          </a:prstGeom>
          <a:noFill/>
          <a:ln w="9525">
            <a:noFill/>
            <a:miter lim="800000"/>
          </a:ln>
          <a:effectLst/>
        </p:spPr>
        <p:txBody>
          <a:bodyPr vert="horz" wrap="square" lIns="91440" tIns="45720" rIns="91440" bIns="45720" numCol="1" anchor="ctr" anchorCtr="0" compatLnSpc="1">
            <a:spAutoFit/>
          </a:bodyPr>
          <a:lstStyle>
            <a:lvl1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2pPr>
            <a:lvl3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3pPr>
            <a:lvl4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4pPr>
            <a:lvl5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5pPr>
            <a:lvl6pPr marL="4572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6pPr>
            <a:lvl7pPr marL="9144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7pPr>
            <a:lvl8pPr marL="13716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8pPr>
            <a:lvl9pPr marL="18288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9pPr>
          </a:lstStyle>
          <a:p>
            <a:pPr marL="0" marR="0" lvl="0" indent="0" algn="ctr" defTabSz="914400" rtl="0" eaLnBrk="0" fontAlgn="base" latinLnBrk="0" hangingPunct="0">
              <a:lnSpc>
                <a:spcPct val="100000"/>
              </a:lnSpc>
              <a:spcBef>
                <a:spcPct val="50000"/>
              </a:spcBef>
              <a:spcAft>
                <a:spcPct val="0"/>
              </a:spcAft>
              <a:buClrTx/>
              <a:buSzTx/>
              <a:buFontTx/>
              <a:buNone/>
              <a:defRPr/>
            </a:pPr>
            <a:r>
              <a:rPr kumimoji="0" lang="en-US" alt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r>
              <a:rPr kumimoji="0" 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endParaRPr kumimoji="0" lang="zh-CN" sz="3600" b="1" i="0" u="none" strike="noStrike" kern="0" cap="none" spc="0" normalizeH="0" baseline="0" noProof="0" dirty="0">
              <a:ln>
                <a:noFill/>
              </a:ln>
              <a:solidFill>
                <a:srgbClr val="FF0000"/>
              </a:solidFill>
              <a:effectLst/>
              <a:uLnTx/>
              <a:uFillTx/>
              <a:latin typeface="华文楷体" panose="02010600040101010101" pitchFamily="2" charset="-122"/>
              <a:ea typeface="楷体_GB2312"/>
              <a:cs typeface="+mj-cs"/>
            </a:endParaRPr>
          </a:p>
        </p:txBody>
      </p:sp>
      <p:sp>
        <p:nvSpPr>
          <p:cNvPr id="16" name="文本框 15"/>
          <p:cNvSpPr txBox="1"/>
          <p:nvPr>
            <p:custDataLst>
              <p:tags r:id="rId8"/>
            </p:custDataLst>
          </p:nvPr>
        </p:nvSpPr>
        <p:spPr>
          <a:xfrm>
            <a:off x="0" y="50800"/>
            <a:ext cx="7917180" cy="521970"/>
          </a:xfrm>
          <a:prstGeom prst="rect">
            <a:avLst/>
          </a:prstGeom>
          <a:noFill/>
        </p:spPr>
        <p:txBody>
          <a:bodyPr wrap="square" rtlCol="0">
            <a:spAutoFit/>
          </a:bodyPr>
          <a:p>
            <a:pPr>
              <a:buClrTx/>
              <a:buSzTx/>
              <a:buFontTx/>
            </a:pPr>
            <a:r>
              <a:rPr sz="2800" dirty="0" err="1"/>
              <a:t>7.4、MATLAB在天线仿真计算的应用</a:t>
            </a:r>
            <a:endParaRPr lang="zh-CN" sz="2800" dirty="0" err="1"/>
          </a:p>
        </p:txBody>
      </p:sp>
      <p:sp>
        <p:nvSpPr>
          <p:cNvPr id="17" name="文本框 16"/>
          <p:cNvSpPr txBox="1"/>
          <p:nvPr>
            <p:custDataLst>
              <p:tags r:id="rId9"/>
            </p:custDataLst>
          </p:nvPr>
        </p:nvSpPr>
        <p:spPr>
          <a:xfrm>
            <a:off x="221615" y="649923"/>
            <a:ext cx="10313670" cy="570865"/>
          </a:xfrm>
          <a:prstGeom prst="rect">
            <a:avLst/>
          </a:prstGeom>
          <a:noFill/>
        </p:spPr>
        <p:txBody>
          <a:bodyPr wrap="square" rtlCol="0" anchor="t">
            <a:spAutoFit/>
          </a:bodyPr>
          <a:p>
            <a:pPr marL="342900" marR="0" indent="-342900" defTabSz="914400" fontAlgn="base">
              <a:lnSpc>
                <a:spcPct val="130000"/>
              </a:lnSpc>
              <a:spcBef>
                <a:spcPct val="20000"/>
              </a:spcBef>
              <a:spcAft>
                <a:spcPct val="0"/>
              </a:spcAft>
              <a:buClrTx/>
              <a:buSzTx/>
              <a:buFont typeface="Wingdings" panose="05000000000000000000" pitchFamily="2" charset="2"/>
              <a:buNone/>
              <a:defRPr/>
            </a:pPr>
            <a:r>
              <a:rPr lang="en-US" altLang="zh-CN" sz="2400" b="1" kern="0" noProof="0" dirty="0" smtClean="0">
                <a:latin typeface="宋体" panose="02010600030101010101" pitchFamily="2" charset="-122"/>
                <a:ea typeface="楷体_GB2312"/>
                <a:sym typeface="+mn-ea"/>
              </a:rPr>
              <a:t>7.4.5 天线阵</a:t>
            </a:r>
            <a:endParaRPr lang="en-US" altLang="zh-CN" sz="2400" b="1" kern="0" noProof="0" dirty="0" smtClean="0">
              <a:latin typeface="宋体" panose="02010600030101010101" pitchFamily="2" charset="-122"/>
              <a:ea typeface="楷体_GB2312"/>
              <a:sym typeface="+mn-ea"/>
            </a:endParaRPr>
          </a:p>
        </p:txBody>
      </p:sp>
      <p:sp>
        <p:nvSpPr>
          <p:cNvPr id="11266" name="文本占位符 11265"/>
          <p:cNvSpPr>
            <a:spLocks noGrp="1"/>
          </p:cNvSpPr>
          <p:nvPr>
            <p:custDataLst>
              <p:tags r:id="rId10"/>
            </p:custDataLst>
          </p:nvPr>
        </p:nvSpPr>
        <p:spPr>
          <a:xfrm>
            <a:off x="857250" y="1297940"/>
            <a:ext cx="10728960" cy="4800600"/>
          </a:xfrm>
          <a:prstGeom prst="rect">
            <a:avLst/>
          </a:prstGeom>
          <a:noFill/>
          <a:ln w="9525">
            <a:noFill/>
            <a:miter/>
          </a:ln>
        </p:spPr>
        <p:txBody>
          <a:bodyPr/>
          <a:lstStyle>
            <a:lvl1pPr marL="342900" lvl="0" indent="-3429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3200" b="0" i="0" u="none" kern="1200" baseline="0">
                <a:solidFill>
                  <a:schemeClr val="tx1"/>
                </a:solidFill>
                <a:effectLst>
                  <a:outerShdw blurRad="38100" dist="38100" dir="2700000">
                    <a:srgbClr val="000000"/>
                  </a:outerShdw>
                </a:effectLst>
                <a:latin typeface="+mn-lt"/>
                <a:ea typeface="+mn-ea"/>
                <a:cs typeface="+mn-cs"/>
              </a:defRPr>
            </a:lvl1pPr>
            <a:lvl2pPr marL="742950" lvl="1" indent="-285750" algn="l" defTabSz="914400" eaLnBrk="1" fontAlgn="base" latinLnBrk="0" hangingPunct="1">
              <a:spcBef>
                <a:spcPct val="20000"/>
              </a:spcBef>
              <a:spcAft>
                <a:spcPct val="0"/>
              </a:spcAft>
              <a:buClr>
                <a:schemeClr val="accent2"/>
              </a:buClr>
              <a:buSzPct val="70000"/>
              <a:buFont typeface="Wingdings" panose="05000000000000000000" pitchFamily="2" charset="2"/>
              <a:buChar char="n"/>
              <a:defRPr sz="2800" b="0" i="0" u="none" kern="1200" baseline="0">
                <a:solidFill>
                  <a:schemeClr val="tx1"/>
                </a:solidFill>
                <a:effectLst>
                  <a:outerShdw blurRad="38100" dist="38100" dir="2700000">
                    <a:srgbClr val="000000"/>
                  </a:outerShdw>
                </a:effectLst>
                <a:latin typeface="+mn-lt"/>
                <a:ea typeface="+mn-ea"/>
                <a:cs typeface="+mn-cs"/>
              </a:defRPr>
            </a:lvl2pPr>
            <a:lvl3pPr marL="1143000" lvl="2" indent="-228600" algn="l" defTabSz="914400" eaLnBrk="1" fontAlgn="base" latinLnBrk="0" hangingPunct="1">
              <a:spcBef>
                <a:spcPct val="20000"/>
              </a:spcBef>
              <a:spcAft>
                <a:spcPct val="0"/>
              </a:spcAft>
              <a:buClr>
                <a:schemeClr val="tx2"/>
              </a:buClr>
              <a:buSzPct val="70000"/>
              <a:buFont typeface="Wingdings" panose="05000000000000000000" pitchFamily="2" charset="2"/>
              <a:buChar char="n"/>
              <a:defRPr sz="2400" b="0" i="0" u="none" kern="1200" baseline="0">
                <a:solidFill>
                  <a:schemeClr val="tx1"/>
                </a:solidFill>
                <a:effectLst>
                  <a:outerShdw blurRad="38100" dist="38100" dir="2700000">
                    <a:srgbClr val="000000"/>
                  </a:outerShdw>
                </a:effectLst>
                <a:latin typeface="+mn-lt"/>
                <a:ea typeface="+mn-ea"/>
                <a:cs typeface="+mn-cs"/>
              </a:defRPr>
            </a:lvl3pPr>
            <a:lvl4pPr marL="1600200" lvl="3" indent="-228600" algn="l" defTabSz="914400" eaLnBrk="1" fontAlgn="base" latinLnBrk="0" hangingPunct="1">
              <a:spcBef>
                <a:spcPct val="20000"/>
              </a:spcBef>
              <a:spcAft>
                <a:spcPct val="0"/>
              </a:spcAft>
              <a:buClr>
                <a:schemeClr val="accent2"/>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4pPr>
            <a:lvl5pPr marL="2057400" lvl="4"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5pPr>
            <a:lvl6pPr marL="2514600" lvl="5"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6pPr>
            <a:lvl7pPr marL="2971800" lvl="6"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7pPr>
            <a:lvl8pPr marL="3429000" lvl="7"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8pPr>
            <a:lvl9pPr marL="3886200" lvl="8"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9pPr>
          </a:lstStyle>
          <a:p>
            <a:pPr marL="0" indent="0">
              <a:lnSpc>
                <a:spcPct val="150000"/>
              </a:lnSpc>
              <a:spcBef>
                <a:spcPts val="0"/>
              </a:spcBef>
              <a:buNone/>
            </a:pPr>
            <a:r>
              <a:rPr lang="en-US" altLang="zh-CN" sz="2400" strike="noStrike" noProof="1" dirty="0">
                <a:solidFill>
                  <a:schemeClr val="tx1"/>
                </a:solidFill>
                <a:effectLst/>
                <a:latin typeface="+mn-ea"/>
                <a:cs typeface="+mn-ea"/>
              </a:rPr>
              <a:t>    </a:t>
            </a:r>
            <a:r>
              <a:rPr lang="zh-CN" altLang="en-US" sz="2400" strike="noStrike" noProof="1" dirty="0">
                <a:solidFill>
                  <a:schemeClr val="tx1"/>
                </a:solidFill>
                <a:effectLst/>
                <a:latin typeface="+mn-ea"/>
                <a:cs typeface="+mn-ea"/>
              </a:rPr>
              <a:t>利用MATLAB可以绘制天线阵的阵因子。比如,在端射式天线阵中,各单元天线上电流的相位应依次滞后一个角度</a:t>
            </a:r>
            <a:r>
              <a:rPr lang="en-US" altLang="zh-CN" sz="2400" strike="noStrike" noProof="1" dirty="0">
                <a:solidFill>
                  <a:schemeClr val="tx1"/>
                </a:solidFill>
                <a:effectLst/>
                <a:latin typeface="+mn-ea"/>
                <a:cs typeface="+mn-ea"/>
              </a:rPr>
              <a:t>  </a:t>
            </a:r>
            <a:r>
              <a:rPr lang="zh-CN" altLang="en-US" sz="2400" strike="noStrike" noProof="1" dirty="0">
                <a:solidFill>
                  <a:schemeClr val="tx1"/>
                </a:solidFill>
                <a:effectLst/>
                <a:latin typeface="+mn-ea"/>
                <a:cs typeface="+mn-ea"/>
              </a:rPr>
              <a:t>,这个角度在数值上等于相邻两单元天线之间的距离在</a:t>
            </a:r>
            <a:r>
              <a:rPr lang="en-US" altLang="zh-CN" sz="2400" strike="noStrike" noProof="1" dirty="0">
                <a:solidFill>
                  <a:schemeClr val="tx1"/>
                </a:solidFill>
                <a:effectLst/>
                <a:latin typeface="+mn-ea"/>
                <a:cs typeface="+mn-ea"/>
              </a:rPr>
              <a:t>    </a:t>
            </a:r>
            <a:r>
              <a:rPr lang="zh-CN" altLang="en-US" sz="2400" strike="noStrike" noProof="1" dirty="0">
                <a:solidFill>
                  <a:schemeClr val="tx1"/>
                </a:solidFill>
                <a:effectLst/>
                <a:latin typeface="+mn-ea"/>
                <a:cs typeface="+mn-ea"/>
              </a:rPr>
              <a:t>方向上所引起的相位差</a:t>
            </a:r>
            <a:r>
              <a:rPr lang="en-US" altLang="zh-CN" sz="2400" strike="noStrike" noProof="1" dirty="0">
                <a:solidFill>
                  <a:schemeClr val="tx1"/>
                </a:solidFill>
                <a:effectLst/>
                <a:latin typeface="+mn-ea"/>
                <a:cs typeface="+mn-ea"/>
              </a:rPr>
              <a:t>   </a:t>
            </a:r>
            <a:r>
              <a:rPr lang="zh-CN" altLang="en-US" sz="2400" strike="noStrike" noProof="1" dirty="0">
                <a:solidFill>
                  <a:schemeClr val="tx1"/>
                </a:solidFill>
                <a:effectLst/>
                <a:latin typeface="+mn-ea"/>
                <a:cs typeface="+mn-ea"/>
              </a:rPr>
              <a:t>。</a:t>
            </a:r>
            <a:endParaRPr lang="zh-CN" altLang="en-US" sz="2400" strike="noStrike" noProof="1" dirty="0">
              <a:solidFill>
                <a:schemeClr val="tx1"/>
              </a:solidFill>
              <a:effectLst/>
              <a:latin typeface="+mn-ea"/>
              <a:cs typeface="+mn-ea"/>
            </a:endParaRPr>
          </a:p>
          <a:p>
            <a:pPr marL="0" indent="0">
              <a:lnSpc>
                <a:spcPct val="150000"/>
              </a:lnSpc>
              <a:spcBef>
                <a:spcPts val="0"/>
              </a:spcBef>
              <a:buNone/>
            </a:pPr>
            <a:r>
              <a:rPr lang="en-US" altLang="zh-CN" sz="2400" strike="noStrike" noProof="1" dirty="0">
                <a:solidFill>
                  <a:schemeClr val="tx1"/>
                </a:solidFill>
                <a:effectLst/>
                <a:latin typeface="+mn-ea"/>
                <a:cs typeface="+mn-ea"/>
              </a:rPr>
              <a:t>    当      时,两相邻单元天线所产生的场在     方向上的波程所引起的相位差   </a:t>
            </a:r>
            <a:r>
              <a:rPr lang="zh-CN" altLang="en-US" sz="2400" strike="noStrike" noProof="1" dirty="0">
                <a:solidFill>
                  <a:schemeClr val="tx1"/>
                </a:solidFill>
                <a:effectLst/>
                <a:latin typeface="+mn-ea"/>
                <a:cs typeface="+mn-ea"/>
              </a:rPr>
              <a:t>。</a:t>
            </a:r>
            <a:r>
              <a:rPr lang="en-US" altLang="zh-CN" sz="2400" strike="noStrike" noProof="1" dirty="0">
                <a:solidFill>
                  <a:schemeClr val="tx1"/>
                </a:solidFill>
                <a:effectLst/>
                <a:latin typeface="+mn-ea"/>
                <a:cs typeface="+mn-ea"/>
              </a:rPr>
              <a:t>正好与它们自身电流的相位      相补偿,从而使得在     方向上所有单元天线产生的场同相叠加而达到最大值。</a:t>
            </a:r>
            <a:endParaRPr lang="en-US" altLang="zh-CN" sz="2400" strike="noStrike" noProof="1" dirty="0">
              <a:solidFill>
                <a:schemeClr val="tx1"/>
              </a:solidFill>
              <a:effectLst/>
              <a:latin typeface="+mn-ea"/>
              <a:cs typeface="+mn-ea"/>
            </a:endParaRPr>
          </a:p>
        </p:txBody>
      </p:sp>
      <p:sp>
        <p:nvSpPr>
          <p:cNvPr id="4" name="文本框 3"/>
          <p:cNvSpPr txBox="1"/>
          <p:nvPr/>
        </p:nvSpPr>
        <p:spPr>
          <a:xfrm>
            <a:off x="3188335" y="612775"/>
            <a:ext cx="2584450" cy="645160"/>
          </a:xfrm>
          <a:prstGeom prst="rect">
            <a:avLst/>
          </a:prstGeom>
          <a:noFill/>
        </p:spPr>
        <p:txBody>
          <a:bodyPr wrap="square" rtlCol="0" anchor="t">
            <a:spAutoFit/>
          </a:bodyPr>
          <a:p>
            <a:pPr indent="0">
              <a:lnSpc>
                <a:spcPct val="150000"/>
              </a:lnSpc>
              <a:spcBef>
                <a:spcPts val="0"/>
              </a:spcBef>
              <a:buNone/>
            </a:pPr>
            <a:r>
              <a:rPr sz="2400" b="1" dirty="0">
                <a:solidFill>
                  <a:srgbClr val="FF0000"/>
                </a:solidFill>
                <a:latin typeface="+mn-ea"/>
                <a:cs typeface="+mn-ea"/>
                <a:sym typeface="+mn-ea"/>
              </a:rPr>
              <a:t>解析计算</a:t>
            </a:r>
            <a:endParaRPr sz="2400" b="1" dirty="0">
              <a:solidFill>
                <a:srgbClr val="FF0000"/>
              </a:solidFill>
              <a:latin typeface="+mn-ea"/>
              <a:cs typeface="+mn-ea"/>
              <a:sym typeface="+mn-ea"/>
            </a:endParaRPr>
          </a:p>
        </p:txBody>
      </p:sp>
      <p:graphicFrame>
        <p:nvGraphicFramePr>
          <p:cNvPr id="2" name="对象 1">
            <a:hlinkClick r:id="" action="ppaction://ole?verb="/>
          </p:cNvPr>
          <p:cNvGraphicFramePr>
            <a:graphicFrameLocks noChangeAspect="1"/>
          </p:cNvGraphicFramePr>
          <p:nvPr/>
        </p:nvGraphicFramePr>
        <p:xfrm>
          <a:off x="5836285" y="2063433"/>
          <a:ext cx="232258" cy="360000"/>
        </p:xfrm>
        <a:graphic>
          <a:graphicData uri="http://schemas.openxmlformats.org/presentationml/2006/ole">
            <mc:AlternateContent xmlns:mc="http://schemas.openxmlformats.org/markup-compatibility/2006">
              <mc:Choice xmlns:v="urn:schemas-microsoft-com:vml" Requires="v">
                <p:oleObj spid="_x0000_s1025" name="" r:id="rId11" imgW="114300" imgH="177165" progId="Equation.DSMT4">
                  <p:embed/>
                </p:oleObj>
              </mc:Choice>
              <mc:Fallback>
                <p:oleObj name="" r:id="rId11" imgW="114300" imgH="177165" progId="Equation.DSMT4">
                  <p:embed/>
                  <p:pic>
                    <p:nvPicPr>
                      <p:cNvPr id="0" name="图片 1024"/>
                      <p:cNvPicPr/>
                      <p:nvPr/>
                    </p:nvPicPr>
                    <p:blipFill>
                      <a:blip r:embed="rId12"/>
                      <a:stretch>
                        <a:fillRect/>
                      </a:stretch>
                    </p:blipFill>
                    <p:spPr>
                      <a:xfrm>
                        <a:off x="5836285" y="2063433"/>
                        <a:ext cx="232258" cy="360000"/>
                      </a:xfrm>
                      <a:prstGeom prst="rect">
                        <a:avLst/>
                      </a:prstGeom>
                    </p:spPr>
                  </p:pic>
                </p:oleObj>
              </mc:Fallback>
            </mc:AlternateContent>
          </a:graphicData>
        </a:graphic>
      </p:graphicFrame>
      <p:graphicFrame>
        <p:nvGraphicFramePr>
          <p:cNvPr id="6" name="对象 5">
            <a:hlinkClick r:id="" action="ppaction://ole?verb="/>
          </p:cNvPr>
          <p:cNvGraphicFramePr>
            <a:graphicFrameLocks noChangeAspect="1"/>
          </p:cNvGraphicFramePr>
          <p:nvPr>
            <p:custDataLst>
              <p:tags r:id="rId13"/>
            </p:custDataLst>
          </p:nvPr>
        </p:nvGraphicFramePr>
        <p:xfrm>
          <a:off x="2757094" y="2572998"/>
          <a:ext cx="682855" cy="396000"/>
        </p:xfrm>
        <a:graphic>
          <a:graphicData uri="http://schemas.openxmlformats.org/presentationml/2006/ole">
            <mc:AlternateContent xmlns:mc="http://schemas.openxmlformats.org/markup-compatibility/2006">
              <mc:Choice xmlns:v="urn:schemas-microsoft-com:vml" Requires="v">
                <p:oleObj spid="_x0000_s7" name="" r:id="rId14" imgW="304800" imgH="177165" progId="Equation.DSMT4">
                  <p:embed/>
                </p:oleObj>
              </mc:Choice>
              <mc:Fallback>
                <p:oleObj name="" r:id="rId14" imgW="304800" imgH="177165" progId="Equation.DSMT4">
                  <p:embed/>
                  <p:pic>
                    <p:nvPicPr>
                      <p:cNvPr id="0" name="图片 1024"/>
                      <p:cNvPicPr/>
                      <p:nvPr/>
                    </p:nvPicPr>
                    <p:blipFill>
                      <a:blip r:embed="rId15"/>
                      <a:stretch>
                        <a:fillRect/>
                      </a:stretch>
                    </p:blipFill>
                    <p:spPr>
                      <a:xfrm>
                        <a:off x="2757094" y="2572998"/>
                        <a:ext cx="682855" cy="396000"/>
                      </a:xfrm>
                      <a:prstGeom prst="rect">
                        <a:avLst/>
                      </a:prstGeom>
                    </p:spPr>
                  </p:pic>
                </p:oleObj>
              </mc:Fallback>
            </mc:AlternateContent>
          </a:graphicData>
        </a:graphic>
      </p:graphicFrame>
      <p:graphicFrame>
        <p:nvGraphicFramePr>
          <p:cNvPr id="18" name="对象 17">
            <a:hlinkClick r:id="" action="ppaction://ole?verb="/>
          </p:cNvPr>
          <p:cNvGraphicFramePr>
            <a:graphicFrameLocks noChangeAspect="1"/>
          </p:cNvGraphicFramePr>
          <p:nvPr/>
        </p:nvGraphicFramePr>
        <p:xfrm>
          <a:off x="1941207" y="3150212"/>
          <a:ext cx="815975" cy="360045"/>
        </p:xfrm>
        <a:graphic>
          <a:graphicData uri="http://schemas.openxmlformats.org/presentationml/2006/ole">
            <mc:AlternateContent xmlns:mc="http://schemas.openxmlformats.org/markup-compatibility/2006">
              <mc:Choice xmlns:v="urn:schemas-microsoft-com:vml" Requires="v">
                <p:oleObj spid="_x0000_s1026" name="" r:id="rId16" imgW="431800" imgH="190500" progId="Equation.DSMT4">
                  <p:embed/>
                </p:oleObj>
              </mc:Choice>
              <mc:Fallback>
                <p:oleObj name="" r:id="rId16" imgW="431800" imgH="190500" progId="Equation.DSMT4">
                  <p:embed/>
                  <p:pic>
                    <p:nvPicPr>
                      <p:cNvPr id="0" name="图片 1025"/>
                      <p:cNvPicPr/>
                      <p:nvPr/>
                    </p:nvPicPr>
                    <p:blipFill>
                      <a:blip r:embed="rId17"/>
                      <a:stretch>
                        <a:fillRect/>
                      </a:stretch>
                    </p:blipFill>
                    <p:spPr>
                      <a:xfrm>
                        <a:off x="1941207" y="3150212"/>
                        <a:ext cx="815975" cy="360045"/>
                      </a:xfrm>
                      <a:prstGeom prst="rect">
                        <a:avLst/>
                      </a:prstGeom>
                    </p:spPr>
                  </p:pic>
                </p:oleObj>
              </mc:Fallback>
            </mc:AlternateContent>
          </a:graphicData>
        </a:graphic>
      </p:graphicFrame>
      <p:graphicFrame>
        <p:nvGraphicFramePr>
          <p:cNvPr id="19" name="对象 18">
            <a:hlinkClick r:id="" action="ppaction://ole?verb="/>
          </p:cNvPr>
          <p:cNvGraphicFramePr>
            <a:graphicFrameLocks noChangeAspect="1"/>
          </p:cNvGraphicFramePr>
          <p:nvPr>
            <p:custDataLst>
              <p:tags r:id="rId18"/>
            </p:custDataLst>
          </p:nvPr>
        </p:nvGraphicFramePr>
        <p:xfrm>
          <a:off x="6457557" y="2581888"/>
          <a:ext cx="465455" cy="387350"/>
        </p:xfrm>
        <a:graphic>
          <a:graphicData uri="http://schemas.openxmlformats.org/presentationml/2006/ole">
            <mc:AlternateContent xmlns:mc="http://schemas.openxmlformats.org/markup-compatibility/2006">
              <mc:Choice xmlns:v="urn:schemas-microsoft-com:vml" Requires="v">
                <p:oleObj spid="_x0000_s20" name="" r:id="rId19" imgW="228600" imgH="190500" progId="Equation.DSMT4">
                  <p:embed/>
                </p:oleObj>
              </mc:Choice>
              <mc:Fallback>
                <p:oleObj name="" r:id="rId19" imgW="228600" imgH="190500" progId="Equation.DSMT4">
                  <p:embed/>
                  <p:pic>
                    <p:nvPicPr>
                      <p:cNvPr id="0" name="图片 1024"/>
                      <p:cNvPicPr/>
                      <p:nvPr/>
                    </p:nvPicPr>
                    <p:blipFill>
                      <a:blip r:embed="rId20"/>
                      <a:stretch>
                        <a:fillRect/>
                      </a:stretch>
                    </p:blipFill>
                    <p:spPr>
                      <a:xfrm>
                        <a:off x="6457557" y="2581888"/>
                        <a:ext cx="465455" cy="387350"/>
                      </a:xfrm>
                      <a:prstGeom prst="rect">
                        <a:avLst/>
                      </a:prstGeom>
                    </p:spPr>
                  </p:pic>
                </p:oleObj>
              </mc:Fallback>
            </mc:AlternateContent>
          </a:graphicData>
        </a:graphic>
      </p:graphicFrame>
      <p:graphicFrame>
        <p:nvGraphicFramePr>
          <p:cNvPr id="21" name="对象 20">
            <a:hlinkClick r:id="" action="ppaction://ole?verb="/>
          </p:cNvPr>
          <p:cNvGraphicFramePr>
            <a:graphicFrameLocks noChangeAspect="1"/>
          </p:cNvGraphicFramePr>
          <p:nvPr>
            <p:custDataLst>
              <p:tags r:id="rId21"/>
            </p:custDataLst>
          </p:nvPr>
        </p:nvGraphicFramePr>
        <p:xfrm>
          <a:off x="7234479" y="3114018"/>
          <a:ext cx="682855" cy="396000"/>
        </p:xfrm>
        <a:graphic>
          <a:graphicData uri="http://schemas.openxmlformats.org/presentationml/2006/ole">
            <mc:AlternateContent xmlns:mc="http://schemas.openxmlformats.org/markup-compatibility/2006">
              <mc:Choice xmlns:v="urn:schemas-microsoft-com:vml" Requires="v">
                <p:oleObj spid="_x0000_s22" name="" r:id="rId22" imgW="304800" imgH="177165" progId="Equation.DSMT4">
                  <p:embed/>
                </p:oleObj>
              </mc:Choice>
              <mc:Fallback>
                <p:oleObj name="" r:id="rId22" imgW="304800" imgH="177165" progId="Equation.DSMT4">
                  <p:embed/>
                  <p:pic>
                    <p:nvPicPr>
                      <p:cNvPr id="0" name="图片 1024"/>
                      <p:cNvPicPr/>
                      <p:nvPr/>
                    </p:nvPicPr>
                    <p:blipFill>
                      <a:blip r:embed="rId15"/>
                      <a:stretch>
                        <a:fillRect/>
                      </a:stretch>
                    </p:blipFill>
                    <p:spPr>
                      <a:xfrm>
                        <a:off x="7234479" y="3114018"/>
                        <a:ext cx="682855" cy="396000"/>
                      </a:xfrm>
                      <a:prstGeom prst="rect">
                        <a:avLst/>
                      </a:prstGeom>
                    </p:spPr>
                  </p:pic>
                </p:oleObj>
              </mc:Fallback>
            </mc:AlternateContent>
          </a:graphicData>
        </a:graphic>
      </p:graphicFrame>
      <p:graphicFrame>
        <p:nvGraphicFramePr>
          <p:cNvPr id="23" name="对象 22">
            <a:hlinkClick r:id="" action="ppaction://ole?verb="/>
          </p:cNvPr>
          <p:cNvGraphicFramePr>
            <a:graphicFrameLocks noChangeAspect="1"/>
          </p:cNvGraphicFramePr>
          <p:nvPr>
            <p:custDataLst>
              <p:tags r:id="rId23"/>
            </p:custDataLst>
          </p:nvPr>
        </p:nvGraphicFramePr>
        <p:xfrm>
          <a:off x="1613777" y="3691233"/>
          <a:ext cx="465455" cy="387350"/>
        </p:xfrm>
        <a:graphic>
          <a:graphicData uri="http://schemas.openxmlformats.org/presentationml/2006/ole">
            <mc:AlternateContent xmlns:mc="http://schemas.openxmlformats.org/markup-compatibility/2006">
              <mc:Choice xmlns:v="urn:schemas-microsoft-com:vml" Requires="v">
                <p:oleObj spid="_x0000_s24" name="" r:id="rId24" imgW="228600" imgH="190500" progId="Equation.DSMT4">
                  <p:embed/>
                </p:oleObj>
              </mc:Choice>
              <mc:Fallback>
                <p:oleObj name="" r:id="rId24" imgW="228600" imgH="190500" progId="Equation.DSMT4">
                  <p:embed/>
                  <p:pic>
                    <p:nvPicPr>
                      <p:cNvPr id="0" name="图片 1024"/>
                      <p:cNvPicPr/>
                      <p:nvPr/>
                    </p:nvPicPr>
                    <p:blipFill>
                      <a:blip r:embed="rId20"/>
                      <a:stretch>
                        <a:fillRect/>
                      </a:stretch>
                    </p:blipFill>
                    <p:spPr>
                      <a:xfrm>
                        <a:off x="1613777" y="3691233"/>
                        <a:ext cx="465455" cy="387350"/>
                      </a:xfrm>
                      <a:prstGeom prst="rect">
                        <a:avLst/>
                      </a:prstGeom>
                    </p:spPr>
                  </p:pic>
                </p:oleObj>
              </mc:Fallback>
            </mc:AlternateContent>
          </a:graphicData>
        </a:graphic>
      </p:graphicFrame>
      <p:graphicFrame>
        <p:nvGraphicFramePr>
          <p:cNvPr id="25" name="对象 24">
            <a:hlinkClick r:id="" action="ppaction://ole?verb="/>
          </p:cNvPr>
          <p:cNvGraphicFramePr>
            <a:graphicFrameLocks noChangeAspect="1"/>
          </p:cNvGraphicFramePr>
          <p:nvPr>
            <p:custDataLst>
              <p:tags r:id="rId25"/>
            </p:custDataLst>
          </p:nvPr>
        </p:nvGraphicFramePr>
        <p:xfrm>
          <a:off x="6005207" y="3692502"/>
          <a:ext cx="815975" cy="360045"/>
        </p:xfrm>
        <a:graphic>
          <a:graphicData uri="http://schemas.openxmlformats.org/presentationml/2006/ole">
            <mc:AlternateContent xmlns:mc="http://schemas.openxmlformats.org/markup-compatibility/2006">
              <mc:Choice xmlns:v="urn:schemas-microsoft-com:vml" Requires="v">
                <p:oleObj spid="_x0000_s26" name="" r:id="rId26" imgW="431800" imgH="190500" progId="Equation.DSMT4">
                  <p:embed/>
                </p:oleObj>
              </mc:Choice>
              <mc:Fallback>
                <p:oleObj name="" r:id="rId26" imgW="431800" imgH="190500" progId="Equation.DSMT4">
                  <p:embed/>
                  <p:pic>
                    <p:nvPicPr>
                      <p:cNvPr id="0" name="图片 1025"/>
                      <p:cNvPicPr/>
                      <p:nvPr/>
                    </p:nvPicPr>
                    <p:blipFill>
                      <a:blip r:embed="rId17"/>
                      <a:stretch>
                        <a:fillRect/>
                      </a:stretch>
                    </p:blipFill>
                    <p:spPr>
                      <a:xfrm>
                        <a:off x="6005207" y="3692502"/>
                        <a:ext cx="815975" cy="360045"/>
                      </a:xfrm>
                      <a:prstGeom prst="rect">
                        <a:avLst/>
                      </a:prstGeom>
                    </p:spPr>
                  </p:pic>
                </p:oleObj>
              </mc:Fallback>
            </mc:AlternateContent>
          </a:graphicData>
        </a:graphic>
      </p:graphicFrame>
      <p:graphicFrame>
        <p:nvGraphicFramePr>
          <p:cNvPr id="27" name="对象 26">
            <a:hlinkClick r:id="" action="ppaction://ole?verb="/>
          </p:cNvPr>
          <p:cNvGraphicFramePr>
            <a:graphicFrameLocks noChangeAspect="1"/>
          </p:cNvGraphicFramePr>
          <p:nvPr>
            <p:custDataLst>
              <p:tags r:id="rId27"/>
            </p:custDataLst>
          </p:nvPr>
        </p:nvGraphicFramePr>
        <p:xfrm>
          <a:off x="9545244" y="3691233"/>
          <a:ext cx="682855" cy="396000"/>
        </p:xfrm>
        <a:graphic>
          <a:graphicData uri="http://schemas.openxmlformats.org/presentationml/2006/ole">
            <mc:AlternateContent xmlns:mc="http://schemas.openxmlformats.org/markup-compatibility/2006">
              <mc:Choice xmlns:v="urn:schemas-microsoft-com:vml" Requires="v">
                <p:oleObj spid="_x0000_s28" name="" r:id="rId28" imgW="304800" imgH="177165" progId="Equation.DSMT4">
                  <p:embed/>
                </p:oleObj>
              </mc:Choice>
              <mc:Fallback>
                <p:oleObj name="" r:id="rId28" imgW="304800" imgH="177165" progId="Equation.DSMT4">
                  <p:embed/>
                  <p:pic>
                    <p:nvPicPr>
                      <p:cNvPr id="0" name="图片 1024"/>
                      <p:cNvPicPr/>
                      <p:nvPr/>
                    </p:nvPicPr>
                    <p:blipFill>
                      <a:blip r:embed="rId15"/>
                      <a:stretch>
                        <a:fillRect/>
                      </a:stretch>
                    </p:blipFill>
                    <p:spPr>
                      <a:xfrm>
                        <a:off x="9545244" y="3691233"/>
                        <a:ext cx="682855" cy="39600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0" y="624143"/>
            <a:ext cx="12192000" cy="0"/>
          </a:xfrm>
          <a:prstGeom prst="line">
            <a:avLst/>
          </a:prstGeom>
          <a:ln w="15875">
            <a:solidFill>
              <a:srgbClr val="1F4E79"/>
            </a:solidFil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0" y="6316082"/>
            <a:ext cx="12192000" cy="580723"/>
          </a:xfrm>
          <a:prstGeom prst="rect">
            <a:avLst/>
          </a:prstGeom>
          <a:solidFill>
            <a:schemeClr val="accent5">
              <a:lumMod val="50000"/>
            </a:schemeClr>
          </a:solidFill>
          <a:ln>
            <a:noFill/>
          </a:ln>
        </p:spPr>
        <p:txBody>
          <a:bodyPr wrap="square" rtlCol="0">
            <a:spAutoFit/>
          </a:bodyPr>
          <a:lstStyle/>
          <a:p>
            <a:endParaRPr lang="zh-CN" altLang="en-US" dirty="0"/>
          </a:p>
        </p:txBody>
      </p:sp>
      <p:grpSp>
        <p:nvGrpSpPr>
          <p:cNvPr id="9" name="组合 8"/>
          <p:cNvGrpSpPr/>
          <p:nvPr/>
        </p:nvGrpSpPr>
        <p:grpSpPr>
          <a:xfrm>
            <a:off x="5311303" y="6457891"/>
            <a:ext cx="1843236" cy="400109"/>
            <a:chOff x="76140" y="6477345"/>
            <a:chExt cx="1947504" cy="400109"/>
          </a:xfrm>
        </p:grpSpPr>
        <p:pic>
          <p:nvPicPr>
            <p:cNvPr id="10" name="图片 9"/>
            <p:cNvPicPr>
              <a:picLocks noChangeAspect="1"/>
            </p:cNvPicPr>
            <p:nvPr/>
          </p:nvPicPr>
          <p:blipFill>
            <a:blip r:embed="rId1" cstate="print">
              <a:biLevel thresh="25000"/>
              <a:extLst>
                <a:ext uri="{28A0092B-C50C-407E-A947-70E740481C1C}">
                  <a14:useLocalDpi xmlns:a14="http://schemas.microsoft.com/office/drawing/2010/main" val="0"/>
                </a:ext>
              </a:extLst>
            </a:blip>
            <a:stretch>
              <a:fillRect/>
            </a:stretch>
          </p:blipFill>
          <p:spPr>
            <a:xfrm>
              <a:off x="76140" y="6477345"/>
              <a:ext cx="400109" cy="400109"/>
            </a:xfrm>
            <a:prstGeom prst="rect">
              <a:avLst/>
            </a:prstGeom>
          </p:spPr>
        </p:pic>
        <p:pic>
          <p:nvPicPr>
            <p:cNvPr id="11" name="图片 10"/>
            <p:cNvPicPr>
              <a:picLocks noChangeAspect="1"/>
            </p:cNvPicPr>
            <p:nvPr/>
          </p:nvPicPr>
          <p:blipFill rotWithShape="1">
            <a:blip r:embed="rId2">
              <a:biLevel thresh="25000"/>
            </a:blip>
            <a:srcRect l="1" t="6582" r="-25334" b="26979"/>
            <a:stretch>
              <a:fillRect/>
            </a:stretch>
          </p:blipFill>
          <p:spPr>
            <a:xfrm>
              <a:off x="414611" y="6477345"/>
              <a:ext cx="724874" cy="380655"/>
            </a:xfrm>
            <a:prstGeom prst="rect">
              <a:avLst/>
            </a:prstGeom>
          </p:spPr>
        </p:pic>
        <p:pic>
          <p:nvPicPr>
            <p:cNvPr id="12" name="图片 11"/>
            <p:cNvPicPr>
              <a:picLocks noChangeAspect="1"/>
            </p:cNvPicPr>
            <p:nvPr/>
          </p:nvPicPr>
          <p:blipFill rotWithShape="1">
            <a:blip r:embed="rId3">
              <a:biLevel thresh="25000"/>
              <a:extLst>
                <a:ext uri="{28A0092B-C50C-407E-A947-70E740481C1C}">
                  <a14:useLocalDpi xmlns:a14="http://schemas.microsoft.com/office/drawing/2010/main" val="0"/>
                </a:ext>
              </a:extLst>
            </a:blip>
            <a:srcRect l="32814" t="12432" r="55484" b="78542"/>
            <a:stretch>
              <a:fillRect/>
            </a:stretch>
          </p:blipFill>
          <p:spPr>
            <a:xfrm rot="1259126">
              <a:off x="895509" y="6508504"/>
              <a:ext cx="402920" cy="310802"/>
            </a:xfrm>
            <a:prstGeom prst="rect">
              <a:avLst/>
            </a:prstGeom>
          </p:spPr>
        </p:pic>
        <p:pic>
          <p:nvPicPr>
            <p:cNvPr id="13" name="图片 12"/>
            <p:cNvPicPr>
              <a:picLocks noChangeAspect="1"/>
            </p:cNvPicPr>
            <p:nvPr/>
          </p:nvPicPr>
          <p:blipFill rotWithShape="1">
            <a:blip r:embed="rId4" cstate="print"/>
            <a:srcRect t="-1" b="16526"/>
            <a:stretch>
              <a:fillRect/>
            </a:stretch>
          </p:blipFill>
          <p:spPr>
            <a:xfrm rot="589386">
              <a:off x="1256498" y="6481317"/>
              <a:ext cx="388026" cy="326437"/>
            </a:xfrm>
            <a:prstGeom prst="rect">
              <a:avLst/>
            </a:prstGeom>
          </p:spPr>
        </p:pic>
        <p:pic>
          <p:nvPicPr>
            <p:cNvPr id="14" name="图片 13"/>
            <p:cNvPicPr>
              <a:picLocks noChangeAspect="1"/>
            </p:cNvPicPr>
            <p:nvPr/>
          </p:nvPicPr>
          <p:blipFill rotWithShape="1">
            <a:blip r:embed="rId5" cstate="print"/>
            <a:srcRect t="18211" b="8984"/>
            <a:stretch>
              <a:fillRect/>
            </a:stretch>
          </p:blipFill>
          <p:spPr>
            <a:xfrm>
              <a:off x="1554468" y="6496881"/>
              <a:ext cx="469176" cy="341581"/>
            </a:xfrm>
            <a:prstGeom prst="rect">
              <a:avLst/>
            </a:prstGeom>
          </p:spPr>
        </p:pic>
      </p:grpSp>
      <p:pic>
        <p:nvPicPr>
          <p:cNvPr id="15" name="图片 14"/>
          <p:cNvPicPr>
            <a:picLocks noChangeAspect="1"/>
          </p:cNvPicPr>
          <p:nvPr/>
        </p:nvPicPr>
        <p:blipFill>
          <a:blip r:embed="rId6" cstate="print"/>
          <a:srcRect t="6230"/>
          <a:stretch>
            <a:fillRect/>
          </a:stretch>
        </p:blipFill>
        <p:spPr>
          <a:xfrm>
            <a:off x="10743565" y="137160"/>
            <a:ext cx="1291590" cy="544830"/>
          </a:xfrm>
          <a:prstGeom prst="rect">
            <a:avLst/>
          </a:prstGeom>
        </p:spPr>
      </p:pic>
      <p:sp>
        <p:nvSpPr>
          <p:cNvPr id="3" name="Text Box 2"/>
          <p:cNvSpPr txBox="1">
            <a:spLocks noGrp="1" noChangeArrowheads="1"/>
          </p:cNvSpPr>
          <p:nvPr>
            <p:custDataLst>
              <p:tags r:id="rId7"/>
            </p:custDataLst>
          </p:nvPr>
        </p:nvSpPr>
        <p:spPr>
          <a:xfrm>
            <a:off x="857250" y="500540"/>
            <a:ext cx="7561263" cy="645160"/>
          </a:xfrm>
          <a:prstGeom prst="rect">
            <a:avLst/>
          </a:prstGeom>
          <a:noFill/>
          <a:ln w="9525">
            <a:noFill/>
            <a:miter lim="800000"/>
          </a:ln>
          <a:effectLst/>
        </p:spPr>
        <p:txBody>
          <a:bodyPr vert="horz" wrap="square" lIns="91440" tIns="45720" rIns="91440" bIns="45720" numCol="1" anchor="ctr" anchorCtr="0" compatLnSpc="1">
            <a:spAutoFit/>
          </a:bodyPr>
          <a:lstStyle>
            <a:lvl1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2pPr>
            <a:lvl3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3pPr>
            <a:lvl4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4pPr>
            <a:lvl5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5pPr>
            <a:lvl6pPr marL="4572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6pPr>
            <a:lvl7pPr marL="9144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7pPr>
            <a:lvl8pPr marL="13716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8pPr>
            <a:lvl9pPr marL="18288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9pPr>
          </a:lstStyle>
          <a:p>
            <a:pPr marL="0" marR="0" lvl="0" indent="0" algn="ctr" defTabSz="914400" rtl="0" eaLnBrk="0" fontAlgn="base" latinLnBrk="0" hangingPunct="0">
              <a:lnSpc>
                <a:spcPct val="100000"/>
              </a:lnSpc>
              <a:spcBef>
                <a:spcPct val="50000"/>
              </a:spcBef>
              <a:spcAft>
                <a:spcPct val="0"/>
              </a:spcAft>
              <a:buClrTx/>
              <a:buSzTx/>
              <a:buFontTx/>
              <a:buNone/>
              <a:defRPr/>
            </a:pPr>
            <a:r>
              <a:rPr kumimoji="0" lang="en-US" alt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r>
              <a:rPr kumimoji="0" 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endParaRPr kumimoji="0" lang="zh-CN" sz="3600" b="1" i="0" u="none" strike="noStrike" kern="0" cap="none" spc="0" normalizeH="0" baseline="0" noProof="0" dirty="0">
              <a:ln>
                <a:noFill/>
              </a:ln>
              <a:solidFill>
                <a:srgbClr val="FF0000"/>
              </a:solidFill>
              <a:effectLst/>
              <a:uLnTx/>
              <a:uFillTx/>
              <a:latin typeface="华文楷体" panose="02010600040101010101" pitchFamily="2" charset="-122"/>
              <a:ea typeface="楷体_GB2312"/>
              <a:cs typeface="+mj-cs"/>
            </a:endParaRPr>
          </a:p>
        </p:txBody>
      </p:sp>
      <p:sp>
        <p:nvSpPr>
          <p:cNvPr id="16" name="文本框 15"/>
          <p:cNvSpPr txBox="1"/>
          <p:nvPr>
            <p:custDataLst>
              <p:tags r:id="rId8"/>
            </p:custDataLst>
          </p:nvPr>
        </p:nvSpPr>
        <p:spPr>
          <a:xfrm>
            <a:off x="0" y="50800"/>
            <a:ext cx="7917180" cy="521970"/>
          </a:xfrm>
          <a:prstGeom prst="rect">
            <a:avLst/>
          </a:prstGeom>
          <a:noFill/>
        </p:spPr>
        <p:txBody>
          <a:bodyPr wrap="square" rtlCol="0">
            <a:spAutoFit/>
          </a:bodyPr>
          <a:p>
            <a:pPr>
              <a:buClrTx/>
              <a:buSzTx/>
              <a:buFontTx/>
            </a:pPr>
            <a:r>
              <a:rPr sz="2800" dirty="0" err="1"/>
              <a:t>7.4、MATLAB在天线仿真计算的应用</a:t>
            </a:r>
            <a:endParaRPr lang="zh-CN" sz="2800" dirty="0" err="1"/>
          </a:p>
        </p:txBody>
      </p:sp>
      <p:sp>
        <p:nvSpPr>
          <p:cNvPr id="17" name="文本框 16"/>
          <p:cNvSpPr txBox="1"/>
          <p:nvPr>
            <p:custDataLst>
              <p:tags r:id="rId9"/>
            </p:custDataLst>
          </p:nvPr>
        </p:nvSpPr>
        <p:spPr>
          <a:xfrm>
            <a:off x="221615" y="649923"/>
            <a:ext cx="10313670" cy="570865"/>
          </a:xfrm>
          <a:prstGeom prst="rect">
            <a:avLst/>
          </a:prstGeom>
          <a:noFill/>
        </p:spPr>
        <p:txBody>
          <a:bodyPr wrap="square" rtlCol="0" anchor="t">
            <a:spAutoFit/>
          </a:bodyPr>
          <a:p>
            <a:pPr marL="342900" marR="0" indent="-342900" defTabSz="914400" fontAlgn="base">
              <a:lnSpc>
                <a:spcPct val="130000"/>
              </a:lnSpc>
              <a:spcBef>
                <a:spcPct val="20000"/>
              </a:spcBef>
              <a:spcAft>
                <a:spcPct val="0"/>
              </a:spcAft>
              <a:buClrTx/>
              <a:buSzTx/>
              <a:buFont typeface="Wingdings" panose="05000000000000000000" pitchFamily="2" charset="2"/>
              <a:buNone/>
              <a:defRPr/>
            </a:pPr>
            <a:r>
              <a:rPr lang="en-US" altLang="zh-CN" sz="2400" b="1" kern="0" noProof="0" dirty="0" smtClean="0">
                <a:ln>
                  <a:noFill/>
                </a:ln>
                <a:effectLst/>
                <a:uLnTx/>
                <a:uFillTx/>
                <a:latin typeface="宋体" panose="02010600030101010101" pitchFamily="2" charset="-122"/>
                <a:ea typeface="楷体_GB2312"/>
                <a:sym typeface="+mn-ea"/>
              </a:rPr>
              <a:t>7.4.</a:t>
            </a:r>
            <a:r>
              <a:rPr lang="en-US" altLang="zh-CN" sz="2400" b="1" kern="0" noProof="0" dirty="0" smtClean="0">
                <a:latin typeface="宋体" panose="02010600030101010101" pitchFamily="2" charset="-122"/>
                <a:ea typeface="楷体_GB2312"/>
                <a:sym typeface="+mn-ea"/>
              </a:rPr>
              <a:t>5 天线阵</a:t>
            </a:r>
            <a:endParaRPr lang="en-US" altLang="zh-CN" sz="2400" b="1" kern="0" noProof="0" dirty="0" smtClean="0">
              <a:ln>
                <a:noFill/>
              </a:ln>
              <a:effectLst/>
              <a:uLnTx/>
              <a:uFillTx/>
              <a:latin typeface="宋体" panose="02010600030101010101" pitchFamily="2" charset="-122"/>
              <a:ea typeface="楷体_GB2312"/>
              <a:sym typeface="+mn-ea"/>
            </a:endParaRPr>
          </a:p>
        </p:txBody>
      </p:sp>
      <p:sp>
        <p:nvSpPr>
          <p:cNvPr id="11266" name="文本占位符 11265"/>
          <p:cNvSpPr>
            <a:spLocks noGrp="1"/>
          </p:cNvSpPr>
          <p:nvPr>
            <p:custDataLst>
              <p:tags r:id="rId10"/>
            </p:custDataLst>
          </p:nvPr>
        </p:nvSpPr>
        <p:spPr>
          <a:xfrm>
            <a:off x="857250" y="1297940"/>
            <a:ext cx="5901055" cy="4800600"/>
          </a:xfrm>
          <a:prstGeom prst="rect">
            <a:avLst/>
          </a:prstGeom>
          <a:noFill/>
          <a:ln w="9525">
            <a:noFill/>
            <a:miter/>
          </a:ln>
        </p:spPr>
        <p:txBody>
          <a:bodyPr/>
          <a:lstStyle>
            <a:lvl1pPr marL="342900" lvl="0" indent="-3429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3200" b="0" i="0" u="none" kern="1200" baseline="0">
                <a:solidFill>
                  <a:schemeClr val="tx1"/>
                </a:solidFill>
                <a:effectLst>
                  <a:outerShdw blurRad="38100" dist="38100" dir="2700000">
                    <a:srgbClr val="000000"/>
                  </a:outerShdw>
                </a:effectLst>
                <a:latin typeface="+mn-lt"/>
                <a:ea typeface="+mn-ea"/>
                <a:cs typeface="+mn-cs"/>
              </a:defRPr>
            </a:lvl1pPr>
            <a:lvl2pPr marL="742950" lvl="1" indent="-285750" algn="l" defTabSz="914400" eaLnBrk="1" fontAlgn="base" latinLnBrk="0" hangingPunct="1">
              <a:spcBef>
                <a:spcPct val="20000"/>
              </a:spcBef>
              <a:spcAft>
                <a:spcPct val="0"/>
              </a:spcAft>
              <a:buClr>
                <a:schemeClr val="accent2"/>
              </a:buClr>
              <a:buSzPct val="70000"/>
              <a:buFont typeface="Wingdings" panose="05000000000000000000" pitchFamily="2" charset="2"/>
              <a:buChar char="n"/>
              <a:defRPr sz="2800" b="0" i="0" u="none" kern="1200" baseline="0">
                <a:solidFill>
                  <a:schemeClr val="tx1"/>
                </a:solidFill>
                <a:effectLst>
                  <a:outerShdw blurRad="38100" dist="38100" dir="2700000">
                    <a:srgbClr val="000000"/>
                  </a:outerShdw>
                </a:effectLst>
                <a:latin typeface="+mn-lt"/>
                <a:ea typeface="+mn-ea"/>
                <a:cs typeface="+mn-cs"/>
              </a:defRPr>
            </a:lvl2pPr>
            <a:lvl3pPr marL="1143000" lvl="2" indent="-228600" algn="l" defTabSz="914400" eaLnBrk="1" fontAlgn="base" latinLnBrk="0" hangingPunct="1">
              <a:spcBef>
                <a:spcPct val="20000"/>
              </a:spcBef>
              <a:spcAft>
                <a:spcPct val="0"/>
              </a:spcAft>
              <a:buClr>
                <a:schemeClr val="tx2"/>
              </a:buClr>
              <a:buSzPct val="70000"/>
              <a:buFont typeface="Wingdings" panose="05000000000000000000" pitchFamily="2" charset="2"/>
              <a:buChar char="n"/>
              <a:defRPr sz="2400" b="0" i="0" u="none" kern="1200" baseline="0">
                <a:solidFill>
                  <a:schemeClr val="tx1"/>
                </a:solidFill>
                <a:effectLst>
                  <a:outerShdw blurRad="38100" dist="38100" dir="2700000">
                    <a:srgbClr val="000000"/>
                  </a:outerShdw>
                </a:effectLst>
                <a:latin typeface="+mn-lt"/>
                <a:ea typeface="+mn-ea"/>
                <a:cs typeface="+mn-cs"/>
              </a:defRPr>
            </a:lvl3pPr>
            <a:lvl4pPr marL="1600200" lvl="3" indent="-228600" algn="l" defTabSz="914400" eaLnBrk="1" fontAlgn="base" latinLnBrk="0" hangingPunct="1">
              <a:spcBef>
                <a:spcPct val="20000"/>
              </a:spcBef>
              <a:spcAft>
                <a:spcPct val="0"/>
              </a:spcAft>
              <a:buClr>
                <a:schemeClr val="accent2"/>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4pPr>
            <a:lvl5pPr marL="2057400" lvl="4"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5pPr>
            <a:lvl6pPr marL="2514600" lvl="5"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6pPr>
            <a:lvl7pPr marL="2971800" lvl="6"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7pPr>
            <a:lvl8pPr marL="3429000" lvl="7"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8pPr>
            <a:lvl9pPr marL="3886200" lvl="8"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9pPr>
          </a:lstStyle>
          <a:p>
            <a:pPr marL="0" indent="0">
              <a:lnSpc>
                <a:spcPct val="150000"/>
              </a:lnSpc>
              <a:spcBef>
                <a:spcPts val="0"/>
              </a:spcBef>
              <a:buNone/>
            </a:pPr>
            <a:r>
              <a:rPr sz="2400" strike="noStrike" noProof="1" dirty="0">
                <a:solidFill>
                  <a:schemeClr val="tx1"/>
                </a:solidFill>
                <a:effectLst/>
              </a:rPr>
              <a:t>端射式等幅直线阵的阵因子为</a:t>
            </a:r>
            <a:endParaRPr sz="2400" strike="noStrike" noProof="1" dirty="0">
              <a:solidFill>
                <a:schemeClr val="tx1"/>
              </a:solidFill>
              <a:effectLst/>
            </a:endParaRPr>
          </a:p>
          <a:p>
            <a:pPr marL="0" indent="0">
              <a:lnSpc>
                <a:spcPct val="150000"/>
              </a:lnSpc>
              <a:spcBef>
                <a:spcPts val="0"/>
              </a:spcBef>
              <a:buNone/>
            </a:pPr>
            <a:endParaRPr lang="zh-CN" altLang="en-US" sz="2400" strike="noStrike" noProof="1" dirty="0">
              <a:solidFill>
                <a:schemeClr val="tx1"/>
              </a:solidFill>
              <a:effectLst/>
              <a:latin typeface="+mn-ea"/>
              <a:cs typeface="+mn-ea"/>
            </a:endParaRPr>
          </a:p>
          <a:p>
            <a:pPr marL="0" indent="0">
              <a:lnSpc>
                <a:spcPct val="150000"/>
              </a:lnSpc>
              <a:spcBef>
                <a:spcPts val="0"/>
              </a:spcBef>
              <a:buNone/>
            </a:pPr>
            <a:r>
              <a:rPr lang="zh-CN" altLang="en-US" sz="2400" strike="noStrike" noProof="1" dirty="0">
                <a:solidFill>
                  <a:schemeClr val="tx1"/>
                </a:solidFill>
                <a:effectLst/>
                <a:latin typeface="+mn-ea"/>
                <a:cs typeface="+mn-ea"/>
              </a:rPr>
              <a:t>其归一化形式为</a:t>
            </a:r>
            <a:endParaRPr lang="zh-CN" altLang="en-US" sz="2400" strike="noStrike" noProof="1" dirty="0">
              <a:solidFill>
                <a:schemeClr val="tx1"/>
              </a:solidFill>
              <a:effectLst/>
              <a:latin typeface="+mn-ea"/>
              <a:cs typeface="+mn-ea"/>
            </a:endParaRPr>
          </a:p>
          <a:p>
            <a:pPr marL="0" indent="0">
              <a:lnSpc>
                <a:spcPct val="150000"/>
              </a:lnSpc>
              <a:spcBef>
                <a:spcPts val="0"/>
              </a:spcBef>
              <a:buNone/>
            </a:pPr>
            <a:endParaRPr lang="zh-CN" altLang="en-US" sz="2400" strike="noStrike" noProof="1" dirty="0">
              <a:solidFill>
                <a:schemeClr val="tx1"/>
              </a:solidFill>
              <a:effectLst/>
              <a:latin typeface="+mn-ea"/>
              <a:cs typeface="+mn-ea"/>
            </a:endParaRPr>
          </a:p>
          <a:p>
            <a:pPr marL="0" indent="0">
              <a:lnSpc>
                <a:spcPct val="150000"/>
              </a:lnSpc>
              <a:spcBef>
                <a:spcPts val="0"/>
              </a:spcBef>
              <a:buNone/>
            </a:pPr>
            <a:endParaRPr lang="zh-CN" altLang="en-US" sz="2400" strike="noStrike" noProof="1" dirty="0">
              <a:solidFill>
                <a:schemeClr val="tx1"/>
              </a:solidFill>
              <a:effectLst/>
              <a:latin typeface="+mn-ea"/>
              <a:cs typeface="+mn-ea"/>
            </a:endParaRPr>
          </a:p>
          <a:p>
            <a:pPr marL="0" indent="0">
              <a:lnSpc>
                <a:spcPct val="150000"/>
              </a:lnSpc>
              <a:spcBef>
                <a:spcPts val="0"/>
              </a:spcBef>
              <a:buNone/>
            </a:pPr>
            <a:endParaRPr lang="zh-CN" altLang="en-US" sz="2400" strike="noStrike" noProof="1" dirty="0">
              <a:solidFill>
                <a:schemeClr val="tx1"/>
              </a:solidFill>
              <a:effectLst/>
              <a:latin typeface="+mn-ea"/>
              <a:cs typeface="+mn-ea"/>
            </a:endParaRPr>
          </a:p>
          <a:p>
            <a:pPr marL="0" indent="0">
              <a:lnSpc>
                <a:spcPct val="150000"/>
              </a:lnSpc>
              <a:spcBef>
                <a:spcPts val="0"/>
              </a:spcBef>
              <a:buNone/>
            </a:pPr>
            <a:r>
              <a:rPr lang="zh-CN" altLang="en-US" sz="2400" strike="noStrike" noProof="1" dirty="0">
                <a:solidFill>
                  <a:schemeClr val="tx1"/>
                </a:solidFill>
                <a:effectLst/>
                <a:latin typeface="+mn-ea"/>
                <a:cs typeface="+mn-ea"/>
              </a:rPr>
              <a:t>可使用polarplot函数绘制4元端射型天线阵的H面二维方向图。</a:t>
            </a:r>
            <a:endParaRPr lang="zh-CN" altLang="en-US" sz="2400" strike="noStrike" noProof="1" dirty="0">
              <a:solidFill>
                <a:schemeClr val="tx1"/>
              </a:solidFill>
              <a:effectLst/>
              <a:latin typeface="+mn-ea"/>
              <a:cs typeface="+mn-ea"/>
            </a:endParaRPr>
          </a:p>
        </p:txBody>
      </p:sp>
      <p:sp>
        <p:nvSpPr>
          <p:cNvPr id="4" name="文本框 3"/>
          <p:cNvSpPr txBox="1"/>
          <p:nvPr/>
        </p:nvSpPr>
        <p:spPr>
          <a:xfrm>
            <a:off x="3188335" y="612775"/>
            <a:ext cx="2584450" cy="645160"/>
          </a:xfrm>
          <a:prstGeom prst="rect">
            <a:avLst/>
          </a:prstGeom>
          <a:noFill/>
        </p:spPr>
        <p:txBody>
          <a:bodyPr wrap="square" rtlCol="0" anchor="t">
            <a:spAutoFit/>
          </a:bodyPr>
          <a:p>
            <a:pPr marL="0" indent="0">
              <a:lnSpc>
                <a:spcPct val="150000"/>
              </a:lnSpc>
              <a:spcBef>
                <a:spcPts val="0"/>
              </a:spcBef>
              <a:buNone/>
            </a:pPr>
            <a:r>
              <a:rPr sz="2400" b="1" dirty="0">
                <a:solidFill>
                  <a:srgbClr val="FF0000"/>
                </a:solidFill>
                <a:effectLst/>
                <a:latin typeface="+mn-ea"/>
                <a:cs typeface="+mn-ea"/>
                <a:sym typeface="+mn-ea"/>
              </a:rPr>
              <a:t>解析计算</a:t>
            </a:r>
            <a:endParaRPr sz="2400" b="1" dirty="0">
              <a:solidFill>
                <a:srgbClr val="FF0000"/>
              </a:solidFill>
              <a:effectLst/>
              <a:latin typeface="+mn-ea"/>
              <a:cs typeface="+mn-ea"/>
              <a:sym typeface="+mn-ea"/>
            </a:endParaRPr>
          </a:p>
        </p:txBody>
      </p:sp>
      <p:pic>
        <p:nvPicPr>
          <p:cNvPr id="6" name="图片 5"/>
          <p:cNvPicPr>
            <a:picLocks noChangeAspect="1"/>
          </p:cNvPicPr>
          <p:nvPr>
            <p:custDataLst>
              <p:tags r:id="rId11"/>
            </p:custDataLst>
          </p:nvPr>
        </p:nvPicPr>
        <p:blipFill>
          <a:blip r:embed="rId12"/>
          <a:stretch>
            <a:fillRect/>
          </a:stretch>
        </p:blipFill>
        <p:spPr>
          <a:xfrm>
            <a:off x="6993890" y="1014095"/>
            <a:ext cx="4735830" cy="4981575"/>
          </a:xfrm>
          <a:prstGeom prst="rect">
            <a:avLst/>
          </a:prstGeom>
        </p:spPr>
      </p:pic>
      <p:graphicFrame>
        <p:nvGraphicFramePr>
          <p:cNvPr id="18" name="对象 17">
            <a:hlinkClick r:id="" action="ppaction://ole?verb="/>
          </p:cNvPr>
          <p:cNvGraphicFramePr>
            <a:graphicFrameLocks noChangeAspect="1"/>
          </p:cNvGraphicFramePr>
          <p:nvPr/>
        </p:nvGraphicFramePr>
        <p:xfrm>
          <a:off x="5039360" y="1298575"/>
          <a:ext cx="2490353" cy="1008000"/>
        </p:xfrm>
        <a:graphic>
          <a:graphicData uri="http://schemas.openxmlformats.org/presentationml/2006/ole">
            <mc:AlternateContent xmlns:mc="http://schemas.openxmlformats.org/markup-compatibility/2006">
              <mc:Choice xmlns:v="urn:schemas-microsoft-com:vml" Requires="v">
                <p:oleObj spid="_x0000_s2050" name="" r:id="rId13" imgW="1600200" imgH="647700" progId="Equation.DSMT4">
                  <p:embed/>
                </p:oleObj>
              </mc:Choice>
              <mc:Fallback>
                <p:oleObj name="" r:id="rId13" imgW="1600200" imgH="647700" progId="Equation.DSMT4">
                  <p:embed/>
                  <p:pic>
                    <p:nvPicPr>
                      <p:cNvPr id="0" name="图片 2049"/>
                      <p:cNvPicPr/>
                      <p:nvPr/>
                    </p:nvPicPr>
                    <p:blipFill>
                      <a:blip r:embed="rId14"/>
                      <a:stretch>
                        <a:fillRect/>
                      </a:stretch>
                    </p:blipFill>
                    <p:spPr>
                      <a:xfrm>
                        <a:off x="5039360" y="1298575"/>
                        <a:ext cx="2490353" cy="1008000"/>
                      </a:xfrm>
                      <a:prstGeom prst="rect">
                        <a:avLst/>
                      </a:prstGeom>
                    </p:spPr>
                  </p:pic>
                </p:oleObj>
              </mc:Fallback>
            </mc:AlternateContent>
          </a:graphicData>
        </a:graphic>
      </p:graphicFrame>
      <p:graphicFrame>
        <p:nvGraphicFramePr>
          <p:cNvPr id="19" name="对象 18">
            <a:hlinkClick r:id="" action="ppaction://ole?verb="/>
          </p:cNvPr>
          <p:cNvGraphicFramePr>
            <a:graphicFrameLocks noChangeAspect="1"/>
          </p:cNvGraphicFramePr>
          <p:nvPr/>
        </p:nvGraphicFramePr>
        <p:xfrm>
          <a:off x="2441575" y="3227070"/>
          <a:ext cx="2510117" cy="1008000"/>
        </p:xfrm>
        <a:graphic>
          <a:graphicData uri="http://schemas.openxmlformats.org/presentationml/2006/ole">
            <mc:AlternateContent xmlns:mc="http://schemas.openxmlformats.org/markup-compatibility/2006">
              <mc:Choice xmlns:v="urn:schemas-microsoft-com:vml" Requires="v">
                <p:oleObj spid="_x0000_s2051" name="" r:id="rId15" imgW="1612900" imgH="647700" progId="Equation.DSMT4">
                  <p:embed/>
                </p:oleObj>
              </mc:Choice>
              <mc:Fallback>
                <p:oleObj name="" r:id="rId15" imgW="1612900" imgH="647700" progId="Equation.DSMT4">
                  <p:embed/>
                  <p:pic>
                    <p:nvPicPr>
                      <p:cNvPr id="0" name="图片 2050"/>
                      <p:cNvPicPr/>
                      <p:nvPr/>
                    </p:nvPicPr>
                    <p:blipFill>
                      <a:blip r:embed="rId16"/>
                      <a:stretch>
                        <a:fillRect/>
                      </a:stretch>
                    </p:blipFill>
                    <p:spPr>
                      <a:xfrm>
                        <a:off x="2441575" y="3227070"/>
                        <a:ext cx="2510117" cy="100800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0" y="624143"/>
            <a:ext cx="12192000" cy="0"/>
          </a:xfrm>
          <a:prstGeom prst="line">
            <a:avLst/>
          </a:prstGeom>
          <a:ln w="15875">
            <a:solidFill>
              <a:srgbClr val="1F4E79"/>
            </a:solidFil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0" y="6316082"/>
            <a:ext cx="12192000" cy="580723"/>
          </a:xfrm>
          <a:prstGeom prst="rect">
            <a:avLst/>
          </a:prstGeom>
          <a:solidFill>
            <a:schemeClr val="accent5">
              <a:lumMod val="50000"/>
            </a:schemeClr>
          </a:solidFill>
          <a:ln>
            <a:noFill/>
          </a:ln>
        </p:spPr>
        <p:txBody>
          <a:bodyPr wrap="square" rtlCol="0">
            <a:spAutoFit/>
          </a:bodyPr>
          <a:lstStyle/>
          <a:p>
            <a:endParaRPr lang="zh-CN" altLang="en-US" dirty="0"/>
          </a:p>
        </p:txBody>
      </p:sp>
      <p:grpSp>
        <p:nvGrpSpPr>
          <p:cNvPr id="9" name="组合 8"/>
          <p:cNvGrpSpPr/>
          <p:nvPr/>
        </p:nvGrpSpPr>
        <p:grpSpPr>
          <a:xfrm>
            <a:off x="5311303" y="6457891"/>
            <a:ext cx="1843236" cy="400109"/>
            <a:chOff x="76140" y="6477345"/>
            <a:chExt cx="1947504" cy="400109"/>
          </a:xfrm>
        </p:grpSpPr>
        <p:pic>
          <p:nvPicPr>
            <p:cNvPr id="10" name="图片 9"/>
            <p:cNvPicPr>
              <a:picLocks noChangeAspect="1"/>
            </p:cNvPicPr>
            <p:nvPr/>
          </p:nvPicPr>
          <p:blipFill>
            <a:blip r:embed="rId1" cstate="print">
              <a:biLevel thresh="25000"/>
              <a:extLst>
                <a:ext uri="{28A0092B-C50C-407E-A947-70E740481C1C}">
                  <a14:useLocalDpi xmlns:a14="http://schemas.microsoft.com/office/drawing/2010/main" val="0"/>
                </a:ext>
              </a:extLst>
            </a:blip>
            <a:stretch>
              <a:fillRect/>
            </a:stretch>
          </p:blipFill>
          <p:spPr>
            <a:xfrm>
              <a:off x="76140" y="6477345"/>
              <a:ext cx="400109" cy="400109"/>
            </a:xfrm>
            <a:prstGeom prst="rect">
              <a:avLst/>
            </a:prstGeom>
          </p:spPr>
        </p:pic>
        <p:pic>
          <p:nvPicPr>
            <p:cNvPr id="11" name="图片 10"/>
            <p:cNvPicPr>
              <a:picLocks noChangeAspect="1"/>
            </p:cNvPicPr>
            <p:nvPr/>
          </p:nvPicPr>
          <p:blipFill rotWithShape="1">
            <a:blip r:embed="rId2">
              <a:biLevel thresh="25000"/>
            </a:blip>
            <a:srcRect l="1" t="6582" r="-25334" b="26979"/>
            <a:stretch>
              <a:fillRect/>
            </a:stretch>
          </p:blipFill>
          <p:spPr>
            <a:xfrm>
              <a:off x="414611" y="6477345"/>
              <a:ext cx="724874" cy="380655"/>
            </a:xfrm>
            <a:prstGeom prst="rect">
              <a:avLst/>
            </a:prstGeom>
          </p:spPr>
        </p:pic>
        <p:pic>
          <p:nvPicPr>
            <p:cNvPr id="12" name="图片 11"/>
            <p:cNvPicPr>
              <a:picLocks noChangeAspect="1"/>
            </p:cNvPicPr>
            <p:nvPr/>
          </p:nvPicPr>
          <p:blipFill rotWithShape="1">
            <a:blip r:embed="rId3">
              <a:biLevel thresh="25000"/>
              <a:extLst>
                <a:ext uri="{28A0092B-C50C-407E-A947-70E740481C1C}">
                  <a14:useLocalDpi xmlns:a14="http://schemas.microsoft.com/office/drawing/2010/main" val="0"/>
                </a:ext>
              </a:extLst>
            </a:blip>
            <a:srcRect l="32814" t="12432" r="55484" b="78542"/>
            <a:stretch>
              <a:fillRect/>
            </a:stretch>
          </p:blipFill>
          <p:spPr>
            <a:xfrm rot="1259126">
              <a:off x="895509" y="6508504"/>
              <a:ext cx="402920" cy="310802"/>
            </a:xfrm>
            <a:prstGeom prst="rect">
              <a:avLst/>
            </a:prstGeom>
          </p:spPr>
        </p:pic>
        <p:pic>
          <p:nvPicPr>
            <p:cNvPr id="13" name="图片 12"/>
            <p:cNvPicPr>
              <a:picLocks noChangeAspect="1"/>
            </p:cNvPicPr>
            <p:nvPr/>
          </p:nvPicPr>
          <p:blipFill rotWithShape="1">
            <a:blip r:embed="rId4" cstate="print"/>
            <a:srcRect t="-1" b="16526"/>
            <a:stretch>
              <a:fillRect/>
            </a:stretch>
          </p:blipFill>
          <p:spPr>
            <a:xfrm rot="589386">
              <a:off x="1256498" y="6481317"/>
              <a:ext cx="388026" cy="326437"/>
            </a:xfrm>
            <a:prstGeom prst="rect">
              <a:avLst/>
            </a:prstGeom>
          </p:spPr>
        </p:pic>
        <p:pic>
          <p:nvPicPr>
            <p:cNvPr id="14" name="图片 13"/>
            <p:cNvPicPr>
              <a:picLocks noChangeAspect="1"/>
            </p:cNvPicPr>
            <p:nvPr/>
          </p:nvPicPr>
          <p:blipFill rotWithShape="1">
            <a:blip r:embed="rId5" cstate="print"/>
            <a:srcRect t="18211" b="8984"/>
            <a:stretch>
              <a:fillRect/>
            </a:stretch>
          </p:blipFill>
          <p:spPr>
            <a:xfrm>
              <a:off x="1554468" y="6496881"/>
              <a:ext cx="469176" cy="341581"/>
            </a:xfrm>
            <a:prstGeom prst="rect">
              <a:avLst/>
            </a:prstGeom>
          </p:spPr>
        </p:pic>
      </p:grpSp>
      <p:pic>
        <p:nvPicPr>
          <p:cNvPr id="15" name="图片 14"/>
          <p:cNvPicPr>
            <a:picLocks noChangeAspect="1"/>
          </p:cNvPicPr>
          <p:nvPr/>
        </p:nvPicPr>
        <p:blipFill>
          <a:blip r:embed="rId6" cstate="print"/>
          <a:srcRect t="6230"/>
          <a:stretch>
            <a:fillRect/>
          </a:stretch>
        </p:blipFill>
        <p:spPr>
          <a:xfrm>
            <a:off x="10743565" y="137160"/>
            <a:ext cx="1291590" cy="544830"/>
          </a:xfrm>
          <a:prstGeom prst="rect">
            <a:avLst/>
          </a:prstGeom>
        </p:spPr>
      </p:pic>
      <p:sp>
        <p:nvSpPr>
          <p:cNvPr id="3" name="Text Box 2"/>
          <p:cNvSpPr txBox="1">
            <a:spLocks noGrp="1" noChangeArrowheads="1"/>
          </p:cNvSpPr>
          <p:nvPr>
            <p:custDataLst>
              <p:tags r:id="rId7"/>
            </p:custDataLst>
          </p:nvPr>
        </p:nvSpPr>
        <p:spPr>
          <a:xfrm>
            <a:off x="857250" y="500540"/>
            <a:ext cx="7561263" cy="645160"/>
          </a:xfrm>
          <a:prstGeom prst="rect">
            <a:avLst/>
          </a:prstGeom>
          <a:noFill/>
          <a:ln w="9525">
            <a:noFill/>
            <a:miter lim="800000"/>
          </a:ln>
          <a:effectLst/>
        </p:spPr>
        <p:txBody>
          <a:bodyPr vert="horz" wrap="square" lIns="91440" tIns="45720" rIns="91440" bIns="45720" numCol="1" anchor="ctr" anchorCtr="0" compatLnSpc="1">
            <a:spAutoFit/>
          </a:bodyPr>
          <a:lstStyle>
            <a:lvl1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2pPr>
            <a:lvl3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3pPr>
            <a:lvl4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4pPr>
            <a:lvl5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5pPr>
            <a:lvl6pPr marL="4572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6pPr>
            <a:lvl7pPr marL="9144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7pPr>
            <a:lvl8pPr marL="13716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8pPr>
            <a:lvl9pPr marL="18288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9pPr>
          </a:lstStyle>
          <a:p>
            <a:pPr marL="0" marR="0" lvl="0" indent="0" algn="ctr" defTabSz="914400" rtl="0" eaLnBrk="0" fontAlgn="base" latinLnBrk="0" hangingPunct="0">
              <a:lnSpc>
                <a:spcPct val="100000"/>
              </a:lnSpc>
              <a:spcBef>
                <a:spcPct val="50000"/>
              </a:spcBef>
              <a:spcAft>
                <a:spcPct val="0"/>
              </a:spcAft>
              <a:buClrTx/>
              <a:buSzTx/>
              <a:buFontTx/>
              <a:buNone/>
              <a:defRPr/>
            </a:pPr>
            <a:r>
              <a:rPr kumimoji="0" lang="en-US" alt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r>
              <a:rPr kumimoji="0" 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endParaRPr kumimoji="0" lang="zh-CN" sz="3600" b="1" i="0" u="none" strike="noStrike" kern="0" cap="none" spc="0" normalizeH="0" baseline="0" noProof="0" dirty="0">
              <a:ln>
                <a:noFill/>
              </a:ln>
              <a:solidFill>
                <a:srgbClr val="FF0000"/>
              </a:solidFill>
              <a:effectLst/>
              <a:uLnTx/>
              <a:uFillTx/>
              <a:latin typeface="华文楷体" panose="02010600040101010101" pitchFamily="2" charset="-122"/>
              <a:ea typeface="楷体_GB2312"/>
              <a:cs typeface="+mj-cs"/>
            </a:endParaRPr>
          </a:p>
        </p:txBody>
      </p:sp>
      <p:sp>
        <p:nvSpPr>
          <p:cNvPr id="16" name="文本框 15"/>
          <p:cNvSpPr txBox="1"/>
          <p:nvPr>
            <p:custDataLst>
              <p:tags r:id="rId8"/>
            </p:custDataLst>
          </p:nvPr>
        </p:nvSpPr>
        <p:spPr>
          <a:xfrm>
            <a:off x="0" y="50800"/>
            <a:ext cx="7917180" cy="521970"/>
          </a:xfrm>
          <a:prstGeom prst="rect">
            <a:avLst/>
          </a:prstGeom>
          <a:noFill/>
        </p:spPr>
        <p:txBody>
          <a:bodyPr wrap="square" rtlCol="0">
            <a:spAutoFit/>
          </a:bodyPr>
          <a:p>
            <a:pPr>
              <a:buClrTx/>
              <a:buSzTx/>
              <a:buFontTx/>
            </a:pPr>
            <a:r>
              <a:rPr sz="2800" dirty="0" err="1"/>
              <a:t>7.4、MATLAB在天线仿真计算的应用</a:t>
            </a:r>
            <a:endParaRPr lang="zh-CN" sz="2800" dirty="0" err="1"/>
          </a:p>
        </p:txBody>
      </p:sp>
      <p:sp>
        <p:nvSpPr>
          <p:cNvPr id="17" name="文本框 16"/>
          <p:cNvSpPr txBox="1"/>
          <p:nvPr>
            <p:custDataLst>
              <p:tags r:id="rId9"/>
            </p:custDataLst>
          </p:nvPr>
        </p:nvSpPr>
        <p:spPr>
          <a:xfrm>
            <a:off x="221615" y="649923"/>
            <a:ext cx="10313670" cy="570865"/>
          </a:xfrm>
          <a:prstGeom prst="rect">
            <a:avLst/>
          </a:prstGeom>
          <a:noFill/>
        </p:spPr>
        <p:txBody>
          <a:bodyPr wrap="square" rtlCol="0" anchor="t">
            <a:spAutoFit/>
          </a:bodyPr>
          <a:p>
            <a:pPr marL="342900" marR="0" indent="-342900" defTabSz="914400" fontAlgn="base">
              <a:lnSpc>
                <a:spcPct val="130000"/>
              </a:lnSpc>
              <a:spcBef>
                <a:spcPct val="20000"/>
              </a:spcBef>
              <a:spcAft>
                <a:spcPct val="0"/>
              </a:spcAft>
              <a:buClrTx/>
              <a:buSzTx/>
              <a:buFont typeface="Wingdings" panose="05000000000000000000" pitchFamily="2" charset="2"/>
              <a:buNone/>
              <a:defRPr/>
            </a:pPr>
            <a:r>
              <a:rPr lang="en-US" altLang="zh-CN" sz="2400" b="1" kern="0" noProof="0" dirty="0" smtClean="0">
                <a:ln>
                  <a:noFill/>
                </a:ln>
                <a:effectLst/>
                <a:uLnTx/>
                <a:uFillTx/>
                <a:latin typeface="宋体" panose="02010600030101010101" pitchFamily="2" charset="-122"/>
                <a:ea typeface="楷体_GB2312"/>
                <a:sym typeface="+mn-ea"/>
              </a:rPr>
              <a:t>7.4.</a:t>
            </a:r>
            <a:r>
              <a:rPr lang="en-US" altLang="zh-CN" sz="2400" b="1" kern="0" noProof="0" dirty="0" smtClean="0">
                <a:latin typeface="宋体" panose="02010600030101010101" pitchFamily="2" charset="-122"/>
                <a:ea typeface="楷体_GB2312"/>
                <a:sym typeface="+mn-ea"/>
              </a:rPr>
              <a:t>6</a:t>
            </a:r>
            <a:r>
              <a:rPr lang="en-US" altLang="zh-CN" sz="2400" b="1" kern="0" noProof="0" dirty="0" smtClean="0">
                <a:latin typeface="宋体" panose="02010600030101010101" pitchFamily="2" charset="-122"/>
                <a:ea typeface="楷体_GB2312"/>
                <a:sym typeface="+mn-ea"/>
              </a:rPr>
              <a:t> 天线阵</a:t>
            </a:r>
            <a:endParaRPr lang="en-US" altLang="zh-CN" sz="2400" b="1" kern="0" noProof="0" dirty="0" smtClean="0">
              <a:ln>
                <a:noFill/>
              </a:ln>
              <a:effectLst/>
              <a:uLnTx/>
              <a:uFillTx/>
              <a:latin typeface="宋体" panose="02010600030101010101" pitchFamily="2" charset="-122"/>
              <a:ea typeface="楷体_GB2312"/>
              <a:sym typeface="+mn-ea"/>
            </a:endParaRPr>
          </a:p>
        </p:txBody>
      </p:sp>
      <p:sp>
        <p:nvSpPr>
          <p:cNvPr id="11266" name="文本占位符 11265"/>
          <p:cNvSpPr>
            <a:spLocks noGrp="1"/>
          </p:cNvSpPr>
          <p:nvPr>
            <p:custDataLst>
              <p:tags r:id="rId10"/>
            </p:custDataLst>
          </p:nvPr>
        </p:nvSpPr>
        <p:spPr>
          <a:xfrm>
            <a:off x="857250" y="1297940"/>
            <a:ext cx="5901055" cy="4800600"/>
          </a:xfrm>
          <a:prstGeom prst="rect">
            <a:avLst/>
          </a:prstGeom>
          <a:noFill/>
          <a:ln w="9525">
            <a:noFill/>
            <a:miter/>
          </a:ln>
        </p:spPr>
        <p:txBody>
          <a:bodyPr/>
          <a:lstStyle>
            <a:lvl1pPr marL="342900" lvl="0" indent="-3429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3200" b="0" i="0" u="none" kern="1200" baseline="0">
                <a:solidFill>
                  <a:schemeClr val="tx1"/>
                </a:solidFill>
                <a:effectLst>
                  <a:outerShdw blurRad="38100" dist="38100" dir="2700000">
                    <a:srgbClr val="000000"/>
                  </a:outerShdw>
                </a:effectLst>
                <a:latin typeface="+mn-lt"/>
                <a:ea typeface="+mn-ea"/>
                <a:cs typeface="+mn-cs"/>
              </a:defRPr>
            </a:lvl1pPr>
            <a:lvl2pPr marL="742950" lvl="1" indent="-285750" algn="l" defTabSz="914400" eaLnBrk="1" fontAlgn="base" latinLnBrk="0" hangingPunct="1">
              <a:spcBef>
                <a:spcPct val="20000"/>
              </a:spcBef>
              <a:spcAft>
                <a:spcPct val="0"/>
              </a:spcAft>
              <a:buClr>
                <a:schemeClr val="accent2"/>
              </a:buClr>
              <a:buSzPct val="70000"/>
              <a:buFont typeface="Wingdings" panose="05000000000000000000" pitchFamily="2" charset="2"/>
              <a:buChar char="n"/>
              <a:defRPr sz="2800" b="0" i="0" u="none" kern="1200" baseline="0">
                <a:solidFill>
                  <a:schemeClr val="tx1"/>
                </a:solidFill>
                <a:effectLst>
                  <a:outerShdw blurRad="38100" dist="38100" dir="2700000">
                    <a:srgbClr val="000000"/>
                  </a:outerShdw>
                </a:effectLst>
                <a:latin typeface="+mn-lt"/>
                <a:ea typeface="+mn-ea"/>
                <a:cs typeface="+mn-cs"/>
              </a:defRPr>
            </a:lvl2pPr>
            <a:lvl3pPr marL="1143000" lvl="2" indent="-228600" algn="l" defTabSz="914400" eaLnBrk="1" fontAlgn="base" latinLnBrk="0" hangingPunct="1">
              <a:spcBef>
                <a:spcPct val="20000"/>
              </a:spcBef>
              <a:spcAft>
                <a:spcPct val="0"/>
              </a:spcAft>
              <a:buClr>
                <a:schemeClr val="tx2"/>
              </a:buClr>
              <a:buSzPct val="70000"/>
              <a:buFont typeface="Wingdings" panose="05000000000000000000" pitchFamily="2" charset="2"/>
              <a:buChar char="n"/>
              <a:defRPr sz="2400" b="0" i="0" u="none" kern="1200" baseline="0">
                <a:solidFill>
                  <a:schemeClr val="tx1"/>
                </a:solidFill>
                <a:effectLst>
                  <a:outerShdw blurRad="38100" dist="38100" dir="2700000">
                    <a:srgbClr val="000000"/>
                  </a:outerShdw>
                </a:effectLst>
                <a:latin typeface="+mn-lt"/>
                <a:ea typeface="+mn-ea"/>
                <a:cs typeface="+mn-cs"/>
              </a:defRPr>
            </a:lvl3pPr>
            <a:lvl4pPr marL="1600200" lvl="3" indent="-228600" algn="l" defTabSz="914400" eaLnBrk="1" fontAlgn="base" latinLnBrk="0" hangingPunct="1">
              <a:spcBef>
                <a:spcPct val="20000"/>
              </a:spcBef>
              <a:spcAft>
                <a:spcPct val="0"/>
              </a:spcAft>
              <a:buClr>
                <a:schemeClr val="accent2"/>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4pPr>
            <a:lvl5pPr marL="2057400" lvl="4"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5pPr>
            <a:lvl6pPr marL="2514600" lvl="5"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6pPr>
            <a:lvl7pPr marL="2971800" lvl="6"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7pPr>
            <a:lvl8pPr marL="3429000" lvl="7"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8pPr>
            <a:lvl9pPr marL="3886200" lvl="8"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9pPr>
          </a:lstStyle>
          <a:p>
            <a:pPr marL="0" indent="0">
              <a:lnSpc>
                <a:spcPct val="150000"/>
              </a:lnSpc>
              <a:spcBef>
                <a:spcPts val="0"/>
              </a:spcBef>
              <a:buNone/>
            </a:pPr>
            <a:r>
              <a:rPr lang="en-US" sz="2400" strike="noStrike" noProof="1" dirty="0">
                <a:solidFill>
                  <a:schemeClr val="tx1"/>
                </a:solidFill>
                <a:effectLst/>
              </a:rPr>
              <a:t>        </a:t>
            </a:r>
            <a:r>
              <a:rPr sz="2400" strike="noStrike" noProof="1" dirty="0">
                <a:solidFill>
                  <a:schemeClr val="tx1"/>
                </a:solidFill>
                <a:effectLst/>
              </a:rPr>
              <a:t>Antenna Toobox 还支持天线阵的建模和分析。MATLAB提供各种天线供用户选择。可以从目录中选择天线或确定自定义单元设计线形、矩形、圆形和共形等各种类型的天线阵列。下面这个例子将给出如何通过Antenna Toolbox 创建和可视化一个天线阵。</a:t>
            </a:r>
            <a:endParaRPr sz="2400" strike="noStrike" noProof="1" dirty="0">
              <a:solidFill>
                <a:schemeClr val="tx1"/>
              </a:solidFill>
              <a:effectLst/>
            </a:endParaRPr>
          </a:p>
        </p:txBody>
      </p:sp>
      <p:sp>
        <p:nvSpPr>
          <p:cNvPr id="4" name="文本框 3"/>
          <p:cNvSpPr txBox="1"/>
          <p:nvPr/>
        </p:nvSpPr>
        <p:spPr>
          <a:xfrm>
            <a:off x="3188335" y="612775"/>
            <a:ext cx="2584450" cy="645160"/>
          </a:xfrm>
          <a:prstGeom prst="rect">
            <a:avLst/>
          </a:prstGeom>
          <a:noFill/>
        </p:spPr>
        <p:txBody>
          <a:bodyPr wrap="square" rtlCol="0" anchor="t">
            <a:spAutoFit/>
          </a:bodyPr>
          <a:p>
            <a:pPr marL="0" indent="0">
              <a:lnSpc>
                <a:spcPct val="150000"/>
              </a:lnSpc>
              <a:spcBef>
                <a:spcPts val="0"/>
              </a:spcBef>
              <a:buNone/>
            </a:pPr>
            <a:r>
              <a:rPr lang="zh-CN" sz="2400" b="1" dirty="0">
                <a:solidFill>
                  <a:srgbClr val="FF0000"/>
                </a:solidFill>
                <a:effectLst/>
                <a:latin typeface="+mn-ea"/>
                <a:cs typeface="+mn-ea"/>
                <a:sym typeface="+mn-ea"/>
              </a:rPr>
              <a:t>天线工具箱</a:t>
            </a:r>
            <a:endParaRPr sz="2400" b="1" dirty="0">
              <a:solidFill>
                <a:srgbClr val="FF0000"/>
              </a:solidFill>
              <a:effectLst/>
              <a:latin typeface="+mn-ea"/>
              <a:cs typeface="+mn-ea"/>
              <a:sym typeface="+mn-ea"/>
            </a:endParaRPr>
          </a:p>
        </p:txBody>
      </p:sp>
      <p:pic>
        <p:nvPicPr>
          <p:cNvPr id="2" name="图片 1"/>
          <p:cNvPicPr>
            <a:picLocks noChangeAspect="1"/>
          </p:cNvPicPr>
          <p:nvPr>
            <p:custDataLst>
              <p:tags r:id="rId11"/>
            </p:custDataLst>
          </p:nvPr>
        </p:nvPicPr>
        <p:blipFill>
          <a:blip r:embed="rId12"/>
          <a:stretch>
            <a:fillRect/>
          </a:stretch>
        </p:blipFill>
        <p:spPr>
          <a:xfrm>
            <a:off x="6986905" y="1643380"/>
            <a:ext cx="5115560" cy="4264660"/>
          </a:xfrm>
          <a:prstGeom prst="rect">
            <a:avLst/>
          </a:prstGeom>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0" y="624143"/>
            <a:ext cx="12192000" cy="0"/>
          </a:xfrm>
          <a:prstGeom prst="line">
            <a:avLst/>
          </a:prstGeom>
          <a:ln w="15875">
            <a:solidFill>
              <a:srgbClr val="1F4E79"/>
            </a:solidFil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0" y="6316082"/>
            <a:ext cx="12192000" cy="580723"/>
          </a:xfrm>
          <a:prstGeom prst="rect">
            <a:avLst/>
          </a:prstGeom>
          <a:solidFill>
            <a:schemeClr val="accent5">
              <a:lumMod val="50000"/>
            </a:schemeClr>
          </a:solidFill>
          <a:ln>
            <a:noFill/>
          </a:ln>
        </p:spPr>
        <p:txBody>
          <a:bodyPr wrap="square" rtlCol="0">
            <a:spAutoFit/>
          </a:bodyPr>
          <a:lstStyle/>
          <a:p>
            <a:endParaRPr lang="zh-CN" altLang="en-US" dirty="0"/>
          </a:p>
        </p:txBody>
      </p:sp>
      <p:grpSp>
        <p:nvGrpSpPr>
          <p:cNvPr id="9" name="组合 8"/>
          <p:cNvGrpSpPr/>
          <p:nvPr/>
        </p:nvGrpSpPr>
        <p:grpSpPr>
          <a:xfrm>
            <a:off x="5311303" y="6457891"/>
            <a:ext cx="1843236" cy="400109"/>
            <a:chOff x="76140" y="6477345"/>
            <a:chExt cx="1947504" cy="400109"/>
          </a:xfrm>
        </p:grpSpPr>
        <p:pic>
          <p:nvPicPr>
            <p:cNvPr id="10" name="图片 9"/>
            <p:cNvPicPr>
              <a:picLocks noChangeAspect="1"/>
            </p:cNvPicPr>
            <p:nvPr/>
          </p:nvPicPr>
          <p:blipFill>
            <a:blip r:embed="rId1" cstate="print">
              <a:biLevel thresh="25000"/>
              <a:extLst>
                <a:ext uri="{28A0092B-C50C-407E-A947-70E740481C1C}">
                  <a14:useLocalDpi xmlns:a14="http://schemas.microsoft.com/office/drawing/2010/main" val="0"/>
                </a:ext>
              </a:extLst>
            </a:blip>
            <a:stretch>
              <a:fillRect/>
            </a:stretch>
          </p:blipFill>
          <p:spPr>
            <a:xfrm>
              <a:off x="76140" y="6477345"/>
              <a:ext cx="400109" cy="400109"/>
            </a:xfrm>
            <a:prstGeom prst="rect">
              <a:avLst/>
            </a:prstGeom>
          </p:spPr>
        </p:pic>
        <p:pic>
          <p:nvPicPr>
            <p:cNvPr id="11" name="图片 10"/>
            <p:cNvPicPr>
              <a:picLocks noChangeAspect="1"/>
            </p:cNvPicPr>
            <p:nvPr/>
          </p:nvPicPr>
          <p:blipFill rotWithShape="1">
            <a:blip r:embed="rId2">
              <a:biLevel thresh="25000"/>
            </a:blip>
            <a:srcRect l="1" t="6582" r="-25334" b="26979"/>
            <a:stretch>
              <a:fillRect/>
            </a:stretch>
          </p:blipFill>
          <p:spPr>
            <a:xfrm>
              <a:off x="414611" y="6477345"/>
              <a:ext cx="724874" cy="380655"/>
            </a:xfrm>
            <a:prstGeom prst="rect">
              <a:avLst/>
            </a:prstGeom>
          </p:spPr>
        </p:pic>
        <p:pic>
          <p:nvPicPr>
            <p:cNvPr id="12" name="图片 11"/>
            <p:cNvPicPr>
              <a:picLocks noChangeAspect="1"/>
            </p:cNvPicPr>
            <p:nvPr/>
          </p:nvPicPr>
          <p:blipFill rotWithShape="1">
            <a:blip r:embed="rId3">
              <a:biLevel thresh="25000"/>
              <a:extLst>
                <a:ext uri="{28A0092B-C50C-407E-A947-70E740481C1C}">
                  <a14:useLocalDpi xmlns:a14="http://schemas.microsoft.com/office/drawing/2010/main" val="0"/>
                </a:ext>
              </a:extLst>
            </a:blip>
            <a:srcRect l="32814" t="12432" r="55484" b="78542"/>
            <a:stretch>
              <a:fillRect/>
            </a:stretch>
          </p:blipFill>
          <p:spPr>
            <a:xfrm rot="1259126">
              <a:off x="895509" y="6508504"/>
              <a:ext cx="402920" cy="310802"/>
            </a:xfrm>
            <a:prstGeom prst="rect">
              <a:avLst/>
            </a:prstGeom>
          </p:spPr>
        </p:pic>
        <p:pic>
          <p:nvPicPr>
            <p:cNvPr id="13" name="图片 12"/>
            <p:cNvPicPr>
              <a:picLocks noChangeAspect="1"/>
            </p:cNvPicPr>
            <p:nvPr/>
          </p:nvPicPr>
          <p:blipFill rotWithShape="1">
            <a:blip r:embed="rId4" cstate="print"/>
            <a:srcRect t="-1" b="16526"/>
            <a:stretch>
              <a:fillRect/>
            </a:stretch>
          </p:blipFill>
          <p:spPr>
            <a:xfrm rot="589386">
              <a:off x="1256498" y="6481317"/>
              <a:ext cx="388026" cy="326437"/>
            </a:xfrm>
            <a:prstGeom prst="rect">
              <a:avLst/>
            </a:prstGeom>
          </p:spPr>
        </p:pic>
        <p:pic>
          <p:nvPicPr>
            <p:cNvPr id="14" name="图片 13"/>
            <p:cNvPicPr>
              <a:picLocks noChangeAspect="1"/>
            </p:cNvPicPr>
            <p:nvPr/>
          </p:nvPicPr>
          <p:blipFill rotWithShape="1">
            <a:blip r:embed="rId5" cstate="print"/>
            <a:srcRect t="18211" b="8984"/>
            <a:stretch>
              <a:fillRect/>
            </a:stretch>
          </p:blipFill>
          <p:spPr>
            <a:xfrm>
              <a:off x="1554468" y="6496881"/>
              <a:ext cx="469176" cy="341581"/>
            </a:xfrm>
            <a:prstGeom prst="rect">
              <a:avLst/>
            </a:prstGeom>
          </p:spPr>
        </p:pic>
      </p:grpSp>
      <p:pic>
        <p:nvPicPr>
          <p:cNvPr id="15" name="图片 14"/>
          <p:cNvPicPr>
            <a:picLocks noChangeAspect="1"/>
          </p:cNvPicPr>
          <p:nvPr/>
        </p:nvPicPr>
        <p:blipFill>
          <a:blip r:embed="rId6" cstate="print"/>
          <a:srcRect t="6230"/>
          <a:stretch>
            <a:fillRect/>
          </a:stretch>
        </p:blipFill>
        <p:spPr>
          <a:xfrm>
            <a:off x="10743565" y="137160"/>
            <a:ext cx="1291590" cy="544830"/>
          </a:xfrm>
          <a:prstGeom prst="rect">
            <a:avLst/>
          </a:prstGeom>
        </p:spPr>
      </p:pic>
      <p:sp>
        <p:nvSpPr>
          <p:cNvPr id="3" name="Text Box 2"/>
          <p:cNvSpPr txBox="1">
            <a:spLocks noGrp="1" noChangeArrowheads="1"/>
          </p:cNvSpPr>
          <p:nvPr>
            <p:custDataLst>
              <p:tags r:id="rId7"/>
            </p:custDataLst>
          </p:nvPr>
        </p:nvSpPr>
        <p:spPr>
          <a:xfrm>
            <a:off x="857250" y="500540"/>
            <a:ext cx="7561263" cy="645160"/>
          </a:xfrm>
          <a:prstGeom prst="rect">
            <a:avLst/>
          </a:prstGeom>
          <a:noFill/>
          <a:ln w="9525">
            <a:noFill/>
            <a:miter lim="800000"/>
          </a:ln>
          <a:effectLst/>
        </p:spPr>
        <p:txBody>
          <a:bodyPr vert="horz" wrap="square" lIns="91440" tIns="45720" rIns="91440" bIns="45720" numCol="1" anchor="ctr" anchorCtr="0" compatLnSpc="1">
            <a:spAutoFit/>
          </a:bodyPr>
          <a:lstStyle>
            <a:lvl1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2pPr>
            <a:lvl3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3pPr>
            <a:lvl4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4pPr>
            <a:lvl5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5pPr>
            <a:lvl6pPr marL="4572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6pPr>
            <a:lvl7pPr marL="9144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7pPr>
            <a:lvl8pPr marL="13716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8pPr>
            <a:lvl9pPr marL="18288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9pPr>
          </a:lstStyle>
          <a:p>
            <a:pPr marL="0" marR="0" lvl="0" indent="0" algn="ctr" defTabSz="914400" rtl="0" eaLnBrk="0" fontAlgn="base" latinLnBrk="0" hangingPunct="0">
              <a:lnSpc>
                <a:spcPct val="100000"/>
              </a:lnSpc>
              <a:spcBef>
                <a:spcPct val="50000"/>
              </a:spcBef>
              <a:spcAft>
                <a:spcPct val="0"/>
              </a:spcAft>
              <a:buClrTx/>
              <a:buSzTx/>
              <a:buFontTx/>
              <a:buNone/>
              <a:defRPr/>
            </a:pPr>
            <a:r>
              <a:rPr kumimoji="0" lang="en-US" alt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r>
              <a:rPr kumimoji="0" 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endParaRPr kumimoji="0" lang="zh-CN" sz="3600" b="1" i="0" u="none" strike="noStrike" kern="0" cap="none" spc="0" normalizeH="0" baseline="0" noProof="0" dirty="0">
              <a:ln>
                <a:noFill/>
              </a:ln>
              <a:solidFill>
                <a:srgbClr val="FF0000"/>
              </a:solidFill>
              <a:effectLst/>
              <a:uLnTx/>
              <a:uFillTx/>
              <a:latin typeface="华文楷体" panose="02010600040101010101" pitchFamily="2" charset="-122"/>
              <a:ea typeface="楷体_GB2312"/>
              <a:cs typeface="+mj-cs"/>
            </a:endParaRPr>
          </a:p>
        </p:txBody>
      </p:sp>
      <p:sp>
        <p:nvSpPr>
          <p:cNvPr id="16" name="文本框 15"/>
          <p:cNvSpPr txBox="1"/>
          <p:nvPr>
            <p:custDataLst>
              <p:tags r:id="rId8"/>
            </p:custDataLst>
          </p:nvPr>
        </p:nvSpPr>
        <p:spPr>
          <a:xfrm>
            <a:off x="0" y="50800"/>
            <a:ext cx="7917180" cy="521970"/>
          </a:xfrm>
          <a:prstGeom prst="rect">
            <a:avLst/>
          </a:prstGeom>
          <a:noFill/>
        </p:spPr>
        <p:txBody>
          <a:bodyPr wrap="square" rtlCol="0">
            <a:spAutoFit/>
          </a:bodyPr>
          <a:p>
            <a:pPr>
              <a:buClrTx/>
              <a:buSzTx/>
              <a:buFontTx/>
            </a:pPr>
            <a:r>
              <a:rPr sz="2800" dirty="0" err="1"/>
              <a:t>7.1</a:t>
            </a:r>
            <a:r>
              <a:rPr lang="zh-CN" sz="2800" dirty="0" err="1"/>
              <a:t>、</a:t>
            </a:r>
            <a:r>
              <a:rPr sz="2800" dirty="0" err="1"/>
              <a:t> 电磁波的辐射与天线的常用电参数</a:t>
            </a:r>
            <a:endParaRPr sz="2800" dirty="0" err="1"/>
          </a:p>
        </p:txBody>
      </p:sp>
      <p:sp>
        <p:nvSpPr>
          <p:cNvPr id="17" name="文本框 16"/>
          <p:cNvSpPr txBox="1"/>
          <p:nvPr>
            <p:custDataLst>
              <p:tags r:id="rId9"/>
            </p:custDataLst>
          </p:nvPr>
        </p:nvSpPr>
        <p:spPr>
          <a:xfrm>
            <a:off x="221615" y="675640"/>
            <a:ext cx="10313670" cy="570865"/>
          </a:xfrm>
          <a:prstGeom prst="rect">
            <a:avLst/>
          </a:prstGeom>
          <a:noFill/>
        </p:spPr>
        <p:txBody>
          <a:bodyPr wrap="square" rtlCol="0" anchor="t">
            <a:spAutoFit/>
          </a:bodyPr>
          <a:p>
            <a:pPr marL="342900" marR="0" lvl="0" indent="-342900" algn="l" defTabSz="914400" rtl="0" eaLnBrk="1" fontAlgn="base" latinLnBrk="0" hangingPunct="1">
              <a:lnSpc>
                <a:spcPct val="130000"/>
              </a:lnSpc>
              <a:spcBef>
                <a:spcPct val="20000"/>
              </a:spcBef>
              <a:spcAft>
                <a:spcPct val="0"/>
              </a:spcAft>
              <a:buClrTx/>
              <a:buSzTx/>
              <a:buFont typeface="Wingdings" panose="05000000000000000000" pitchFamily="2" charset="2"/>
              <a:buNone/>
              <a:defRPr/>
            </a:pPr>
            <a:r>
              <a:rPr lang="en-US" altLang="zh-CN" sz="2400" b="1" kern="0" noProof="0" dirty="0" smtClean="0">
                <a:ln>
                  <a:noFill/>
                </a:ln>
                <a:effectLst/>
                <a:uLnTx/>
                <a:uFillTx/>
                <a:latin typeface="宋体" panose="02010600030101010101" pitchFamily="2" charset="-122"/>
                <a:ea typeface="楷体_GB2312"/>
                <a:sym typeface="+mn-ea"/>
              </a:rPr>
              <a:t>7.1.1 天线的常用电参数</a:t>
            </a:r>
            <a:endParaRPr sz="2400" b="1" kern="0">
              <a:sym typeface="+mn-ea"/>
            </a:endParaRPr>
          </a:p>
        </p:txBody>
      </p:sp>
      <p:sp>
        <p:nvSpPr>
          <p:cNvPr id="11266" name="文本占位符 11265"/>
          <p:cNvSpPr>
            <a:spLocks noGrp="1"/>
          </p:cNvSpPr>
          <p:nvPr>
            <p:custDataLst>
              <p:tags r:id="rId10"/>
            </p:custDataLst>
          </p:nvPr>
        </p:nvSpPr>
        <p:spPr>
          <a:xfrm>
            <a:off x="857250" y="1297940"/>
            <a:ext cx="11019155" cy="4800600"/>
          </a:xfrm>
          <a:prstGeom prst="rect">
            <a:avLst/>
          </a:prstGeom>
          <a:noFill/>
          <a:ln w="9525">
            <a:noFill/>
            <a:miter/>
          </a:ln>
        </p:spPr>
        <p:txBody>
          <a:bodyPr/>
          <a:lstStyle>
            <a:lvl1pPr marL="342900" lvl="0" indent="-3429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3200" b="0" i="0" u="none" kern="1200" baseline="0">
                <a:solidFill>
                  <a:schemeClr val="tx1"/>
                </a:solidFill>
                <a:effectLst>
                  <a:outerShdw blurRad="38100" dist="38100" dir="2700000">
                    <a:srgbClr val="000000"/>
                  </a:outerShdw>
                </a:effectLst>
                <a:latin typeface="+mn-lt"/>
                <a:ea typeface="+mn-ea"/>
                <a:cs typeface="+mn-cs"/>
              </a:defRPr>
            </a:lvl1pPr>
            <a:lvl2pPr marL="742950" lvl="1" indent="-285750" algn="l" defTabSz="914400" eaLnBrk="1" fontAlgn="base" latinLnBrk="0" hangingPunct="1">
              <a:spcBef>
                <a:spcPct val="20000"/>
              </a:spcBef>
              <a:spcAft>
                <a:spcPct val="0"/>
              </a:spcAft>
              <a:buClr>
                <a:schemeClr val="accent2"/>
              </a:buClr>
              <a:buSzPct val="70000"/>
              <a:buFont typeface="Wingdings" panose="05000000000000000000" pitchFamily="2" charset="2"/>
              <a:buChar char="n"/>
              <a:defRPr sz="2800" b="0" i="0" u="none" kern="1200" baseline="0">
                <a:solidFill>
                  <a:schemeClr val="tx1"/>
                </a:solidFill>
                <a:effectLst>
                  <a:outerShdw blurRad="38100" dist="38100" dir="2700000">
                    <a:srgbClr val="000000"/>
                  </a:outerShdw>
                </a:effectLst>
                <a:latin typeface="+mn-lt"/>
                <a:ea typeface="+mn-ea"/>
                <a:cs typeface="+mn-cs"/>
              </a:defRPr>
            </a:lvl2pPr>
            <a:lvl3pPr marL="1143000" lvl="2" indent="-228600" algn="l" defTabSz="914400" eaLnBrk="1" fontAlgn="base" latinLnBrk="0" hangingPunct="1">
              <a:spcBef>
                <a:spcPct val="20000"/>
              </a:spcBef>
              <a:spcAft>
                <a:spcPct val="0"/>
              </a:spcAft>
              <a:buClr>
                <a:schemeClr val="tx2"/>
              </a:buClr>
              <a:buSzPct val="70000"/>
              <a:buFont typeface="Wingdings" panose="05000000000000000000" pitchFamily="2" charset="2"/>
              <a:buChar char="n"/>
              <a:defRPr sz="2400" b="0" i="0" u="none" kern="1200" baseline="0">
                <a:solidFill>
                  <a:schemeClr val="tx1"/>
                </a:solidFill>
                <a:effectLst>
                  <a:outerShdw blurRad="38100" dist="38100" dir="2700000">
                    <a:srgbClr val="000000"/>
                  </a:outerShdw>
                </a:effectLst>
                <a:latin typeface="+mn-lt"/>
                <a:ea typeface="+mn-ea"/>
                <a:cs typeface="+mn-cs"/>
              </a:defRPr>
            </a:lvl3pPr>
            <a:lvl4pPr marL="1600200" lvl="3" indent="-228600" algn="l" defTabSz="914400" eaLnBrk="1" fontAlgn="base" latinLnBrk="0" hangingPunct="1">
              <a:spcBef>
                <a:spcPct val="20000"/>
              </a:spcBef>
              <a:spcAft>
                <a:spcPct val="0"/>
              </a:spcAft>
              <a:buClr>
                <a:schemeClr val="accent2"/>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4pPr>
            <a:lvl5pPr marL="2057400" lvl="4"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5pPr>
            <a:lvl6pPr marL="2514600" lvl="5"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6pPr>
            <a:lvl7pPr marL="2971800" lvl="6"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7pPr>
            <a:lvl8pPr marL="3429000" lvl="7"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8pPr>
            <a:lvl9pPr marL="3886200" lvl="8"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9pPr>
          </a:lstStyle>
          <a:p>
            <a:pPr marL="0" indent="0">
              <a:lnSpc>
                <a:spcPct val="150000"/>
              </a:lnSpc>
              <a:spcBef>
                <a:spcPts val="0"/>
              </a:spcBef>
              <a:buNone/>
            </a:pPr>
            <a:r>
              <a:rPr sz="2400" b="1" strike="noStrike" noProof="1" dirty="0">
                <a:effectLst/>
                <a:latin typeface="+mn-ea"/>
                <a:cs typeface="+mn-ea"/>
              </a:rPr>
              <a:t>主瓣宽度</a:t>
            </a:r>
            <a:r>
              <a:rPr lang="en-US" sz="2400" b="1" strike="noStrike" noProof="1" dirty="0">
                <a:effectLst/>
                <a:latin typeface="+mn-ea"/>
                <a:cs typeface="+mn-ea"/>
              </a:rPr>
              <a:t> </a:t>
            </a:r>
            <a:r>
              <a:rPr sz="2400" strike="noStrike" noProof="1" dirty="0">
                <a:effectLst/>
                <a:latin typeface="+mn-ea"/>
                <a:cs typeface="+mn-ea"/>
              </a:rPr>
              <a:t>宽度      </a:t>
            </a:r>
            <a:r>
              <a:rPr lang="en-US" sz="2400" strike="noStrike" noProof="1" dirty="0">
                <a:effectLst/>
                <a:latin typeface="+mn-ea"/>
                <a:cs typeface="+mn-ea"/>
              </a:rPr>
              <a:t>  </a:t>
            </a:r>
            <a:r>
              <a:rPr sz="2400" strike="noStrike" noProof="1" dirty="0">
                <a:effectLst/>
                <a:latin typeface="+mn-ea"/>
                <a:cs typeface="+mn-ea"/>
              </a:rPr>
              <a:t>和</a:t>
            </a:r>
            <a:r>
              <a:rPr lang="en-US" sz="2400" strike="noStrike" noProof="1" dirty="0">
                <a:effectLst/>
                <a:latin typeface="+mn-ea"/>
                <a:cs typeface="+mn-ea"/>
              </a:rPr>
              <a:t>            </a:t>
            </a:r>
            <a:r>
              <a:rPr sz="2400" b="1" strike="noStrike" noProof="1" dirty="0">
                <a:effectLst/>
                <a:latin typeface="+mn-ea"/>
                <a:cs typeface="+mn-ea"/>
              </a:rPr>
              <a:t>不希望有旁瓣和副瓣</a:t>
            </a:r>
            <a:endParaRPr sz="2400" strike="noStrike" noProof="1" dirty="0">
              <a:effectLst/>
              <a:latin typeface="+mn-ea"/>
              <a:cs typeface="+mn-ea"/>
            </a:endParaRPr>
          </a:p>
          <a:p>
            <a:pPr marL="0" indent="0">
              <a:lnSpc>
                <a:spcPct val="150000"/>
              </a:lnSpc>
              <a:spcBef>
                <a:spcPts val="0"/>
              </a:spcBef>
              <a:buNone/>
            </a:pPr>
            <a:endParaRPr sz="2400" strike="noStrike" noProof="1" dirty="0">
              <a:effectLst/>
              <a:latin typeface="+mn-ea"/>
              <a:cs typeface="+mn-ea"/>
            </a:endParaRPr>
          </a:p>
          <a:p>
            <a:pPr marL="0" indent="0">
              <a:lnSpc>
                <a:spcPct val="150000"/>
              </a:lnSpc>
              <a:spcBef>
                <a:spcPts val="0"/>
              </a:spcBef>
              <a:buNone/>
            </a:pPr>
            <a:r>
              <a:rPr sz="2400" b="1" strike="noStrike" noProof="1" dirty="0">
                <a:effectLst/>
                <a:latin typeface="+mn-ea"/>
                <a:cs typeface="+mn-ea"/>
              </a:rPr>
              <a:t>方向性系数</a:t>
            </a:r>
            <a:endParaRPr sz="2400" b="1" strike="noStrike" noProof="1" dirty="0">
              <a:effectLst/>
              <a:latin typeface="+mn-ea"/>
              <a:cs typeface="+mn-ea"/>
            </a:endParaRPr>
          </a:p>
          <a:p>
            <a:pPr marL="0" indent="0">
              <a:lnSpc>
                <a:spcPct val="150000"/>
              </a:lnSpc>
              <a:spcBef>
                <a:spcPts val="0"/>
              </a:spcBef>
              <a:buNone/>
            </a:pPr>
            <a:r>
              <a:rPr sz="2400" strike="noStrike" noProof="1" dirty="0">
                <a:effectLst/>
                <a:latin typeface="+mn-ea"/>
                <a:cs typeface="+mn-ea"/>
              </a:rPr>
              <a:t>作为标准的理想点源天线是其方向图为一球形，</a:t>
            </a:r>
            <a:endParaRPr sz="2400" strike="noStrike" noProof="1" dirty="0">
              <a:effectLst/>
              <a:latin typeface="+mn-ea"/>
              <a:cs typeface="+mn-ea"/>
            </a:endParaRPr>
          </a:p>
          <a:p>
            <a:pPr marL="0" indent="0">
              <a:lnSpc>
                <a:spcPct val="150000"/>
              </a:lnSpc>
              <a:spcBef>
                <a:spcPts val="0"/>
              </a:spcBef>
              <a:buNone/>
            </a:pPr>
            <a:r>
              <a:rPr sz="2400" strike="noStrike" noProof="1" dirty="0">
                <a:effectLst/>
                <a:latin typeface="+mn-ea"/>
                <a:cs typeface="+mn-ea"/>
              </a:rPr>
              <a:t>即在各方向辐射功率相同的均匀辐射天线，亦</a:t>
            </a:r>
            <a:endParaRPr sz="2400" strike="noStrike" noProof="1" dirty="0">
              <a:effectLst/>
              <a:latin typeface="+mn-ea"/>
              <a:cs typeface="+mn-ea"/>
            </a:endParaRPr>
          </a:p>
          <a:p>
            <a:pPr marL="0" indent="0">
              <a:lnSpc>
                <a:spcPct val="150000"/>
              </a:lnSpc>
              <a:spcBef>
                <a:spcPts val="0"/>
              </a:spcBef>
              <a:buNone/>
            </a:pPr>
            <a:r>
              <a:rPr sz="2400" strike="noStrike" noProof="1" dirty="0">
                <a:effectLst/>
                <a:latin typeface="+mn-ea"/>
                <a:cs typeface="+mn-ea"/>
              </a:rPr>
              <a:t>即全向辐射均匀球面波的天线。</a:t>
            </a:r>
            <a:endParaRPr sz="2400" strike="noStrike" noProof="1" dirty="0">
              <a:effectLst/>
              <a:latin typeface="+mn-ea"/>
              <a:cs typeface="+mn-ea"/>
            </a:endParaRPr>
          </a:p>
        </p:txBody>
      </p:sp>
      <p:graphicFrame>
        <p:nvGraphicFramePr>
          <p:cNvPr id="13316" name="对象 22532"/>
          <p:cNvGraphicFramePr>
            <a:graphicFrameLocks noChangeAspect="1"/>
          </p:cNvGraphicFramePr>
          <p:nvPr>
            <p:custDataLst>
              <p:tags r:id="rId11"/>
            </p:custDataLst>
          </p:nvPr>
        </p:nvGraphicFramePr>
        <p:xfrm>
          <a:off x="2876550" y="1478915"/>
          <a:ext cx="646173" cy="468000"/>
        </p:xfrm>
        <a:graphic>
          <a:graphicData uri="http://schemas.openxmlformats.org/presentationml/2006/ole">
            <mc:AlternateContent xmlns:mc="http://schemas.openxmlformats.org/markup-compatibility/2006">
              <mc:Choice xmlns:v="urn:schemas-microsoft-com:vml" Requires="v">
                <p:oleObj spid="_x0000_s3085" name="" r:id="rId12" imgW="318135" imgH="229235" progId="Equation.3">
                  <p:embed/>
                </p:oleObj>
              </mc:Choice>
              <mc:Fallback>
                <p:oleObj name="" r:id="rId12" imgW="318135" imgH="229235" progId="Equation.3">
                  <p:embed/>
                  <p:pic>
                    <p:nvPicPr>
                      <p:cNvPr id="0" name="图片 3084"/>
                      <p:cNvPicPr/>
                      <p:nvPr/>
                    </p:nvPicPr>
                    <p:blipFill>
                      <a:blip r:embed="rId13"/>
                      <a:stretch>
                        <a:fillRect/>
                      </a:stretch>
                    </p:blipFill>
                    <p:spPr>
                      <a:xfrm>
                        <a:off x="2876550" y="1478915"/>
                        <a:ext cx="646173" cy="468000"/>
                      </a:xfrm>
                      <a:prstGeom prst="rect">
                        <a:avLst/>
                      </a:prstGeom>
                      <a:noFill/>
                      <a:ln w="38100">
                        <a:noFill/>
                        <a:miter/>
                      </a:ln>
                    </p:spPr>
                  </p:pic>
                </p:oleObj>
              </mc:Fallback>
            </mc:AlternateContent>
          </a:graphicData>
        </a:graphic>
      </p:graphicFrame>
      <p:graphicFrame>
        <p:nvGraphicFramePr>
          <p:cNvPr id="13317" name="对象 22533"/>
          <p:cNvGraphicFramePr>
            <a:graphicFrameLocks noChangeAspect="1"/>
          </p:cNvGraphicFramePr>
          <p:nvPr>
            <p:custDataLst>
              <p:tags r:id="rId14"/>
            </p:custDataLst>
          </p:nvPr>
        </p:nvGraphicFramePr>
        <p:xfrm>
          <a:off x="3863023" y="1478598"/>
          <a:ext cx="675111" cy="468000"/>
        </p:xfrm>
        <a:graphic>
          <a:graphicData uri="http://schemas.openxmlformats.org/presentationml/2006/ole">
            <mc:AlternateContent xmlns:mc="http://schemas.openxmlformats.org/markup-compatibility/2006">
              <mc:Choice xmlns:v="urn:schemas-microsoft-com:vml" Requires="v">
                <p:oleObj spid="_x0000_s3089" name="" r:id="rId15" imgW="330835" imgH="229235" progId="Equation.3">
                  <p:embed/>
                </p:oleObj>
              </mc:Choice>
              <mc:Fallback>
                <p:oleObj name="" r:id="rId15" imgW="330835" imgH="229235" progId="Equation.3">
                  <p:embed/>
                  <p:pic>
                    <p:nvPicPr>
                      <p:cNvPr id="0" name="图片 3088"/>
                      <p:cNvPicPr/>
                      <p:nvPr/>
                    </p:nvPicPr>
                    <p:blipFill>
                      <a:blip r:embed="rId16"/>
                      <a:stretch>
                        <a:fillRect/>
                      </a:stretch>
                    </p:blipFill>
                    <p:spPr>
                      <a:xfrm>
                        <a:off x="3863023" y="1478598"/>
                        <a:ext cx="675111" cy="468000"/>
                      </a:xfrm>
                      <a:prstGeom prst="rect">
                        <a:avLst/>
                      </a:prstGeom>
                      <a:noFill/>
                      <a:ln w="38100">
                        <a:noFill/>
                        <a:miter/>
                      </a:ln>
                    </p:spPr>
                  </p:pic>
                </p:oleObj>
              </mc:Fallback>
            </mc:AlternateContent>
          </a:graphicData>
        </a:graphic>
      </p:graphicFrame>
      <p:graphicFrame>
        <p:nvGraphicFramePr>
          <p:cNvPr id="13315" name="对象 22531"/>
          <p:cNvGraphicFramePr>
            <a:graphicFrameLocks noChangeAspect="1"/>
          </p:cNvGraphicFramePr>
          <p:nvPr>
            <p:custDataLst>
              <p:tags r:id="rId17"/>
            </p:custDataLst>
          </p:nvPr>
        </p:nvGraphicFramePr>
        <p:xfrm>
          <a:off x="7464425" y="1861185"/>
          <a:ext cx="4411980" cy="3673475"/>
        </p:xfrm>
        <a:graphic>
          <a:graphicData uri="http://schemas.openxmlformats.org/presentationml/2006/ole">
            <mc:AlternateContent xmlns:mc="http://schemas.openxmlformats.org/markup-compatibility/2006">
              <mc:Choice xmlns:v="urn:schemas-microsoft-com:vml" Requires="v">
                <p:oleObj spid="_x0000_s3090" name="" r:id="rId18" imgW="2244725" imgH="2168525" progId="">
                  <p:embed/>
                </p:oleObj>
              </mc:Choice>
              <mc:Fallback>
                <p:oleObj name="" r:id="rId18" imgW="2244725" imgH="2168525" progId="">
                  <p:embed/>
                  <p:pic>
                    <p:nvPicPr>
                      <p:cNvPr id="0" name="图片 3089"/>
                      <p:cNvPicPr/>
                      <p:nvPr/>
                    </p:nvPicPr>
                    <p:blipFill>
                      <a:blip r:embed="rId19"/>
                      <a:stretch>
                        <a:fillRect/>
                      </a:stretch>
                    </p:blipFill>
                    <p:spPr>
                      <a:xfrm>
                        <a:off x="7464425" y="1861185"/>
                        <a:ext cx="4411980" cy="3673475"/>
                      </a:xfrm>
                      <a:prstGeom prst="rect">
                        <a:avLst/>
                      </a:prstGeom>
                      <a:noFill/>
                      <a:ln w="38100">
                        <a:noFill/>
                        <a:miter/>
                      </a:ln>
                    </p:spPr>
                  </p:pic>
                </p:oleObj>
              </mc:Fallback>
            </mc:AlternateContent>
          </a:graphicData>
        </a:graphic>
      </p:graphicFrame>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0" y="624143"/>
            <a:ext cx="12192000" cy="0"/>
          </a:xfrm>
          <a:prstGeom prst="line">
            <a:avLst/>
          </a:prstGeom>
          <a:ln w="15875">
            <a:solidFill>
              <a:srgbClr val="1F4E79"/>
            </a:solidFil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0" y="6316082"/>
            <a:ext cx="12192000" cy="580723"/>
          </a:xfrm>
          <a:prstGeom prst="rect">
            <a:avLst/>
          </a:prstGeom>
          <a:solidFill>
            <a:schemeClr val="accent5">
              <a:lumMod val="50000"/>
            </a:schemeClr>
          </a:solidFill>
          <a:ln>
            <a:noFill/>
          </a:ln>
        </p:spPr>
        <p:txBody>
          <a:bodyPr wrap="square" rtlCol="0">
            <a:spAutoFit/>
          </a:bodyPr>
          <a:lstStyle/>
          <a:p>
            <a:endParaRPr lang="zh-CN" altLang="en-US" dirty="0"/>
          </a:p>
        </p:txBody>
      </p:sp>
      <p:grpSp>
        <p:nvGrpSpPr>
          <p:cNvPr id="9" name="组合 8"/>
          <p:cNvGrpSpPr/>
          <p:nvPr/>
        </p:nvGrpSpPr>
        <p:grpSpPr>
          <a:xfrm>
            <a:off x="5311303" y="6457891"/>
            <a:ext cx="1843236" cy="400109"/>
            <a:chOff x="76140" y="6477345"/>
            <a:chExt cx="1947504" cy="400109"/>
          </a:xfrm>
        </p:grpSpPr>
        <p:pic>
          <p:nvPicPr>
            <p:cNvPr id="10" name="图片 9"/>
            <p:cNvPicPr>
              <a:picLocks noChangeAspect="1"/>
            </p:cNvPicPr>
            <p:nvPr/>
          </p:nvPicPr>
          <p:blipFill>
            <a:blip r:embed="rId1" cstate="print">
              <a:biLevel thresh="25000"/>
              <a:extLst>
                <a:ext uri="{28A0092B-C50C-407E-A947-70E740481C1C}">
                  <a14:useLocalDpi xmlns:a14="http://schemas.microsoft.com/office/drawing/2010/main" val="0"/>
                </a:ext>
              </a:extLst>
            </a:blip>
            <a:stretch>
              <a:fillRect/>
            </a:stretch>
          </p:blipFill>
          <p:spPr>
            <a:xfrm>
              <a:off x="76140" y="6477345"/>
              <a:ext cx="400109" cy="400109"/>
            </a:xfrm>
            <a:prstGeom prst="rect">
              <a:avLst/>
            </a:prstGeom>
          </p:spPr>
        </p:pic>
        <p:pic>
          <p:nvPicPr>
            <p:cNvPr id="11" name="图片 10"/>
            <p:cNvPicPr>
              <a:picLocks noChangeAspect="1"/>
            </p:cNvPicPr>
            <p:nvPr/>
          </p:nvPicPr>
          <p:blipFill rotWithShape="1">
            <a:blip r:embed="rId2">
              <a:biLevel thresh="25000"/>
            </a:blip>
            <a:srcRect l="1" t="6582" r="-25334" b="26979"/>
            <a:stretch>
              <a:fillRect/>
            </a:stretch>
          </p:blipFill>
          <p:spPr>
            <a:xfrm>
              <a:off x="414611" y="6477345"/>
              <a:ext cx="724874" cy="380655"/>
            </a:xfrm>
            <a:prstGeom prst="rect">
              <a:avLst/>
            </a:prstGeom>
          </p:spPr>
        </p:pic>
        <p:pic>
          <p:nvPicPr>
            <p:cNvPr id="12" name="图片 11"/>
            <p:cNvPicPr>
              <a:picLocks noChangeAspect="1"/>
            </p:cNvPicPr>
            <p:nvPr/>
          </p:nvPicPr>
          <p:blipFill rotWithShape="1">
            <a:blip r:embed="rId3">
              <a:biLevel thresh="25000"/>
              <a:extLst>
                <a:ext uri="{28A0092B-C50C-407E-A947-70E740481C1C}">
                  <a14:useLocalDpi xmlns:a14="http://schemas.microsoft.com/office/drawing/2010/main" val="0"/>
                </a:ext>
              </a:extLst>
            </a:blip>
            <a:srcRect l="32814" t="12432" r="55484" b="78542"/>
            <a:stretch>
              <a:fillRect/>
            </a:stretch>
          </p:blipFill>
          <p:spPr>
            <a:xfrm rot="1259126">
              <a:off x="895509" y="6508504"/>
              <a:ext cx="402920" cy="310802"/>
            </a:xfrm>
            <a:prstGeom prst="rect">
              <a:avLst/>
            </a:prstGeom>
          </p:spPr>
        </p:pic>
        <p:pic>
          <p:nvPicPr>
            <p:cNvPr id="13" name="图片 12"/>
            <p:cNvPicPr>
              <a:picLocks noChangeAspect="1"/>
            </p:cNvPicPr>
            <p:nvPr/>
          </p:nvPicPr>
          <p:blipFill rotWithShape="1">
            <a:blip r:embed="rId4" cstate="print"/>
            <a:srcRect t="-1" b="16526"/>
            <a:stretch>
              <a:fillRect/>
            </a:stretch>
          </p:blipFill>
          <p:spPr>
            <a:xfrm rot="589386">
              <a:off x="1256498" y="6481317"/>
              <a:ext cx="388026" cy="326437"/>
            </a:xfrm>
            <a:prstGeom prst="rect">
              <a:avLst/>
            </a:prstGeom>
          </p:spPr>
        </p:pic>
        <p:pic>
          <p:nvPicPr>
            <p:cNvPr id="14" name="图片 13"/>
            <p:cNvPicPr>
              <a:picLocks noChangeAspect="1"/>
            </p:cNvPicPr>
            <p:nvPr/>
          </p:nvPicPr>
          <p:blipFill rotWithShape="1">
            <a:blip r:embed="rId5" cstate="print"/>
            <a:srcRect t="18211" b="8984"/>
            <a:stretch>
              <a:fillRect/>
            </a:stretch>
          </p:blipFill>
          <p:spPr>
            <a:xfrm>
              <a:off x="1554468" y="6496881"/>
              <a:ext cx="469176" cy="341581"/>
            </a:xfrm>
            <a:prstGeom prst="rect">
              <a:avLst/>
            </a:prstGeom>
          </p:spPr>
        </p:pic>
      </p:grpSp>
      <p:pic>
        <p:nvPicPr>
          <p:cNvPr id="15" name="图片 14"/>
          <p:cNvPicPr>
            <a:picLocks noChangeAspect="1"/>
          </p:cNvPicPr>
          <p:nvPr/>
        </p:nvPicPr>
        <p:blipFill>
          <a:blip r:embed="rId6" cstate="print"/>
          <a:srcRect t="6230"/>
          <a:stretch>
            <a:fillRect/>
          </a:stretch>
        </p:blipFill>
        <p:spPr>
          <a:xfrm>
            <a:off x="10743565" y="137160"/>
            <a:ext cx="1291590" cy="544830"/>
          </a:xfrm>
          <a:prstGeom prst="rect">
            <a:avLst/>
          </a:prstGeom>
        </p:spPr>
      </p:pic>
      <p:sp>
        <p:nvSpPr>
          <p:cNvPr id="3" name="Text Box 2"/>
          <p:cNvSpPr txBox="1">
            <a:spLocks noGrp="1" noChangeArrowheads="1"/>
          </p:cNvSpPr>
          <p:nvPr>
            <p:custDataLst>
              <p:tags r:id="rId7"/>
            </p:custDataLst>
          </p:nvPr>
        </p:nvSpPr>
        <p:spPr>
          <a:xfrm>
            <a:off x="857250" y="500540"/>
            <a:ext cx="7561263" cy="645160"/>
          </a:xfrm>
          <a:prstGeom prst="rect">
            <a:avLst/>
          </a:prstGeom>
          <a:noFill/>
          <a:ln w="9525">
            <a:noFill/>
            <a:miter lim="800000"/>
          </a:ln>
          <a:effectLst/>
        </p:spPr>
        <p:txBody>
          <a:bodyPr vert="horz" wrap="square" lIns="91440" tIns="45720" rIns="91440" bIns="45720" numCol="1" anchor="ctr" anchorCtr="0" compatLnSpc="1">
            <a:spAutoFit/>
          </a:bodyPr>
          <a:lstStyle>
            <a:lvl1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2pPr>
            <a:lvl3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3pPr>
            <a:lvl4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4pPr>
            <a:lvl5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5pPr>
            <a:lvl6pPr marL="4572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6pPr>
            <a:lvl7pPr marL="9144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7pPr>
            <a:lvl8pPr marL="13716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8pPr>
            <a:lvl9pPr marL="18288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9pPr>
          </a:lstStyle>
          <a:p>
            <a:pPr marL="0" marR="0" lvl="0" indent="0" algn="ctr" defTabSz="914400" rtl="0" eaLnBrk="0" fontAlgn="base" latinLnBrk="0" hangingPunct="0">
              <a:lnSpc>
                <a:spcPct val="100000"/>
              </a:lnSpc>
              <a:spcBef>
                <a:spcPct val="50000"/>
              </a:spcBef>
              <a:spcAft>
                <a:spcPct val="0"/>
              </a:spcAft>
              <a:buClrTx/>
              <a:buSzTx/>
              <a:buFontTx/>
              <a:buNone/>
              <a:defRPr/>
            </a:pPr>
            <a:r>
              <a:rPr kumimoji="0" lang="en-US" alt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r>
              <a:rPr kumimoji="0" 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endParaRPr kumimoji="0" lang="zh-CN" sz="3600" b="1" i="0" u="none" strike="noStrike" kern="0" cap="none" spc="0" normalizeH="0" baseline="0" noProof="0" dirty="0">
              <a:ln>
                <a:noFill/>
              </a:ln>
              <a:solidFill>
                <a:srgbClr val="FF0000"/>
              </a:solidFill>
              <a:effectLst/>
              <a:uLnTx/>
              <a:uFillTx/>
              <a:latin typeface="华文楷体" panose="02010600040101010101" pitchFamily="2" charset="-122"/>
              <a:ea typeface="楷体_GB2312"/>
              <a:cs typeface="+mj-cs"/>
            </a:endParaRPr>
          </a:p>
        </p:txBody>
      </p:sp>
      <p:sp>
        <p:nvSpPr>
          <p:cNvPr id="16" name="文本框 15"/>
          <p:cNvSpPr txBox="1"/>
          <p:nvPr>
            <p:custDataLst>
              <p:tags r:id="rId8"/>
            </p:custDataLst>
          </p:nvPr>
        </p:nvSpPr>
        <p:spPr>
          <a:xfrm>
            <a:off x="0" y="50800"/>
            <a:ext cx="7917180" cy="521970"/>
          </a:xfrm>
          <a:prstGeom prst="rect">
            <a:avLst/>
          </a:prstGeom>
          <a:noFill/>
        </p:spPr>
        <p:txBody>
          <a:bodyPr wrap="square" rtlCol="0">
            <a:spAutoFit/>
          </a:bodyPr>
          <a:p>
            <a:pPr>
              <a:buClrTx/>
              <a:buSzTx/>
              <a:buFontTx/>
            </a:pPr>
            <a:r>
              <a:rPr sz="2800" dirty="0" err="1"/>
              <a:t>7.4、MATLAB在天线仿真计算的应用</a:t>
            </a:r>
            <a:endParaRPr lang="zh-CN" sz="2800" dirty="0" err="1"/>
          </a:p>
        </p:txBody>
      </p:sp>
      <p:sp>
        <p:nvSpPr>
          <p:cNvPr id="17" name="文本框 16"/>
          <p:cNvSpPr txBox="1"/>
          <p:nvPr>
            <p:custDataLst>
              <p:tags r:id="rId9"/>
            </p:custDataLst>
          </p:nvPr>
        </p:nvSpPr>
        <p:spPr>
          <a:xfrm>
            <a:off x="221615" y="649923"/>
            <a:ext cx="10313670" cy="570865"/>
          </a:xfrm>
          <a:prstGeom prst="rect">
            <a:avLst/>
          </a:prstGeom>
          <a:noFill/>
        </p:spPr>
        <p:txBody>
          <a:bodyPr wrap="square" rtlCol="0" anchor="t">
            <a:spAutoFit/>
          </a:bodyPr>
          <a:p>
            <a:pPr marL="342900" marR="0" indent="-342900" defTabSz="914400" fontAlgn="base">
              <a:lnSpc>
                <a:spcPct val="130000"/>
              </a:lnSpc>
              <a:spcBef>
                <a:spcPct val="20000"/>
              </a:spcBef>
              <a:spcAft>
                <a:spcPct val="0"/>
              </a:spcAft>
              <a:buClrTx/>
              <a:buSzTx/>
              <a:buFont typeface="Wingdings" panose="05000000000000000000" pitchFamily="2" charset="2"/>
              <a:buNone/>
              <a:defRPr/>
            </a:pPr>
            <a:r>
              <a:rPr lang="en-US" altLang="zh-CN" sz="2400" b="1" kern="0" noProof="0" dirty="0" smtClean="0">
                <a:ln>
                  <a:noFill/>
                </a:ln>
                <a:effectLst/>
                <a:uLnTx/>
                <a:uFillTx/>
                <a:latin typeface="宋体" panose="02010600030101010101" pitchFamily="2" charset="-122"/>
                <a:ea typeface="楷体_GB2312"/>
                <a:sym typeface="+mn-ea"/>
              </a:rPr>
              <a:t>7.4.</a:t>
            </a:r>
            <a:r>
              <a:rPr lang="en-US" altLang="zh-CN" sz="2400" b="1" kern="0" noProof="0" dirty="0" smtClean="0">
                <a:latin typeface="宋体" panose="02010600030101010101" pitchFamily="2" charset="-122"/>
                <a:ea typeface="楷体_GB2312"/>
                <a:sym typeface="+mn-ea"/>
              </a:rPr>
              <a:t>6</a:t>
            </a:r>
            <a:r>
              <a:rPr lang="en-US" altLang="zh-CN" sz="2400" b="1" kern="0" noProof="0" dirty="0" smtClean="0">
                <a:latin typeface="宋体" panose="02010600030101010101" pitchFamily="2" charset="-122"/>
                <a:ea typeface="楷体_GB2312"/>
                <a:sym typeface="+mn-ea"/>
              </a:rPr>
              <a:t> 天线阵</a:t>
            </a:r>
            <a:endParaRPr lang="en-US" altLang="zh-CN" sz="2400" b="1" kern="0" noProof="0" dirty="0" smtClean="0">
              <a:ln>
                <a:noFill/>
              </a:ln>
              <a:effectLst/>
              <a:uLnTx/>
              <a:uFillTx/>
              <a:latin typeface="宋体" panose="02010600030101010101" pitchFamily="2" charset="-122"/>
              <a:ea typeface="楷体_GB2312"/>
              <a:sym typeface="+mn-ea"/>
            </a:endParaRPr>
          </a:p>
        </p:txBody>
      </p:sp>
      <p:sp>
        <p:nvSpPr>
          <p:cNvPr id="11266" name="文本占位符 11265"/>
          <p:cNvSpPr>
            <a:spLocks noGrp="1"/>
          </p:cNvSpPr>
          <p:nvPr>
            <p:custDataLst>
              <p:tags r:id="rId10"/>
            </p:custDataLst>
          </p:nvPr>
        </p:nvSpPr>
        <p:spPr>
          <a:xfrm>
            <a:off x="857250" y="1297940"/>
            <a:ext cx="5901055" cy="4800600"/>
          </a:xfrm>
          <a:prstGeom prst="rect">
            <a:avLst/>
          </a:prstGeom>
          <a:noFill/>
          <a:ln w="9525">
            <a:noFill/>
            <a:miter/>
          </a:ln>
        </p:spPr>
        <p:txBody>
          <a:bodyPr/>
          <a:lstStyle>
            <a:lvl1pPr marL="342900" lvl="0" indent="-3429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3200" b="0" i="0" u="none" kern="1200" baseline="0">
                <a:solidFill>
                  <a:schemeClr val="tx1"/>
                </a:solidFill>
                <a:effectLst>
                  <a:outerShdw blurRad="38100" dist="38100" dir="2700000">
                    <a:srgbClr val="000000"/>
                  </a:outerShdw>
                </a:effectLst>
                <a:latin typeface="+mn-lt"/>
                <a:ea typeface="+mn-ea"/>
                <a:cs typeface="+mn-cs"/>
              </a:defRPr>
            </a:lvl1pPr>
            <a:lvl2pPr marL="742950" lvl="1" indent="-285750" algn="l" defTabSz="914400" eaLnBrk="1" fontAlgn="base" latinLnBrk="0" hangingPunct="1">
              <a:spcBef>
                <a:spcPct val="20000"/>
              </a:spcBef>
              <a:spcAft>
                <a:spcPct val="0"/>
              </a:spcAft>
              <a:buClr>
                <a:schemeClr val="accent2"/>
              </a:buClr>
              <a:buSzPct val="70000"/>
              <a:buFont typeface="Wingdings" panose="05000000000000000000" pitchFamily="2" charset="2"/>
              <a:buChar char="n"/>
              <a:defRPr sz="2800" b="0" i="0" u="none" kern="1200" baseline="0">
                <a:solidFill>
                  <a:schemeClr val="tx1"/>
                </a:solidFill>
                <a:effectLst>
                  <a:outerShdw blurRad="38100" dist="38100" dir="2700000">
                    <a:srgbClr val="000000"/>
                  </a:outerShdw>
                </a:effectLst>
                <a:latin typeface="+mn-lt"/>
                <a:ea typeface="+mn-ea"/>
                <a:cs typeface="+mn-cs"/>
              </a:defRPr>
            </a:lvl2pPr>
            <a:lvl3pPr marL="1143000" lvl="2" indent="-228600" algn="l" defTabSz="914400" eaLnBrk="1" fontAlgn="base" latinLnBrk="0" hangingPunct="1">
              <a:spcBef>
                <a:spcPct val="20000"/>
              </a:spcBef>
              <a:spcAft>
                <a:spcPct val="0"/>
              </a:spcAft>
              <a:buClr>
                <a:schemeClr val="tx2"/>
              </a:buClr>
              <a:buSzPct val="70000"/>
              <a:buFont typeface="Wingdings" panose="05000000000000000000" pitchFamily="2" charset="2"/>
              <a:buChar char="n"/>
              <a:defRPr sz="2400" b="0" i="0" u="none" kern="1200" baseline="0">
                <a:solidFill>
                  <a:schemeClr val="tx1"/>
                </a:solidFill>
                <a:effectLst>
                  <a:outerShdw blurRad="38100" dist="38100" dir="2700000">
                    <a:srgbClr val="000000"/>
                  </a:outerShdw>
                </a:effectLst>
                <a:latin typeface="+mn-lt"/>
                <a:ea typeface="+mn-ea"/>
                <a:cs typeface="+mn-cs"/>
              </a:defRPr>
            </a:lvl3pPr>
            <a:lvl4pPr marL="1600200" lvl="3" indent="-228600" algn="l" defTabSz="914400" eaLnBrk="1" fontAlgn="base" latinLnBrk="0" hangingPunct="1">
              <a:spcBef>
                <a:spcPct val="20000"/>
              </a:spcBef>
              <a:spcAft>
                <a:spcPct val="0"/>
              </a:spcAft>
              <a:buClr>
                <a:schemeClr val="accent2"/>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4pPr>
            <a:lvl5pPr marL="2057400" lvl="4"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5pPr>
            <a:lvl6pPr marL="2514600" lvl="5"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6pPr>
            <a:lvl7pPr marL="2971800" lvl="6"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7pPr>
            <a:lvl8pPr marL="3429000" lvl="7"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8pPr>
            <a:lvl9pPr marL="3886200" lvl="8"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9pPr>
          </a:lstStyle>
          <a:p>
            <a:pPr marL="0" indent="0">
              <a:lnSpc>
                <a:spcPct val="150000"/>
              </a:lnSpc>
              <a:spcBef>
                <a:spcPts val="0"/>
              </a:spcBef>
              <a:buNone/>
            </a:pPr>
            <a:r>
              <a:rPr lang="en-US" sz="2400" strike="noStrike" noProof="1" dirty="0">
                <a:solidFill>
                  <a:schemeClr val="tx1"/>
                </a:solidFill>
                <a:effectLst/>
              </a:rPr>
              <a:t>        </a:t>
            </a:r>
            <a:r>
              <a:rPr sz="2400" strike="noStrike" noProof="1" dirty="0">
                <a:solidFill>
                  <a:schemeClr val="tx1"/>
                </a:solidFill>
                <a:effectLst/>
              </a:rPr>
              <a:t>使用 layout 函数在 xoy 平面绘制天线阵中每个单元天线的位置，一般默认矩形阵列是由 4 个偶极子单元天线构成的一个 2X2 的矩形。</a:t>
            </a:r>
            <a:endParaRPr sz="2400" strike="noStrike" noProof="1" dirty="0">
              <a:solidFill>
                <a:schemeClr val="tx1"/>
              </a:solidFill>
              <a:effectLst/>
            </a:endParaRPr>
          </a:p>
        </p:txBody>
      </p:sp>
      <p:sp>
        <p:nvSpPr>
          <p:cNvPr id="4" name="文本框 3"/>
          <p:cNvSpPr txBox="1"/>
          <p:nvPr/>
        </p:nvSpPr>
        <p:spPr>
          <a:xfrm>
            <a:off x="3188335" y="612775"/>
            <a:ext cx="2584450" cy="645160"/>
          </a:xfrm>
          <a:prstGeom prst="rect">
            <a:avLst/>
          </a:prstGeom>
          <a:noFill/>
        </p:spPr>
        <p:txBody>
          <a:bodyPr wrap="square" rtlCol="0" anchor="t">
            <a:spAutoFit/>
          </a:bodyPr>
          <a:p>
            <a:pPr marL="0" indent="0">
              <a:lnSpc>
                <a:spcPct val="150000"/>
              </a:lnSpc>
              <a:spcBef>
                <a:spcPts val="0"/>
              </a:spcBef>
              <a:buNone/>
            </a:pPr>
            <a:r>
              <a:rPr lang="zh-CN" sz="2400" b="1" dirty="0">
                <a:solidFill>
                  <a:srgbClr val="FF0000"/>
                </a:solidFill>
                <a:effectLst/>
                <a:latin typeface="+mn-ea"/>
                <a:cs typeface="+mn-ea"/>
                <a:sym typeface="+mn-ea"/>
              </a:rPr>
              <a:t>天线工具箱</a:t>
            </a:r>
            <a:endParaRPr sz="2400" b="1" dirty="0">
              <a:solidFill>
                <a:srgbClr val="FF0000"/>
              </a:solidFill>
              <a:effectLst/>
              <a:latin typeface="+mn-ea"/>
              <a:cs typeface="+mn-ea"/>
              <a:sym typeface="+mn-ea"/>
            </a:endParaRPr>
          </a:p>
        </p:txBody>
      </p:sp>
      <p:pic>
        <p:nvPicPr>
          <p:cNvPr id="2" name="图片 1"/>
          <p:cNvPicPr>
            <a:picLocks noChangeAspect="1"/>
          </p:cNvPicPr>
          <p:nvPr>
            <p:custDataLst>
              <p:tags r:id="rId11"/>
            </p:custDataLst>
          </p:nvPr>
        </p:nvPicPr>
        <p:blipFill>
          <a:blip r:embed="rId12"/>
          <a:stretch>
            <a:fillRect/>
          </a:stretch>
        </p:blipFill>
        <p:spPr>
          <a:xfrm>
            <a:off x="6986905" y="1643380"/>
            <a:ext cx="5115560" cy="4264660"/>
          </a:xfrm>
          <a:prstGeom prst="rect">
            <a:avLst/>
          </a:prstGeom>
        </p:spPr>
      </p:pic>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0" y="624143"/>
            <a:ext cx="12192000" cy="0"/>
          </a:xfrm>
          <a:prstGeom prst="line">
            <a:avLst/>
          </a:prstGeom>
          <a:ln w="15875">
            <a:solidFill>
              <a:srgbClr val="1F4E79"/>
            </a:solidFil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0" y="6316082"/>
            <a:ext cx="12192000" cy="580723"/>
          </a:xfrm>
          <a:prstGeom prst="rect">
            <a:avLst/>
          </a:prstGeom>
          <a:solidFill>
            <a:schemeClr val="accent5">
              <a:lumMod val="50000"/>
            </a:schemeClr>
          </a:solidFill>
          <a:ln>
            <a:noFill/>
          </a:ln>
        </p:spPr>
        <p:txBody>
          <a:bodyPr wrap="square" rtlCol="0">
            <a:spAutoFit/>
          </a:bodyPr>
          <a:lstStyle/>
          <a:p>
            <a:endParaRPr lang="zh-CN" altLang="en-US" dirty="0"/>
          </a:p>
        </p:txBody>
      </p:sp>
      <p:grpSp>
        <p:nvGrpSpPr>
          <p:cNvPr id="9" name="组合 8"/>
          <p:cNvGrpSpPr/>
          <p:nvPr/>
        </p:nvGrpSpPr>
        <p:grpSpPr>
          <a:xfrm>
            <a:off x="5311303" y="6457891"/>
            <a:ext cx="1843236" cy="400109"/>
            <a:chOff x="76140" y="6477345"/>
            <a:chExt cx="1947504" cy="400109"/>
          </a:xfrm>
        </p:grpSpPr>
        <p:pic>
          <p:nvPicPr>
            <p:cNvPr id="10" name="图片 9"/>
            <p:cNvPicPr>
              <a:picLocks noChangeAspect="1"/>
            </p:cNvPicPr>
            <p:nvPr/>
          </p:nvPicPr>
          <p:blipFill>
            <a:blip r:embed="rId1" cstate="print">
              <a:biLevel thresh="25000"/>
              <a:extLst>
                <a:ext uri="{28A0092B-C50C-407E-A947-70E740481C1C}">
                  <a14:useLocalDpi xmlns:a14="http://schemas.microsoft.com/office/drawing/2010/main" val="0"/>
                </a:ext>
              </a:extLst>
            </a:blip>
            <a:stretch>
              <a:fillRect/>
            </a:stretch>
          </p:blipFill>
          <p:spPr>
            <a:xfrm>
              <a:off x="76140" y="6477345"/>
              <a:ext cx="400109" cy="400109"/>
            </a:xfrm>
            <a:prstGeom prst="rect">
              <a:avLst/>
            </a:prstGeom>
          </p:spPr>
        </p:pic>
        <p:pic>
          <p:nvPicPr>
            <p:cNvPr id="11" name="图片 10"/>
            <p:cNvPicPr>
              <a:picLocks noChangeAspect="1"/>
            </p:cNvPicPr>
            <p:nvPr/>
          </p:nvPicPr>
          <p:blipFill rotWithShape="1">
            <a:blip r:embed="rId2">
              <a:biLevel thresh="25000"/>
            </a:blip>
            <a:srcRect l="1" t="6582" r="-25334" b="26979"/>
            <a:stretch>
              <a:fillRect/>
            </a:stretch>
          </p:blipFill>
          <p:spPr>
            <a:xfrm>
              <a:off x="414611" y="6477345"/>
              <a:ext cx="724874" cy="380655"/>
            </a:xfrm>
            <a:prstGeom prst="rect">
              <a:avLst/>
            </a:prstGeom>
          </p:spPr>
        </p:pic>
        <p:pic>
          <p:nvPicPr>
            <p:cNvPr id="12" name="图片 11"/>
            <p:cNvPicPr>
              <a:picLocks noChangeAspect="1"/>
            </p:cNvPicPr>
            <p:nvPr/>
          </p:nvPicPr>
          <p:blipFill rotWithShape="1">
            <a:blip r:embed="rId3">
              <a:biLevel thresh="25000"/>
              <a:extLst>
                <a:ext uri="{28A0092B-C50C-407E-A947-70E740481C1C}">
                  <a14:useLocalDpi xmlns:a14="http://schemas.microsoft.com/office/drawing/2010/main" val="0"/>
                </a:ext>
              </a:extLst>
            </a:blip>
            <a:srcRect l="32814" t="12432" r="55484" b="78542"/>
            <a:stretch>
              <a:fillRect/>
            </a:stretch>
          </p:blipFill>
          <p:spPr>
            <a:xfrm rot="1259126">
              <a:off x="895509" y="6508504"/>
              <a:ext cx="402920" cy="310802"/>
            </a:xfrm>
            <a:prstGeom prst="rect">
              <a:avLst/>
            </a:prstGeom>
          </p:spPr>
        </p:pic>
        <p:pic>
          <p:nvPicPr>
            <p:cNvPr id="13" name="图片 12"/>
            <p:cNvPicPr>
              <a:picLocks noChangeAspect="1"/>
            </p:cNvPicPr>
            <p:nvPr/>
          </p:nvPicPr>
          <p:blipFill rotWithShape="1">
            <a:blip r:embed="rId4" cstate="print"/>
            <a:srcRect t="-1" b="16526"/>
            <a:stretch>
              <a:fillRect/>
            </a:stretch>
          </p:blipFill>
          <p:spPr>
            <a:xfrm rot="589386">
              <a:off x="1256498" y="6481317"/>
              <a:ext cx="388026" cy="326437"/>
            </a:xfrm>
            <a:prstGeom prst="rect">
              <a:avLst/>
            </a:prstGeom>
          </p:spPr>
        </p:pic>
        <p:pic>
          <p:nvPicPr>
            <p:cNvPr id="14" name="图片 13"/>
            <p:cNvPicPr>
              <a:picLocks noChangeAspect="1"/>
            </p:cNvPicPr>
            <p:nvPr/>
          </p:nvPicPr>
          <p:blipFill rotWithShape="1">
            <a:blip r:embed="rId5" cstate="print"/>
            <a:srcRect t="18211" b="8984"/>
            <a:stretch>
              <a:fillRect/>
            </a:stretch>
          </p:blipFill>
          <p:spPr>
            <a:xfrm>
              <a:off x="1554468" y="6496881"/>
              <a:ext cx="469176" cy="341581"/>
            </a:xfrm>
            <a:prstGeom prst="rect">
              <a:avLst/>
            </a:prstGeom>
          </p:spPr>
        </p:pic>
      </p:grpSp>
      <p:pic>
        <p:nvPicPr>
          <p:cNvPr id="15" name="图片 14"/>
          <p:cNvPicPr>
            <a:picLocks noChangeAspect="1"/>
          </p:cNvPicPr>
          <p:nvPr/>
        </p:nvPicPr>
        <p:blipFill>
          <a:blip r:embed="rId6" cstate="print"/>
          <a:srcRect t="6230"/>
          <a:stretch>
            <a:fillRect/>
          </a:stretch>
        </p:blipFill>
        <p:spPr>
          <a:xfrm>
            <a:off x="10743565" y="137160"/>
            <a:ext cx="1291590" cy="544830"/>
          </a:xfrm>
          <a:prstGeom prst="rect">
            <a:avLst/>
          </a:prstGeom>
        </p:spPr>
      </p:pic>
      <p:sp>
        <p:nvSpPr>
          <p:cNvPr id="3" name="Text Box 2"/>
          <p:cNvSpPr txBox="1">
            <a:spLocks noGrp="1" noChangeArrowheads="1"/>
          </p:cNvSpPr>
          <p:nvPr>
            <p:custDataLst>
              <p:tags r:id="rId7"/>
            </p:custDataLst>
          </p:nvPr>
        </p:nvSpPr>
        <p:spPr>
          <a:xfrm>
            <a:off x="857250" y="500540"/>
            <a:ext cx="7561263" cy="645160"/>
          </a:xfrm>
          <a:prstGeom prst="rect">
            <a:avLst/>
          </a:prstGeom>
          <a:noFill/>
          <a:ln w="9525">
            <a:noFill/>
            <a:miter lim="800000"/>
          </a:ln>
          <a:effectLst/>
        </p:spPr>
        <p:txBody>
          <a:bodyPr vert="horz" wrap="square" lIns="91440" tIns="45720" rIns="91440" bIns="45720" numCol="1" anchor="ctr" anchorCtr="0" compatLnSpc="1">
            <a:spAutoFit/>
          </a:bodyPr>
          <a:lstStyle>
            <a:lvl1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2pPr>
            <a:lvl3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3pPr>
            <a:lvl4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4pPr>
            <a:lvl5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5pPr>
            <a:lvl6pPr marL="4572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6pPr>
            <a:lvl7pPr marL="9144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7pPr>
            <a:lvl8pPr marL="13716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8pPr>
            <a:lvl9pPr marL="18288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9pPr>
          </a:lstStyle>
          <a:p>
            <a:pPr marL="0" marR="0" lvl="0" indent="0" algn="ctr" defTabSz="914400" rtl="0" eaLnBrk="0" fontAlgn="base" latinLnBrk="0" hangingPunct="0">
              <a:lnSpc>
                <a:spcPct val="100000"/>
              </a:lnSpc>
              <a:spcBef>
                <a:spcPct val="50000"/>
              </a:spcBef>
              <a:spcAft>
                <a:spcPct val="0"/>
              </a:spcAft>
              <a:buClrTx/>
              <a:buSzTx/>
              <a:buFontTx/>
              <a:buNone/>
              <a:defRPr/>
            </a:pPr>
            <a:r>
              <a:rPr kumimoji="0" lang="en-US" alt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r>
              <a:rPr kumimoji="0" 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endParaRPr kumimoji="0" lang="zh-CN" sz="3600" b="1" i="0" u="none" strike="noStrike" kern="0" cap="none" spc="0" normalizeH="0" baseline="0" noProof="0" dirty="0">
              <a:ln>
                <a:noFill/>
              </a:ln>
              <a:solidFill>
                <a:srgbClr val="FF0000"/>
              </a:solidFill>
              <a:effectLst/>
              <a:uLnTx/>
              <a:uFillTx/>
              <a:latin typeface="华文楷体" panose="02010600040101010101" pitchFamily="2" charset="-122"/>
              <a:ea typeface="楷体_GB2312"/>
              <a:cs typeface="+mj-cs"/>
            </a:endParaRPr>
          </a:p>
        </p:txBody>
      </p:sp>
      <p:sp>
        <p:nvSpPr>
          <p:cNvPr id="16" name="文本框 15"/>
          <p:cNvSpPr txBox="1"/>
          <p:nvPr>
            <p:custDataLst>
              <p:tags r:id="rId8"/>
            </p:custDataLst>
          </p:nvPr>
        </p:nvSpPr>
        <p:spPr>
          <a:xfrm>
            <a:off x="0" y="50800"/>
            <a:ext cx="7917180" cy="521970"/>
          </a:xfrm>
          <a:prstGeom prst="rect">
            <a:avLst/>
          </a:prstGeom>
          <a:noFill/>
        </p:spPr>
        <p:txBody>
          <a:bodyPr wrap="square" rtlCol="0">
            <a:spAutoFit/>
          </a:bodyPr>
          <a:p>
            <a:pPr>
              <a:buClrTx/>
              <a:buSzTx/>
              <a:buFontTx/>
            </a:pPr>
            <a:r>
              <a:rPr sz="2800" dirty="0" err="1"/>
              <a:t>7.4、MATLAB在天线仿真计算的应用</a:t>
            </a:r>
            <a:endParaRPr lang="zh-CN" sz="2800" dirty="0" err="1"/>
          </a:p>
        </p:txBody>
      </p:sp>
      <p:sp>
        <p:nvSpPr>
          <p:cNvPr id="17" name="文本框 16"/>
          <p:cNvSpPr txBox="1"/>
          <p:nvPr>
            <p:custDataLst>
              <p:tags r:id="rId9"/>
            </p:custDataLst>
          </p:nvPr>
        </p:nvSpPr>
        <p:spPr>
          <a:xfrm>
            <a:off x="221615" y="649923"/>
            <a:ext cx="10313670" cy="570865"/>
          </a:xfrm>
          <a:prstGeom prst="rect">
            <a:avLst/>
          </a:prstGeom>
          <a:noFill/>
        </p:spPr>
        <p:txBody>
          <a:bodyPr wrap="square" rtlCol="0" anchor="t">
            <a:spAutoFit/>
          </a:bodyPr>
          <a:p>
            <a:pPr marL="342900" marR="0" indent="-342900" defTabSz="914400" fontAlgn="base">
              <a:lnSpc>
                <a:spcPct val="130000"/>
              </a:lnSpc>
              <a:spcBef>
                <a:spcPct val="20000"/>
              </a:spcBef>
              <a:spcAft>
                <a:spcPct val="0"/>
              </a:spcAft>
              <a:buClrTx/>
              <a:buSzTx/>
              <a:buFont typeface="Wingdings" panose="05000000000000000000" pitchFamily="2" charset="2"/>
              <a:buNone/>
              <a:defRPr/>
            </a:pPr>
            <a:r>
              <a:rPr lang="en-US" altLang="zh-CN" sz="2400" b="1" kern="0" noProof="0" dirty="0" smtClean="0">
                <a:ln>
                  <a:noFill/>
                </a:ln>
                <a:effectLst/>
                <a:uLnTx/>
                <a:uFillTx/>
                <a:latin typeface="宋体" panose="02010600030101010101" pitchFamily="2" charset="-122"/>
                <a:ea typeface="楷体_GB2312"/>
                <a:sym typeface="+mn-ea"/>
              </a:rPr>
              <a:t>7.4.</a:t>
            </a:r>
            <a:r>
              <a:rPr lang="en-US" altLang="zh-CN" sz="2400" b="1" kern="0" noProof="0" dirty="0" smtClean="0">
                <a:latin typeface="宋体" panose="02010600030101010101" pitchFamily="2" charset="-122"/>
                <a:ea typeface="楷体_GB2312"/>
                <a:sym typeface="+mn-ea"/>
              </a:rPr>
              <a:t>6</a:t>
            </a:r>
            <a:r>
              <a:rPr lang="en-US" altLang="zh-CN" sz="2400" b="1" kern="0" noProof="0" dirty="0" smtClean="0">
                <a:latin typeface="宋体" panose="02010600030101010101" pitchFamily="2" charset="-122"/>
                <a:ea typeface="楷体_GB2312"/>
                <a:sym typeface="+mn-ea"/>
              </a:rPr>
              <a:t> 天线阵</a:t>
            </a:r>
            <a:endParaRPr lang="en-US" altLang="zh-CN" sz="2400" b="1" kern="0" noProof="0" dirty="0" smtClean="0">
              <a:ln>
                <a:noFill/>
              </a:ln>
              <a:effectLst/>
              <a:uLnTx/>
              <a:uFillTx/>
              <a:latin typeface="宋体" panose="02010600030101010101" pitchFamily="2" charset="-122"/>
              <a:ea typeface="楷体_GB2312"/>
              <a:sym typeface="+mn-ea"/>
            </a:endParaRPr>
          </a:p>
        </p:txBody>
      </p:sp>
      <p:sp>
        <p:nvSpPr>
          <p:cNvPr id="11266" name="文本占位符 11265"/>
          <p:cNvSpPr>
            <a:spLocks noGrp="1"/>
          </p:cNvSpPr>
          <p:nvPr>
            <p:custDataLst>
              <p:tags r:id="rId10"/>
            </p:custDataLst>
          </p:nvPr>
        </p:nvSpPr>
        <p:spPr>
          <a:xfrm>
            <a:off x="857250" y="1628140"/>
            <a:ext cx="4232910" cy="4800600"/>
          </a:xfrm>
          <a:prstGeom prst="rect">
            <a:avLst/>
          </a:prstGeom>
          <a:noFill/>
          <a:ln w="9525">
            <a:noFill/>
            <a:miter/>
          </a:ln>
        </p:spPr>
        <p:txBody>
          <a:bodyPr/>
          <a:lstStyle>
            <a:lvl1pPr marL="342900" lvl="0" indent="-3429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3200" b="0" i="0" u="none" kern="1200" baseline="0">
                <a:solidFill>
                  <a:schemeClr val="tx1"/>
                </a:solidFill>
                <a:effectLst>
                  <a:outerShdw blurRad="38100" dist="38100" dir="2700000">
                    <a:srgbClr val="000000"/>
                  </a:outerShdw>
                </a:effectLst>
                <a:latin typeface="+mn-lt"/>
                <a:ea typeface="+mn-ea"/>
                <a:cs typeface="+mn-cs"/>
              </a:defRPr>
            </a:lvl1pPr>
            <a:lvl2pPr marL="742950" lvl="1" indent="-285750" algn="l" defTabSz="914400" eaLnBrk="1" fontAlgn="base" latinLnBrk="0" hangingPunct="1">
              <a:spcBef>
                <a:spcPct val="20000"/>
              </a:spcBef>
              <a:spcAft>
                <a:spcPct val="0"/>
              </a:spcAft>
              <a:buClr>
                <a:schemeClr val="accent2"/>
              </a:buClr>
              <a:buSzPct val="70000"/>
              <a:buFont typeface="Wingdings" panose="05000000000000000000" pitchFamily="2" charset="2"/>
              <a:buChar char="n"/>
              <a:defRPr sz="2800" b="0" i="0" u="none" kern="1200" baseline="0">
                <a:solidFill>
                  <a:schemeClr val="tx1"/>
                </a:solidFill>
                <a:effectLst>
                  <a:outerShdw blurRad="38100" dist="38100" dir="2700000">
                    <a:srgbClr val="000000"/>
                  </a:outerShdw>
                </a:effectLst>
                <a:latin typeface="+mn-lt"/>
                <a:ea typeface="+mn-ea"/>
                <a:cs typeface="+mn-cs"/>
              </a:defRPr>
            </a:lvl2pPr>
            <a:lvl3pPr marL="1143000" lvl="2" indent="-228600" algn="l" defTabSz="914400" eaLnBrk="1" fontAlgn="base" latinLnBrk="0" hangingPunct="1">
              <a:spcBef>
                <a:spcPct val="20000"/>
              </a:spcBef>
              <a:spcAft>
                <a:spcPct val="0"/>
              </a:spcAft>
              <a:buClr>
                <a:schemeClr val="tx2"/>
              </a:buClr>
              <a:buSzPct val="70000"/>
              <a:buFont typeface="Wingdings" panose="05000000000000000000" pitchFamily="2" charset="2"/>
              <a:buChar char="n"/>
              <a:defRPr sz="2400" b="0" i="0" u="none" kern="1200" baseline="0">
                <a:solidFill>
                  <a:schemeClr val="tx1"/>
                </a:solidFill>
                <a:effectLst>
                  <a:outerShdw blurRad="38100" dist="38100" dir="2700000">
                    <a:srgbClr val="000000"/>
                  </a:outerShdw>
                </a:effectLst>
                <a:latin typeface="+mn-lt"/>
                <a:ea typeface="+mn-ea"/>
                <a:cs typeface="+mn-cs"/>
              </a:defRPr>
            </a:lvl3pPr>
            <a:lvl4pPr marL="1600200" lvl="3" indent="-228600" algn="l" defTabSz="914400" eaLnBrk="1" fontAlgn="base" latinLnBrk="0" hangingPunct="1">
              <a:spcBef>
                <a:spcPct val="20000"/>
              </a:spcBef>
              <a:spcAft>
                <a:spcPct val="0"/>
              </a:spcAft>
              <a:buClr>
                <a:schemeClr val="accent2"/>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4pPr>
            <a:lvl5pPr marL="2057400" lvl="4"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5pPr>
            <a:lvl6pPr marL="2514600" lvl="5"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6pPr>
            <a:lvl7pPr marL="2971800" lvl="6"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7pPr>
            <a:lvl8pPr marL="3429000" lvl="7"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8pPr>
            <a:lvl9pPr marL="3886200" lvl="8"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9pPr>
          </a:lstStyle>
          <a:p>
            <a:pPr marL="0" indent="0">
              <a:lnSpc>
                <a:spcPct val="150000"/>
              </a:lnSpc>
              <a:spcBef>
                <a:spcPts val="0"/>
              </a:spcBef>
              <a:buNone/>
            </a:pPr>
            <a:r>
              <a:rPr lang="en-US" sz="2400" strike="noStrike" noProof="1" dirty="0">
                <a:solidFill>
                  <a:schemeClr val="tx1"/>
                </a:solidFill>
                <a:effectLst/>
              </a:rPr>
              <a:t>        </a:t>
            </a:r>
            <a:r>
              <a:rPr sz="2400" strike="noStrike" noProof="1" dirty="0">
                <a:solidFill>
                  <a:schemeClr val="tx1"/>
                </a:solidFill>
                <a:effectLst/>
              </a:rPr>
              <a:t>使用 show 函数展示矩形天线阵的立体结构</a:t>
            </a:r>
            <a:r>
              <a:rPr lang="zh-CN" sz="2400" strike="noStrike" noProof="1" dirty="0">
                <a:solidFill>
                  <a:schemeClr val="tx1"/>
                </a:solidFill>
                <a:effectLst/>
              </a:rPr>
              <a:t>。</a:t>
            </a:r>
            <a:endParaRPr lang="zh-CN" sz="2400" strike="noStrike" noProof="1" dirty="0">
              <a:solidFill>
                <a:schemeClr val="tx1"/>
              </a:solidFill>
              <a:effectLst/>
            </a:endParaRPr>
          </a:p>
        </p:txBody>
      </p:sp>
      <p:sp>
        <p:nvSpPr>
          <p:cNvPr id="4" name="文本框 3"/>
          <p:cNvSpPr txBox="1"/>
          <p:nvPr/>
        </p:nvSpPr>
        <p:spPr>
          <a:xfrm>
            <a:off x="3188335" y="612775"/>
            <a:ext cx="2584450" cy="645160"/>
          </a:xfrm>
          <a:prstGeom prst="rect">
            <a:avLst/>
          </a:prstGeom>
          <a:noFill/>
        </p:spPr>
        <p:txBody>
          <a:bodyPr wrap="square" rtlCol="0" anchor="t">
            <a:spAutoFit/>
          </a:bodyPr>
          <a:p>
            <a:pPr marL="0" indent="0">
              <a:lnSpc>
                <a:spcPct val="150000"/>
              </a:lnSpc>
              <a:spcBef>
                <a:spcPts val="0"/>
              </a:spcBef>
              <a:buNone/>
            </a:pPr>
            <a:r>
              <a:rPr lang="zh-CN" sz="2400" b="1" dirty="0">
                <a:solidFill>
                  <a:srgbClr val="FF0000"/>
                </a:solidFill>
                <a:effectLst/>
                <a:latin typeface="+mn-ea"/>
                <a:cs typeface="+mn-ea"/>
                <a:sym typeface="+mn-ea"/>
              </a:rPr>
              <a:t>天线工具箱</a:t>
            </a:r>
            <a:endParaRPr sz="2400" b="1" dirty="0">
              <a:solidFill>
                <a:srgbClr val="FF0000"/>
              </a:solidFill>
              <a:effectLst/>
              <a:latin typeface="+mn-ea"/>
              <a:cs typeface="+mn-ea"/>
              <a:sym typeface="+mn-ea"/>
            </a:endParaRPr>
          </a:p>
        </p:txBody>
      </p:sp>
      <p:pic>
        <p:nvPicPr>
          <p:cNvPr id="6" name="图片 5"/>
          <p:cNvPicPr>
            <a:picLocks noChangeAspect="1"/>
          </p:cNvPicPr>
          <p:nvPr>
            <p:custDataLst>
              <p:tags r:id="rId11"/>
            </p:custDataLst>
          </p:nvPr>
        </p:nvPicPr>
        <p:blipFill>
          <a:blip r:embed="rId12"/>
          <a:stretch>
            <a:fillRect/>
          </a:stretch>
        </p:blipFill>
        <p:spPr>
          <a:xfrm>
            <a:off x="5631815" y="1221105"/>
            <a:ext cx="6002655" cy="4940300"/>
          </a:xfrm>
          <a:prstGeom prst="rect">
            <a:avLst/>
          </a:prstGeom>
        </p:spPr>
      </p:pic>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0" y="624143"/>
            <a:ext cx="12192000" cy="0"/>
          </a:xfrm>
          <a:prstGeom prst="line">
            <a:avLst/>
          </a:prstGeom>
          <a:ln w="15875">
            <a:solidFill>
              <a:srgbClr val="1F4E79"/>
            </a:solidFil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0" y="6316082"/>
            <a:ext cx="12192000" cy="580723"/>
          </a:xfrm>
          <a:prstGeom prst="rect">
            <a:avLst/>
          </a:prstGeom>
          <a:solidFill>
            <a:schemeClr val="accent5">
              <a:lumMod val="50000"/>
            </a:schemeClr>
          </a:solidFill>
          <a:ln>
            <a:noFill/>
          </a:ln>
        </p:spPr>
        <p:txBody>
          <a:bodyPr wrap="square" rtlCol="0">
            <a:spAutoFit/>
          </a:bodyPr>
          <a:lstStyle/>
          <a:p>
            <a:endParaRPr lang="zh-CN" altLang="en-US" dirty="0"/>
          </a:p>
        </p:txBody>
      </p:sp>
      <p:grpSp>
        <p:nvGrpSpPr>
          <p:cNvPr id="9" name="组合 8"/>
          <p:cNvGrpSpPr/>
          <p:nvPr/>
        </p:nvGrpSpPr>
        <p:grpSpPr>
          <a:xfrm>
            <a:off x="5311303" y="6457891"/>
            <a:ext cx="1843236" cy="400109"/>
            <a:chOff x="76140" y="6477345"/>
            <a:chExt cx="1947504" cy="400109"/>
          </a:xfrm>
        </p:grpSpPr>
        <p:pic>
          <p:nvPicPr>
            <p:cNvPr id="10" name="图片 9"/>
            <p:cNvPicPr>
              <a:picLocks noChangeAspect="1"/>
            </p:cNvPicPr>
            <p:nvPr/>
          </p:nvPicPr>
          <p:blipFill>
            <a:blip r:embed="rId1" cstate="print">
              <a:biLevel thresh="25000"/>
              <a:extLst>
                <a:ext uri="{28A0092B-C50C-407E-A947-70E740481C1C}">
                  <a14:useLocalDpi xmlns:a14="http://schemas.microsoft.com/office/drawing/2010/main" val="0"/>
                </a:ext>
              </a:extLst>
            </a:blip>
            <a:stretch>
              <a:fillRect/>
            </a:stretch>
          </p:blipFill>
          <p:spPr>
            <a:xfrm>
              <a:off x="76140" y="6477345"/>
              <a:ext cx="400109" cy="400109"/>
            </a:xfrm>
            <a:prstGeom prst="rect">
              <a:avLst/>
            </a:prstGeom>
          </p:spPr>
        </p:pic>
        <p:pic>
          <p:nvPicPr>
            <p:cNvPr id="11" name="图片 10"/>
            <p:cNvPicPr>
              <a:picLocks noChangeAspect="1"/>
            </p:cNvPicPr>
            <p:nvPr/>
          </p:nvPicPr>
          <p:blipFill rotWithShape="1">
            <a:blip r:embed="rId2">
              <a:biLevel thresh="25000"/>
            </a:blip>
            <a:srcRect l="1" t="6582" r="-25334" b="26979"/>
            <a:stretch>
              <a:fillRect/>
            </a:stretch>
          </p:blipFill>
          <p:spPr>
            <a:xfrm>
              <a:off x="414611" y="6477345"/>
              <a:ext cx="724874" cy="380655"/>
            </a:xfrm>
            <a:prstGeom prst="rect">
              <a:avLst/>
            </a:prstGeom>
          </p:spPr>
        </p:pic>
        <p:pic>
          <p:nvPicPr>
            <p:cNvPr id="12" name="图片 11"/>
            <p:cNvPicPr>
              <a:picLocks noChangeAspect="1"/>
            </p:cNvPicPr>
            <p:nvPr/>
          </p:nvPicPr>
          <p:blipFill rotWithShape="1">
            <a:blip r:embed="rId3">
              <a:biLevel thresh="25000"/>
              <a:extLst>
                <a:ext uri="{28A0092B-C50C-407E-A947-70E740481C1C}">
                  <a14:useLocalDpi xmlns:a14="http://schemas.microsoft.com/office/drawing/2010/main" val="0"/>
                </a:ext>
              </a:extLst>
            </a:blip>
            <a:srcRect l="32814" t="12432" r="55484" b="78542"/>
            <a:stretch>
              <a:fillRect/>
            </a:stretch>
          </p:blipFill>
          <p:spPr>
            <a:xfrm rot="1259126">
              <a:off x="895509" y="6508504"/>
              <a:ext cx="402920" cy="310802"/>
            </a:xfrm>
            <a:prstGeom prst="rect">
              <a:avLst/>
            </a:prstGeom>
          </p:spPr>
        </p:pic>
        <p:pic>
          <p:nvPicPr>
            <p:cNvPr id="13" name="图片 12"/>
            <p:cNvPicPr>
              <a:picLocks noChangeAspect="1"/>
            </p:cNvPicPr>
            <p:nvPr/>
          </p:nvPicPr>
          <p:blipFill rotWithShape="1">
            <a:blip r:embed="rId4" cstate="print"/>
            <a:srcRect t="-1" b="16526"/>
            <a:stretch>
              <a:fillRect/>
            </a:stretch>
          </p:blipFill>
          <p:spPr>
            <a:xfrm rot="589386">
              <a:off x="1256498" y="6481317"/>
              <a:ext cx="388026" cy="326437"/>
            </a:xfrm>
            <a:prstGeom prst="rect">
              <a:avLst/>
            </a:prstGeom>
          </p:spPr>
        </p:pic>
        <p:pic>
          <p:nvPicPr>
            <p:cNvPr id="14" name="图片 13"/>
            <p:cNvPicPr>
              <a:picLocks noChangeAspect="1"/>
            </p:cNvPicPr>
            <p:nvPr/>
          </p:nvPicPr>
          <p:blipFill rotWithShape="1">
            <a:blip r:embed="rId5" cstate="print"/>
            <a:srcRect t="18211" b="8984"/>
            <a:stretch>
              <a:fillRect/>
            </a:stretch>
          </p:blipFill>
          <p:spPr>
            <a:xfrm>
              <a:off x="1554468" y="6496881"/>
              <a:ext cx="469176" cy="341581"/>
            </a:xfrm>
            <a:prstGeom prst="rect">
              <a:avLst/>
            </a:prstGeom>
          </p:spPr>
        </p:pic>
      </p:grpSp>
      <p:pic>
        <p:nvPicPr>
          <p:cNvPr id="15" name="图片 14"/>
          <p:cNvPicPr>
            <a:picLocks noChangeAspect="1"/>
          </p:cNvPicPr>
          <p:nvPr/>
        </p:nvPicPr>
        <p:blipFill>
          <a:blip r:embed="rId6" cstate="print"/>
          <a:srcRect t="6230"/>
          <a:stretch>
            <a:fillRect/>
          </a:stretch>
        </p:blipFill>
        <p:spPr>
          <a:xfrm>
            <a:off x="10743565" y="137160"/>
            <a:ext cx="1291590" cy="544830"/>
          </a:xfrm>
          <a:prstGeom prst="rect">
            <a:avLst/>
          </a:prstGeom>
        </p:spPr>
      </p:pic>
      <p:sp>
        <p:nvSpPr>
          <p:cNvPr id="3" name="Text Box 2"/>
          <p:cNvSpPr txBox="1">
            <a:spLocks noGrp="1" noChangeArrowheads="1"/>
          </p:cNvSpPr>
          <p:nvPr>
            <p:custDataLst>
              <p:tags r:id="rId7"/>
            </p:custDataLst>
          </p:nvPr>
        </p:nvSpPr>
        <p:spPr>
          <a:xfrm>
            <a:off x="857250" y="500540"/>
            <a:ext cx="7561263" cy="645160"/>
          </a:xfrm>
          <a:prstGeom prst="rect">
            <a:avLst/>
          </a:prstGeom>
          <a:noFill/>
          <a:ln w="9525">
            <a:noFill/>
            <a:miter lim="800000"/>
          </a:ln>
          <a:effectLst/>
        </p:spPr>
        <p:txBody>
          <a:bodyPr vert="horz" wrap="square" lIns="91440" tIns="45720" rIns="91440" bIns="45720" numCol="1" anchor="ctr" anchorCtr="0" compatLnSpc="1">
            <a:spAutoFit/>
          </a:bodyPr>
          <a:lstStyle>
            <a:lvl1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2pPr>
            <a:lvl3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3pPr>
            <a:lvl4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4pPr>
            <a:lvl5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5pPr>
            <a:lvl6pPr marL="4572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6pPr>
            <a:lvl7pPr marL="9144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7pPr>
            <a:lvl8pPr marL="13716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8pPr>
            <a:lvl9pPr marL="18288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9pPr>
          </a:lstStyle>
          <a:p>
            <a:pPr marL="0" marR="0" lvl="0" indent="0" algn="ctr" defTabSz="914400" rtl="0" eaLnBrk="0" fontAlgn="base" latinLnBrk="0" hangingPunct="0">
              <a:lnSpc>
                <a:spcPct val="100000"/>
              </a:lnSpc>
              <a:spcBef>
                <a:spcPct val="50000"/>
              </a:spcBef>
              <a:spcAft>
                <a:spcPct val="0"/>
              </a:spcAft>
              <a:buClrTx/>
              <a:buSzTx/>
              <a:buFontTx/>
              <a:buNone/>
              <a:defRPr/>
            </a:pPr>
            <a:r>
              <a:rPr kumimoji="0" lang="en-US" alt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r>
              <a:rPr kumimoji="0" 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endParaRPr kumimoji="0" lang="zh-CN" sz="3600" b="1" i="0" u="none" strike="noStrike" kern="0" cap="none" spc="0" normalizeH="0" baseline="0" noProof="0" dirty="0">
              <a:ln>
                <a:noFill/>
              </a:ln>
              <a:solidFill>
                <a:srgbClr val="FF0000"/>
              </a:solidFill>
              <a:effectLst/>
              <a:uLnTx/>
              <a:uFillTx/>
              <a:latin typeface="华文楷体" panose="02010600040101010101" pitchFamily="2" charset="-122"/>
              <a:ea typeface="楷体_GB2312"/>
              <a:cs typeface="+mj-cs"/>
            </a:endParaRPr>
          </a:p>
        </p:txBody>
      </p:sp>
      <p:sp>
        <p:nvSpPr>
          <p:cNvPr id="16" name="文本框 15"/>
          <p:cNvSpPr txBox="1"/>
          <p:nvPr>
            <p:custDataLst>
              <p:tags r:id="rId8"/>
            </p:custDataLst>
          </p:nvPr>
        </p:nvSpPr>
        <p:spPr>
          <a:xfrm>
            <a:off x="0" y="50800"/>
            <a:ext cx="7917180" cy="521970"/>
          </a:xfrm>
          <a:prstGeom prst="rect">
            <a:avLst/>
          </a:prstGeom>
          <a:noFill/>
        </p:spPr>
        <p:txBody>
          <a:bodyPr wrap="square" rtlCol="0">
            <a:spAutoFit/>
          </a:bodyPr>
          <a:p>
            <a:pPr>
              <a:buClrTx/>
              <a:buSzTx/>
              <a:buFontTx/>
            </a:pPr>
            <a:r>
              <a:rPr sz="2800" dirty="0" err="1"/>
              <a:t>7.4、MATLAB在天线仿真计算的应用</a:t>
            </a:r>
            <a:endParaRPr lang="zh-CN" sz="2800" dirty="0" err="1"/>
          </a:p>
        </p:txBody>
      </p:sp>
      <p:sp>
        <p:nvSpPr>
          <p:cNvPr id="17" name="文本框 16"/>
          <p:cNvSpPr txBox="1"/>
          <p:nvPr>
            <p:custDataLst>
              <p:tags r:id="rId9"/>
            </p:custDataLst>
          </p:nvPr>
        </p:nvSpPr>
        <p:spPr>
          <a:xfrm>
            <a:off x="221615" y="649923"/>
            <a:ext cx="10313670" cy="570865"/>
          </a:xfrm>
          <a:prstGeom prst="rect">
            <a:avLst/>
          </a:prstGeom>
          <a:noFill/>
        </p:spPr>
        <p:txBody>
          <a:bodyPr wrap="square" rtlCol="0" anchor="t">
            <a:spAutoFit/>
          </a:bodyPr>
          <a:p>
            <a:pPr marL="342900" marR="0" indent="-342900" defTabSz="914400" fontAlgn="base">
              <a:lnSpc>
                <a:spcPct val="130000"/>
              </a:lnSpc>
              <a:spcBef>
                <a:spcPct val="20000"/>
              </a:spcBef>
              <a:spcAft>
                <a:spcPct val="0"/>
              </a:spcAft>
              <a:buClrTx/>
              <a:buSzTx/>
              <a:buFont typeface="Wingdings" panose="05000000000000000000" pitchFamily="2" charset="2"/>
              <a:buNone/>
              <a:defRPr/>
            </a:pPr>
            <a:r>
              <a:rPr lang="en-US" altLang="zh-CN" sz="2400" b="1" kern="0" noProof="0" dirty="0" smtClean="0">
                <a:ln>
                  <a:noFill/>
                </a:ln>
                <a:effectLst/>
                <a:uLnTx/>
                <a:uFillTx/>
                <a:latin typeface="宋体" panose="02010600030101010101" pitchFamily="2" charset="-122"/>
                <a:ea typeface="楷体_GB2312"/>
                <a:sym typeface="+mn-ea"/>
              </a:rPr>
              <a:t>7.4.</a:t>
            </a:r>
            <a:r>
              <a:rPr lang="en-US" altLang="zh-CN" sz="2400" b="1" kern="0" noProof="0" dirty="0" smtClean="0">
                <a:latin typeface="宋体" panose="02010600030101010101" pitchFamily="2" charset="-122"/>
                <a:ea typeface="楷体_GB2312"/>
                <a:sym typeface="+mn-ea"/>
              </a:rPr>
              <a:t>6</a:t>
            </a:r>
            <a:r>
              <a:rPr lang="en-US" altLang="zh-CN" sz="2400" b="1" kern="0" noProof="0" dirty="0" smtClean="0">
                <a:latin typeface="宋体" panose="02010600030101010101" pitchFamily="2" charset="-122"/>
                <a:ea typeface="楷体_GB2312"/>
                <a:sym typeface="+mn-ea"/>
              </a:rPr>
              <a:t> 天线阵</a:t>
            </a:r>
            <a:endParaRPr lang="en-US" altLang="zh-CN" sz="2400" b="1" kern="0" noProof="0" dirty="0" smtClean="0">
              <a:ln>
                <a:noFill/>
              </a:ln>
              <a:effectLst/>
              <a:uLnTx/>
              <a:uFillTx/>
              <a:latin typeface="宋体" panose="02010600030101010101" pitchFamily="2" charset="-122"/>
              <a:ea typeface="楷体_GB2312"/>
              <a:sym typeface="+mn-ea"/>
            </a:endParaRPr>
          </a:p>
        </p:txBody>
      </p:sp>
      <p:sp>
        <p:nvSpPr>
          <p:cNvPr id="11266" name="文本占位符 11265"/>
          <p:cNvSpPr>
            <a:spLocks noGrp="1"/>
          </p:cNvSpPr>
          <p:nvPr>
            <p:custDataLst>
              <p:tags r:id="rId10"/>
            </p:custDataLst>
          </p:nvPr>
        </p:nvSpPr>
        <p:spPr>
          <a:xfrm>
            <a:off x="857250" y="1628140"/>
            <a:ext cx="4232910" cy="4800600"/>
          </a:xfrm>
          <a:prstGeom prst="rect">
            <a:avLst/>
          </a:prstGeom>
          <a:noFill/>
          <a:ln w="9525">
            <a:noFill/>
            <a:miter/>
          </a:ln>
        </p:spPr>
        <p:txBody>
          <a:bodyPr/>
          <a:lstStyle>
            <a:lvl1pPr marL="342900" lvl="0" indent="-3429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3200" b="0" i="0" u="none" kern="1200" baseline="0">
                <a:solidFill>
                  <a:schemeClr val="tx1"/>
                </a:solidFill>
                <a:effectLst>
                  <a:outerShdw blurRad="38100" dist="38100" dir="2700000">
                    <a:srgbClr val="000000"/>
                  </a:outerShdw>
                </a:effectLst>
                <a:latin typeface="+mn-lt"/>
                <a:ea typeface="+mn-ea"/>
                <a:cs typeface="+mn-cs"/>
              </a:defRPr>
            </a:lvl1pPr>
            <a:lvl2pPr marL="742950" lvl="1" indent="-285750" algn="l" defTabSz="914400" eaLnBrk="1" fontAlgn="base" latinLnBrk="0" hangingPunct="1">
              <a:spcBef>
                <a:spcPct val="20000"/>
              </a:spcBef>
              <a:spcAft>
                <a:spcPct val="0"/>
              </a:spcAft>
              <a:buClr>
                <a:schemeClr val="accent2"/>
              </a:buClr>
              <a:buSzPct val="70000"/>
              <a:buFont typeface="Wingdings" panose="05000000000000000000" pitchFamily="2" charset="2"/>
              <a:buChar char="n"/>
              <a:defRPr sz="2800" b="0" i="0" u="none" kern="1200" baseline="0">
                <a:solidFill>
                  <a:schemeClr val="tx1"/>
                </a:solidFill>
                <a:effectLst>
                  <a:outerShdw blurRad="38100" dist="38100" dir="2700000">
                    <a:srgbClr val="000000"/>
                  </a:outerShdw>
                </a:effectLst>
                <a:latin typeface="+mn-lt"/>
                <a:ea typeface="+mn-ea"/>
                <a:cs typeface="+mn-cs"/>
              </a:defRPr>
            </a:lvl2pPr>
            <a:lvl3pPr marL="1143000" lvl="2" indent="-228600" algn="l" defTabSz="914400" eaLnBrk="1" fontAlgn="base" latinLnBrk="0" hangingPunct="1">
              <a:spcBef>
                <a:spcPct val="20000"/>
              </a:spcBef>
              <a:spcAft>
                <a:spcPct val="0"/>
              </a:spcAft>
              <a:buClr>
                <a:schemeClr val="tx2"/>
              </a:buClr>
              <a:buSzPct val="70000"/>
              <a:buFont typeface="Wingdings" panose="05000000000000000000" pitchFamily="2" charset="2"/>
              <a:buChar char="n"/>
              <a:defRPr sz="2400" b="0" i="0" u="none" kern="1200" baseline="0">
                <a:solidFill>
                  <a:schemeClr val="tx1"/>
                </a:solidFill>
                <a:effectLst>
                  <a:outerShdw blurRad="38100" dist="38100" dir="2700000">
                    <a:srgbClr val="000000"/>
                  </a:outerShdw>
                </a:effectLst>
                <a:latin typeface="+mn-lt"/>
                <a:ea typeface="+mn-ea"/>
                <a:cs typeface="+mn-cs"/>
              </a:defRPr>
            </a:lvl3pPr>
            <a:lvl4pPr marL="1600200" lvl="3" indent="-228600" algn="l" defTabSz="914400" eaLnBrk="1" fontAlgn="base" latinLnBrk="0" hangingPunct="1">
              <a:spcBef>
                <a:spcPct val="20000"/>
              </a:spcBef>
              <a:spcAft>
                <a:spcPct val="0"/>
              </a:spcAft>
              <a:buClr>
                <a:schemeClr val="accent2"/>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4pPr>
            <a:lvl5pPr marL="2057400" lvl="4"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5pPr>
            <a:lvl6pPr marL="2514600" lvl="5"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6pPr>
            <a:lvl7pPr marL="2971800" lvl="6"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7pPr>
            <a:lvl8pPr marL="3429000" lvl="7"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8pPr>
            <a:lvl9pPr marL="3886200" lvl="8"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9pPr>
          </a:lstStyle>
          <a:p>
            <a:pPr marL="0" indent="0">
              <a:lnSpc>
                <a:spcPct val="150000"/>
              </a:lnSpc>
              <a:spcBef>
                <a:spcPts val="0"/>
              </a:spcBef>
              <a:buNone/>
            </a:pPr>
            <a:r>
              <a:rPr lang="zh-CN" altLang="en-US" sz="2400" strike="noStrike" noProof="1" dirty="0">
                <a:solidFill>
                  <a:schemeClr val="tx1"/>
                </a:solidFill>
                <a:effectLst/>
              </a:rPr>
              <a:t>可绘制二维、三维</a:t>
            </a:r>
            <a:r>
              <a:rPr lang="zh-CN" altLang="en-US" sz="2400" strike="noStrike" noProof="1" dirty="0">
                <a:solidFill>
                  <a:schemeClr val="tx1"/>
                </a:solidFill>
                <a:effectLst/>
              </a:rPr>
              <a:t>方向图。</a:t>
            </a:r>
            <a:endParaRPr lang="zh-CN" altLang="en-US" sz="2400" strike="noStrike" noProof="1" dirty="0">
              <a:solidFill>
                <a:schemeClr val="tx1"/>
              </a:solidFill>
              <a:effectLst/>
            </a:endParaRPr>
          </a:p>
        </p:txBody>
      </p:sp>
      <p:sp>
        <p:nvSpPr>
          <p:cNvPr id="4" name="文本框 3"/>
          <p:cNvSpPr txBox="1"/>
          <p:nvPr/>
        </p:nvSpPr>
        <p:spPr>
          <a:xfrm>
            <a:off x="3188335" y="612775"/>
            <a:ext cx="2584450" cy="645160"/>
          </a:xfrm>
          <a:prstGeom prst="rect">
            <a:avLst/>
          </a:prstGeom>
          <a:noFill/>
        </p:spPr>
        <p:txBody>
          <a:bodyPr wrap="square" rtlCol="0" anchor="t">
            <a:spAutoFit/>
          </a:bodyPr>
          <a:p>
            <a:pPr marL="0" indent="0">
              <a:lnSpc>
                <a:spcPct val="150000"/>
              </a:lnSpc>
              <a:spcBef>
                <a:spcPts val="0"/>
              </a:spcBef>
              <a:buNone/>
            </a:pPr>
            <a:r>
              <a:rPr lang="zh-CN" sz="2400" b="1" dirty="0">
                <a:solidFill>
                  <a:srgbClr val="FF0000"/>
                </a:solidFill>
                <a:effectLst/>
                <a:latin typeface="+mn-ea"/>
                <a:cs typeface="+mn-ea"/>
                <a:sym typeface="+mn-ea"/>
              </a:rPr>
              <a:t>天线工具箱</a:t>
            </a:r>
            <a:endParaRPr sz="2400" b="1" dirty="0">
              <a:solidFill>
                <a:srgbClr val="FF0000"/>
              </a:solidFill>
              <a:effectLst/>
              <a:latin typeface="+mn-ea"/>
              <a:cs typeface="+mn-ea"/>
              <a:sym typeface="+mn-ea"/>
            </a:endParaRPr>
          </a:p>
        </p:txBody>
      </p:sp>
      <p:pic>
        <p:nvPicPr>
          <p:cNvPr id="7" name="图片 6"/>
          <p:cNvPicPr>
            <a:picLocks noChangeAspect="1"/>
          </p:cNvPicPr>
          <p:nvPr>
            <p:custDataLst>
              <p:tags r:id="rId11"/>
            </p:custDataLst>
          </p:nvPr>
        </p:nvPicPr>
        <p:blipFill>
          <a:blip r:embed="rId12"/>
          <a:stretch>
            <a:fillRect/>
          </a:stretch>
        </p:blipFill>
        <p:spPr>
          <a:xfrm>
            <a:off x="424815" y="2753360"/>
            <a:ext cx="4700270" cy="3429000"/>
          </a:xfrm>
          <a:prstGeom prst="rect">
            <a:avLst/>
          </a:prstGeom>
        </p:spPr>
      </p:pic>
      <p:pic>
        <p:nvPicPr>
          <p:cNvPr id="18" name="图片 17"/>
          <p:cNvPicPr>
            <a:picLocks noChangeAspect="1"/>
          </p:cNvPicPr>
          <p:nvPr>
            <p:custDataLst>
              <p:tags r:id="rId13"/>
            </p:custDataLst>
          </p:nvPr>
        </p:nvPicPr>
        <p:blipFill>
          <a:blip r:embed="rId14"/>
          <a:stretch>
            <a:fillRect/>
          </a:stretch>
        </p:blipFill>
        <p:spPr>
          <a:xfrm>
            <a:off x="5336540" y="1625600"/>
            <a:ext cx="3378200" cy="3338195"/>
          </a:xfrm>
          <a:prstGeom prst="rect">
            <a:avLst/>
          </a:prstGeom>
        </p:spPr>
      </p:pic>
      <p:pic>
        <p:nvPicPr>
          <p:cNvPr id="19" name="图片 18"/>
          <p:cNvPicPr>
            <a:picLocks noChangeAspect="1"/>
          </p:cNvPicPr>
          <p:nvPr>
            <p:custDataLst>
              <p:tags r:id="rId15"/>
            </p:custDataLst>
          </p:nvPr>
        </p:nvPicPr>
        <p:blipFill>
          <a:blip r:embed="rId16"/>
          <a:stretch>
            <a:fillRect/>
          </a:stretch>
        </p:blipFill>
        <p:spPr>
          <a:xfrm>
            <a:off x="8714740" y="1628140"/>
            <a:ext cx="3381375" cy="3340735"/>
          </a:xfrm>
          <a:prstGeom prst="rect">
            <a:avLst/>
          </a:prstGeom>
        </p:spPr>
      </p:pic>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0" y="624143"/>
            <a:ext cx="12192000" cy="0"/>
          </a:xfrm>
          <a:prstGeom prst="line">
            <a:avLst/>
          </a:prstGeom>
          <a:ln w="15875">
            <a:solidFill>
              <a:srgbClr val="1F4E79"/>
            </a:solidFil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0" y="6316082"/>
            <a:ext cx="12192000" cy="580723"/>
          </a:xfrm>
          <a:prstGeom prst="rect">
            <a:avLst/>
          </a:prstGeom>
          <a:solidFill>
            <a:schemeClr val="accent5">
              <a:lumMod val="50000"/>
            </a:schemeClr>
          </a:solidFill>
          <a:ln>
            <a:noFill/>
          </a:ln>
        </p:spPr>
        <p:txBody>
          <a:bodyPr wrap="square" rtlCol="0">
            <a:spAutoFit/>
          </a:bodyPr>
          <a:lstStyle/>
          <a:p>
            <a:endParaRPr lang="zh-CN" altLang="en-US" dirty="0"/>
          </a:p>
        </p:txBody>
      </p:sp>
      <p:grpSp>
        <p:nvGrpSpPr>
          <p:cNvPr id="9" name="组合 8"/>
          <p:cNvGrpSpPr/>
          <p:nvPr/>
        </p:nvGrpSpPr>
        <p:grpSpPr>
          <a:xfrm>
            <a:off x="5311303" y="6457891"/>
            <a:ext cx="1843236" cy="400109"/>
            <a:chOff x="76140" y="6477345"/>
            <a:chExt cx="1947504" cy="400109"/>
          </a:xfrm>
        </p:grpSpPr>
        <p:pic>
          <p:nvPicPr>
            <p:cNvPr id="10" name="图片 9"/>
            <p:cNvPicPr>
              <a:picLocks noChangeAspect="1"/>
            </p:cNvPicPr>
            <p:nvPr/>
          </p:nvPicPr>
          <p:blipFill>
            <a:blip r:embed="rId1" cstate="print">
              <a:biLevel thresh="25000"/>
              <a:extLst>
                <a:ext uri="{28A0092B-C50C-407E-A947-70E740481C1C}">
                  <a14:useLocalDpi xmlns:a14="http://schemas.microsoft.com/office/drawing/2010/main" val="0"/>
                </a:ext>
              </a:extLst>
            </a:blip>
            <a:stretch>
              <a:fillRect/>
            </a:stretch>
          </p:blipFill>
          <p:spPr>
            <a:xfrm>
              <a:off x="76140" y="6477345"/>
              <a:ext cx="400109" cy="400109"/>
            </a:xfrm>
            <a:prstGeom prst="rect">
              <a:avLst/>
            </a:prstGeom>
          </p:spPr>
        </p:pic>
        <p:pic>
          <p:nvPicPr>
            <p:cNvPr id="11" name="图片 10"/>
            <p:cNvPicPr>
              <a:picLocks noChangeAspect="1"/>
            </p:cNvPicPr>
            <p:nvPr/>
          </p:nvPicPr>
          <p:blipFill rotWithShape="1">
            <a:blip r:embed="rId2">
              <a:biLevel thresh="25000"/>
            </a:blip>
            <a:srcRect l="1" t="6582" r="-25334" b="26979"/>
            <a:stretch>
              <a:fillRect/>
            </a:stretch>
          </p:blipFill>
          <p:spPr>
            <a:xfrm>
              <a:off x="414611" y="6477345"/>
              <a:ext cx="724874" cy="380655"/>
            </a:xfrm>
            <a:prstGeom prst="rect">
              <a:avLst/>
            </a:prstGeom>
          </p:spPr>
        </p:pic>
        <p:pic>
          <p:nvPicPr>
            <p:cNvPr id="12" name="图片 11"/>
            <p:cNvPicPr>
              <a:picLocks noChangeAspect="1"/>
            </p:cNvPicPr>
            <p:nvPr/>
          </p:nvPicPr>
          <p:blipFill rotWithShape="1">
            <a:blip r:embed="rId3">
              <a:biLevel thresh="25000"/>
              <a:extLst>
                <a:ext uri="{28A0092B-C50C-407E-A947-70E740481C1C}">
                  <a14:useLocalDpi xmlns:a14="http://schemas.microsoft.com/office/drawing/2010/main" val="0"/>
                </a:ext>
              </a:extLst>
            </a:blip>
            <a:srcRect l="32814" t="12432" r="55484" b="78542"/>
            <a:stretch>
              <a:fillRect/>
            </a:stretch>
          </p:blipFill>
          <p:spPr>
            <a:xfrm rot="1259126">
              <a:off x="895509" y="6508504"/>
              <a:ext cx="402920" cy="310802"/>
            </a:xfrm>
            <a:prstGeom prst="rect">
              <a:avLst/>
            </a:prstGeom>
          </p:spPr>
        </p:pic>
        <p:pic>
          <p:nvPicPr>
            <p:cNvPr id="13" name="图片 12"/>
            <p:cNvPicPr>
              <a:picLocks noChangeAspect="1"/>
            </p:cNvPicPr>
            <p:nvPr/>
          </p:nvPicPr>
          <p:blipFill rotWithShape="1">
            <a:blip r:embed="rId4" cstate="print"/>
            <a:srcRect t="-1" b="16526"/>
            <a:stretch>
              <a:fillRect/>
            </a:stretch>
          </p:blipFill>
          <p:spPr>
            <a:xfrm rot="589386">
              <a:off x="1256498" y="6481317"/>
              <a:ext cx="388026" cy="326437"/>
            </a:xfrm>
            <a:prstGeom prst="rect">
              <a:avLst/>
            </a:prstGeom>
          </p:spPr>
        </p:pic>
        <p:pic>
          <p:nvPicPr>
            <p:cNvPr id="14" name="图片 13"/>
            <p:cNvPicPr>
              <a:picLocks noChangeAspect="1"/>
            </p:cNvPicPr>
            <p:nvPr/>
          </p:nvPicPr>
          <p:blipFill rotWithShape="1">
            <a:blip r:embed="rId5" cstate="print"/>
            <a:srcRect t="18211" b="8984"/>
            <a:stretch>
              <a:fillRect/>
            </a:stretch>
          </p:blipFill>
          <p:spPr>
            <a:xfrm>
              <a:off x="1554468" y="6496881"/>
              <a:ext cx="469176" cy="341581"/>
            </a:xfrm>
            <a:prstGeom prst="rect">
              <a:avLst/>
            </a:prstGeom>
          </p:spPr>
        </p:pic>
      </p:grpSp>
      <p:pic>
        <p:nvPicPr>
          <p:cNvPr id="15" name="图片 14"/>
          <p:cNvPicPr>
            <a:picLocks noChangeAspect="1"/>
          </p:cNvPicPr>
          <p:nvPr/>
        </p:nvPicPr>
        <p:blipFill>
          <a:blip r:embed="rId6" cstate="print"/>
          <a:srcRect t="6230"/>
          <a:stretch>
            <a:fillRect/>
          </a:stretch>
        </p:blipFill>
        <p:spPr>
          <a:xfrm>
            <a:off x="10743565" y="137160"/>
            <a:ext cx="1291590" cy="544830"/>
          </a:xfrm>
          <a:prstGeom prst="rect">
            <a:avLst/>
          </a:prstGeom>
        </p:spPr>
      </p:pic>
      <p:sp>
        <p:nvSpPr>
          <p:cNvPr id="3" name="Text Box 2"/>
          <p:cNvSpPr txBox="1">
            <a:spLocks noGrp="1" noChangeArrowheads="1"/>
          </p:cNvSpPr>
          <p:nvPr>
            <p:custDataLst>
              <p:tags r:id="rId7"/>
            </p:custDataLst>
          </p:nvPr>
        </p:nvSpPr>
        <p:spPr>
          <a:xfrm>
            <a:off x="857250" y="500540"/>
            <a:ext cx="7561263" cy="645160"/>
          </a:xfrm>
          <a:prstGeom prst="rect">
            <a:avLst/>
          </a:prstGeom>
          <a:noFill/>
          <a:ln w="9525">
            <a:noFill/>
            <a:miter lim="800000"/>
          </a:ln>
          <a:effectLst/>
        </p:spPr>
        <p:txBody>
          <a:bodyPr vert="horz" wrap="square" lIns="91440" tIns="45720" rIns="91440" bIns="45720" numCol="1" anchor="ctr" anchorCtr="0" compatLnSpc="1">
            <a:spAutoFit/>
          </a:bodyPr>
          <a:lstStyle>
            <a:lvl1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2pPr>
            <a:lvl3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3pPr>
            <a:lvl4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4pPr>
            <a:lvl5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5pPr>
            <a:lvl6pPr marL="4572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6pPr>
            <a:lvl7pPr marL="9144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7pPr>
            <a:lvl8pPr marL="13716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8pPr>
            <a:lvl9pPr marL="18288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9pPr>
          </a:lstStyle>
          <a:p>
            <a:pPr marL="0" marR="0" lvl="0" indent="0" algn="ctr" defTabSz="914400" rtl="0" eaLnBrk="0" fontAlgn="base" latinLnBrk="0" hangingPunct="0">
              <a:lnSpc>
                <a:spcPct val="100000"/>
              </a:lnSpc>
              <a:spcBef>
                <a:spcPct val="50000"/>
              </a:spcBef>
              <a:spcAft>
                <a:spcPct val="0"/>
              </a:spcAft>
              <a:buClrTx/>
              <a:buSzTx/>
              <a:buFontTx/>
              <a:buNone/>
              <a:defRPr/>
            </a:pPr>
            <a:r>
              <a:rPr kumimoji="0" lang="en-US" alt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r>
              <a:rPr kumimoji="0" 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endParaRPr kumimoji="0" lang="zh-CN" sz="3600" b="1" i="0" u="none" strike="noStrike" kern="0" cap="none" spc="0" normalizeH="0" baseline="0" noProof="0" dirty="0">
              <a:ln>
                <a:noFill/>
              </a:ln>
              <a:solidFill>
                <a:srgbClr val="FF0000"/>
              </a:solidFill>
              <a:effectLst/>
              <a:uLnTx/>
              <a:uFillTx/>
              <a:latin typeface="华文楷体" panose="02010600040101010101" pitchFamily="2" charset="-122"/>
              <a:ea typeface="楷体_GB2312"/>
              <a:cs typeface="+mj-cs"/>
            </a:endParaRPr>
          </a:p>
        </p:txBody>
      </p:sp>
      <p:sp>
        <p:nvSpPr>
          <p:cNvPr id="16" name="文本框 15"/>
          <p:cNvSpPr txBox="1"/>
          <p:nvPr>
            <p:custDataLst>
              <p:tags r:id="rId8"/>
            </p:custDataLst>
          </p:nvPr>
        </p:nvSpPr>
        <p:spPr>
          <a:xfrm>
            <a:off x="0" y="50800"/>
            <a:ext cx="7917180" cy="521970"/>
          </a:xfrm>
          <a:prstGeom prst="rect">
            <a:avLst/>
          </a:prstGeom>
          <a:noFill/>
        </p:spPr>
        <p:txBody>
          <a:bodyPr wrap="square" rtlCol="0">
            <a:spAutoFit/>
          </a:bodyPr>
          <a:p>
            <a:pPr>
              <a:buClrTx/>
              <a:buSzTx/>
              <a:buFontTx/>
            </a:pPr>
            <a:r>
              <a:rPr sz="2800" dirty="0" err="1"/>
              <a:t>7.4、MATLAB在天线仿真计算的应用</a:t>
            </a:r>
            <a:endParaRPr lang="zh-CN" sz="2800" dirty="0" err="1"/>
          </a:p>
        </p:txBody>
      </p:sp>
      <p:sp>
        <p:nvSpPr>
          <p:cNvPr id="17" name="文本框 16"/>
          <p:cNvSpPr txBox="1"/>
          <p:nvPr>
            <p:custDataLst>
              <p:tags r:id="rId9"/>
            </p:custDataLst>
          </p:nvPr>
        </p:nvSpPr>
        <p:spPr>
          <a:xfrm>
            <a:off x="221615" y="649923"/>
            <a:ext cx="10313670" cy="570865"/>
          </a:xfrm>
          <a:prstGeom prst="rect">
            <a:avLst/>
          </a:prstGeom>
          <a:noFill/>
        </p:spPr>
        <p:txBody>
          <a:bodyPr wrap="square" rtlCol="0" anchor="t">
            <a:spAutoFit/>
          </a:bodyPr>
          <a:p>
            <a:pPr marL="342900" marR="0" indent="-342900" defTabSz="914400" fontAlgn="base">
              <a:lnSpc>
                <a:spcPct val="130000"/>
              </a:lnSpc>
              <a:spcBef>
                <a:spcPct val="20000"/>
              </a:spcBef>
              <a:spcAft>
                <a:spcPct val="0"/>
              </a:spcAft>
              <a:buClrTx/>
              <a:buSzTx/>
              <a:buFont typeface="Wingdings" panose="05000000000000000000" pitchFamily="2" charset="2"/>
              <a:buNone/>
              <a:defRPr/>
            </a:pPr>
            <a:r>
              <a:rPr lang="en-US" altLang="zh-CN" sz="2400" b="1" kern="0" noProof="0" dirty="0" smtClean="0">
                <a:ln>
                  <a:noFill/>
                </a:ln>
                <a:effectLst/>
                <a:uLnTx/>
                <a:uFillTx/>
                <a:latin typeface="宋体" panose="02010600030101010101" pitchFamily="2" charset="-122"/>
                <a:ea typeface="楷体_GB2312"/>
                <a:sym typeface="+mn-ea"/>
              </a:rPr>
              <a:t>7.4.</a:t>
            </a:r>
            <a:r>
              <a:rPr lang="en-US" altLang="zh-CN" sz="2400" b="1" kern="0" noProof="0" dirty="0" smtClean="0">
                <a:latin typeface="宋体" panose="02010600030101010101" pitchFamily="2" charset="-122"/>
                <a:ea typeface="楷体_GB2312"/>
                <a:sym typeface="+mn-ea"/>
              </a:rPr>
              <a:t>6</a:t>
            </a:r>
            <a:r>
              <a:rPr lang="en-US" altLang="zh-CN" sz="2400" b="1" kern="0" noProof="0" dirty="0" smtClean="0">
                <a:latin typeface="宋体" panose="02010600030101010101" pitchFamily="2" charset="-122"/>
                <a:ea typeface="楷体_GB2312"/>
                <a:sym typeface="+mn-ea"/>
              </a:rPr>
              <a:t> 天线阵</a:t>
            </a:r>
            <a:endParaRPr lang="en-US" altLang="zh-CN" sz="2400" b="1" kern="0" noProof="0" dirty="0" smtClean="0">
              <a:ln>
                <a:noFill/>
              </a:ln>
              <a:effectLst/>
              <a:uLnTx/>
              <a:uFillTx/>
              <a:latin typeface="宋体" panose="02010600030101010101" pitchFamily="2" charset="-122"/>
              <a:ea typeface="楷体_GB2312"/>
              <a:sym typeface="+mn-ea"/>
            </a:endParaRPr>
          </a:p>
        </p:txBody>
      </p:sp>
      <p:sp>
        <p:nvSpPr>
          <p:cNvPr id="11266" name="文本占位符 11265"/>
          <p:cNvSpPr>
            <a:spLocks noGrp="1"/>
          </p:cNvSpPr>
          <p:nvPr>
            <p:custDataLst>
              <p:tags r:id="rId10"/>
            </p:custDataLst>
          </p:nvPr>
        </p:nvSpPr>
        <p:spPr>
          <a:xfrm>
            <a:off x="857250" y="1461770"/>
            <a:ext cx="5963285" cy="4800600"/>
          </a:xfrm>
          <a:prstGeom prst="rect">
            <a:avLst/>
          </a:prstGeom>
          <a:noFill/>
          <a:ln w="9525">
            <a:noFill/>
            <a:miter/>
          </a:ln>
        </p:spPr>
        <p:txBody>
          <a:bodyPr/>
          <a:lstStyle>
            <a:lvl1pPr marL="342900" lvl="0" indent="-3429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3200" b="0" i="0" u="none" kern="1200" baseline="0">
                <a:solidFill>
                  <a:schemeClr val="tx1"/>
                </a:solidFill>
                <a:effectLst>
                  <a:outerShdw blurRad="38100" dist="38100" dir="2700000">
                    <a:srgbClr val="000000"/>
                  </a:outerShdw>
                </a:effectLst>
                <a:latin typeface="+mn-lt"/>
                <a:ea typeface="+mn-ea"/>
                <a:cs typeface="+mn-cs"/>
              </a:defRPr>
            </a:lvl1pPr>
            <a:lvl2pPr marL="742950" lvl="1" indent="-285750" algn="l" defTabSz="914400" eaLnBrk="1" fontAlgn="base" latinLnBrk="0" hangingPunct="1">
              <a:spcBef>
                <a:spcPct val="20000"/>
              </a:spcBef>
              <a:spcAft>
                <a:spcPct val="0"/>
              </a:spcAft>
              <a:buClr>
                <a:schemeClr val="accent2"/>
              </a:buClr>
              <a:buSzPct val="70000"/>
              <a:buFont typeface="Wingdings" panose="05000000000000000000" pitchFamily="2" charset="2"/>
              <a:buChar char="n"/>
              <a:defRPr sz="2800" b="0" i="0" u="none" kern="1200" baseline="0">
                <a:solidFill>
                  <a:schemeClr val="tx1"/>
                </a:solidFill>
                <a:effectLst>
                  <a:outerShdw blurRad="38100" dist="38100" dir="2700000">
                    <a:srgbClr val="000000"/>
                  </a:outerShdw>
                </a:effectLst>
                <a:latin typeface="+mn-lt"/>
                <a:ea typeface="+mn-ea"/>
                <a:cs typeface="+mn-cs"/>
              </a:defRPr>
            </a:lvl2pPr>
            <a:lvl3pPr marL="1143000" lvl="2" indent="-228600" algn="l" defTabSz="914400" eaLnBrk="1" fontAlgn="base" latinLnBrk="0" hangingPunct="1">
              <a:spcBef>
                <a:spcPct val="20000"/>
              </a:spcBef>
              <a:spcAft>
                <a:spcPct val="0"/>
              </a:spcAft>
              <a:buClr>
                <a:schemeClr val="tx2"/>
              </a:buClr>
              <a:buSzPct val="70000"/>
              <a:buFont typeface="Wingdings" panose="05000000000000000000" pitchFamily="2" charset="2"/>
              <a:buChar char="n"/>
              <a:defRPr sz="2400" b="0" i="0" u="none" kern="1200" baseline="0">
                <a:solidFill>
                  <a:schemeClr val="tx1"/>
                </a:solidFill>
                <a:effectLst>
                  <a:outerShdw blurRad="38100" dist="38100" dir="2700000">
                    <a:srgbClr val="000000"/>
                  </a:outerShdw>
                </a:effectLst>
                <a:latin typeface="+mn-lt"/>
                <a:ea typeface="+mn-ea"/>
                <a:cs typeface="+mn-cs"/>
              </a:defRPr>
            </a:lvl3pPr>
            <a:lvl4pPr marL="1600200" lvl="3" indent="-228600" algn="l" defTabSz="914400" eaLnBrk="1" fontAlgn="base" latinLnBrk="0" hangingPunct="1">
              <a:spcBef>
                <a:spcPct val="20000"/>
              </a:spcBef>
              <a:spcAft>
                <a:spcPct val="0"/>
              </a:spcAft>
              <a:buClr>
                <a:schemeClr val="accent2"/>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4pPr>
            <a:lvl5pPr marL="2057400" lvl="4"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5pPr>
            <a:lvl6pPr marL="2514600" lvl="5"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6pPr>
            <a:lvl7pPr marL="2971800" lvl="6"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7pPr>
            <a:lvl8pPr marL="3429000" lvl="7"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8pPr>
            <a:lvl9pPr marL="3886200" lvl="8"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9pPr>
          </a:lstStyle>
          <a:p>
            <a:pPr marL="0" indent="0">
              <a:lnSpc>
                <a:spcPct val="150000"/>
              </a:lnSpc>
              <a:spcBef>
                <a:spcPts val="0"/>
              </a:spcBef>
              <a:buNone/>
            </a:pPr>
            <a:r>
              <a:rPr lang="en-US" altLang="zh-CN" sz="2400" strike="noStrike" noProof="1" dirty="0">
                <a:solidFill>
                  <a:schemeClr val="tx1"/>
                </a:solidFill>
                <a:effectLst/>
              </a:rPr>
              <a:t>         </a:t>
            </a:r>
            <a:r>
              <a:rPr lang="zh-CN" altLang="en-US" sz="2400" strike="noStrike" noProof="1" dirty="0">
                <a:solidFill>
                  <a:schemeClr val="tx1"/>
                </a:solidFill>
                <a:effectLst/>
              </a:rPr>
              <a:t>使用impedance 函数计算并绘制天线阵的有源阻抗。有源阻抗或扫描阻抗指的是阵列天线中所有单元天线都被激活时的每个单元天线的输入阻抗。可以通过指定单元天线的序号来分别观察每个单元天线的输入阻抗，也可以通过改变单元天线的序号同时观察全部单元天线的输入阻抗。</a:t>
            </a:r>
            <a:endParaRPr lang="zh-CN" altLang="en-US" sz="2400" strike="noStrike" noProof="1" dirty="0">
              <a:solidFill>
                <a:schemeClr val="tx1"/>
              </a:solidFill>
              <a:effectLst/>
            </a:endParaRPr>
          </a:p>
        </p:txBody>
      </p:sp>
      <p:sp>
        <p:nvSpPr>
          <p:cNvPr id="4" name="文本框 3"/>
          <p:cNvSpPr txBox="1"/>
          <p:nvPr/>
        </p:nvSpPr>
        <p:spPr>
          <a:xfrm>
            <a:off x="3188335" y="612775"/>
            <a:ext cx="2584450" cy="645160"/>
          </a:xfrm>
          <a:prstGeom prst="rect">
            <a:avLst/>
          </a:prstGeom>
          <a:noFill/>
        </p:spPr>
        <p:txBody>
          <a:bodyPr wrap="square" rtlCol="0" anchor="t">
            <a:spAutoFit/>
          </a:bodyPr>
          <a:p>
            <a:pPr marL="0" indent="0">
              <a:lnSpc>
                <a:spcPct val="150000"/>
              </a:lnSpc>
              <a:spcBef>
                <a:spcPts val="0"/>
              </a:spcBef>
              <a:buNone/>
            </a:pPr>
            <a:r>
              <a:rPr lang="zh-CN" sz="2400" b="1" dirty="0">
                <a:solidFill>
                  <a:srgbClr val="FF0000"/>
                </a:solidFill>
                <a:effectLst/>
                <a:latin typeface="+mn-ea"/>
                <a:cs typeface="+mn-ea"/>
                <a:sym typeface="+mn-ea"/>
              </a:rPr>
              <a:t>天线工具箱</a:t>
            </a:r>
            <a:endParaRPr sz="2400" b="1" dirty="0">
              <a:solidFill>
                <a:srgbClr val="FF0000"/>
              </a:solidFill>
              <a:effectLst/>
              <a:latin typeface="+mn-ea"/>
              <a:cs typeface="+mn-ea"/>
              <a:sym typeface="+mn-ea"/>
            </a:endParaRPr>
          </a:p>
        </p:txBody>
      </p:sp>
      <p:pic>
        <p:nvPicPr>
          <p:cNvPr id="6" name="图片 5"/>
          <p:cNvPicPr>
            <a:picLocks noChangeAspect="1"/>
          </p:cNvPicPr>
          <p:nvPr>
            <p:custDataLst>
              <p:tags r:id="rId11"/>
            </p:custDataLst>
          </p:nvPr>
        </p:nvPicPr>
        <p:blipFill>
          <a:blip r:embed="rId12"/>
          <a:stretch>
            <a:fillRect/>
          </a:stretch>
        </p:blipFill>
        <p:spPr>
          <a:xfrm>
            <a:off x="6746875" y="1364615"/>
            <a:ext cx="5074285" cy="3822065"/>
          </a:xfrm>
          <a:prstGeom prst="rect">
            <a:avLst/>
          </a:prstGeom>
        </p:spPr>
      </p:pic>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0" y="624143"/>
            <a:ext cx="12192000" cy="0"/>
          </a:xfrm>
          <a:prstGeom prst="line">
            <a:avLst/>
          </a:prstGeom>
          <a:ln w="15875">
            <a:solidFill>
              <a:srgbClr val="1F4E79"/>
            </a:solidFil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0" y="6316082"/>
            <a:ext cx="12192000" cy="580723"/>
          </a:xfrm>
          <a:prstGeom prst="rect">
            <a:avLst/>
          </a:prstGeom>
          <a:solidFill>
            <a:schemeClr val="accent5">
              <a:lumMod val="50000"/>
            </a:schemeClr>
          </a:solidFill>
          <a:ln>
            <a:noFill/>
          </a:ln>
        </p:spPr>
        <p:txBody>
          <a:bodyPr wrap="square" rtlCol="0">
            <a:spAutoFit/>
          </a:bodyPr>
          <a:lstStyle/>
          <a:p>
            <a:endParaRPr lang="zh-CN" altLang="en-US" dirty="0"/>
          </a:p>
        </p:txBody>
      </p:sp>
      <p:grpSp>
        <p:nvGrpSpPr>
          <p:cNvPr id="9" name="组合 8"/>
          <p:cNvGrpSpPr/>
          <p:nvPr/>
        </p:nvGrpSpPr>
        <p:grpSpPr>
          <a:xfrm>
            <a:off x="5311303" y="6457891"/>
            <a:ext cx="1843236" cy="400109"/>
            <a:chOff x="76140" y="6477345"/>
            <a:chExt cx="1947504" cy="400109"/>
          </a:xfrm>
        </p:grpSpPr>
        <p:pic>
          <p:nvPicPr>
            <p:cNvPr id="10" name="图片 9"/>
            <p:cNvPicPr>
              <a:picLocks noChangeAspect="1"/>
            </p:cNvPicPr>
            <p:nvPr/>
          </p:nvPicPr>
          <p:blipFill>
            <a:blip r:embed="rId1" cstate="print">
              <a:biLevel thresh="25000"/>
              <a:extLst>
                <a:ext uri="{28A0092B-C50C-407E-A947-70E740481C1C}">
                  <a14:useLocalDpi xmlns:a14="http://schemas.microsoft.com/office/drawing/2010/main" val="0"/>
                </a:ext>
              </a:extLst>
            </a:blip>
            <a:stretch>
              <a:fillRect/>
            </a:stretch>
          </p:blipFill>
          <p:spPr>
            <a:xfrm>
              <a:off x="76140" y="6477345"/>
              <a:ext cx="400109" cy="400109"/>
            </a:xfrm>
            <a:prstGeom prst="rect">
              <a:avLst/>
            </a:prstGeom>
          </p:spPr>
        </p:pic>
        <p:pic>
          <p:nvPicPr>
            <p:cNvPr id="11" name="图片 10"/>
            <p:cNvPicPr>
              <a:picLocks noChangeAspect="1"/>
            </p:cNvPicPr>
            <p:nvPr/>
          </p:nvPicPr>
          <p:blipFill rotWithShape="1">
            <a:blip r:embed="rId2">
              <a:biLevel thresh="25000"/>
            </a:blip>
            <a:srcRect l="1" t="6582" r="-25334" b="26979"/>
            <a:stretch>
              <a:fillRect/>
            </a:stretch>
          </p:blipFill>
          <p:spPr>
            <a:xfrm>
              <a:off x="414611" y="6477345"/>
              <a:ext cx="724874" cy="380655"/>
            </a:xfrm>
            <a:prstGeom prst="rect">
              <a:avLst/>
            </a:prstGeom>
          </p:spPr>
        </p:pic>
        <p:pic>
          <p:nvPicPr>
            <p:cNvPr id="12" name="图片 11"/>
            <p:cNvPicPr>
              <a:picLocks noChangeAspect="1"/>
            </p:cNvPicPr>
            <p:nvPr/>
          </p:nvPicPr>
          <p:blipFill rotWithShape="1">
            <a:blip r:embed="rId3">
              <a:biLevel thresh="25000"/>
              <a:extLst>
                <a:ext uri="{28A0092B-C50C-407E-A947-70E740481C1C}">
                  <a14:useLocalDpi xmlns:a14="http://schemas.microsoft.com/office/drawing/2010/main" val="0"/>
                </a:ext>
              </a:extLst>
            </a:blip>
            <a:srcRect l="32814" t="12432" r="55484" b="78542"/>
            <a:stretch>
              <a:fillRect/>
            </a:stretch>
          </p:blipFill>
          <p:spPr>
            <a:xfrm rot="1259126">
              <a:off x="895509" y="6508504"/>
              <a:ext cx="402920" cy="310802"/>
            </a:xfrm>
            <a:prstGeom prst="rect">
              <a:avLst/>
            </a:prstGeom>
          </p:spPr>
        </p:pic>
        <p:pic>
          <p:nvPicPr>
            <p:cNvPr id="13" name="图片 12"/>
            <p:cNvPicPr>
              <a:picLocks noChangeAspect="1"/>
            </p:cNvPicPr>
            <p:nvPr/>
          </p:nvPicPr>
          <p:blipFill rotWithShape="1">
            <a:blip r:embed="rId4" cstate="print"/>
            <a:srcRect t="-1" b="16526"/>
            <a:stretch>
              <a:fillRect/>
            </a:stretch>
          </p:blipFill>
          <p:spPr>
            <a:xfrm rot="589386">
              <a:off x="1256498" y="6481317"/>
              <a:ext cx="388026" cy="326437"/>
            </a:xfrm>
            <a:prstGeom prst="rect">
              <a:avLst/>
            </a:prstGeom>
          </p:spPr>
        </p:pic>
        <p:pic>
          <p:nvPicPr>
            <p:cNvPr id="14" name="图片 13"/>
            <p:cNvPicPr>
              <a:picLocks noChangeAspect="1"/>
            </p:cNvPicPr>
            <p:nvPr/>
          </p:nvPicPr>
          <p:blipFill rotWithShape="1">
            <a:blip r:embed="rId5" cstate="print"/>
            <a:srcRect t="18211" b="8984"/>
            <a:stretch>
              <a:fillRect/>
            </a:stretch>
          </p:blipFill>
          <p:spPr>
            <a:xfrm>
              <a:off x="1554468" y="6496881"/>
              <a:ext cx="469176" cy="341581"/>
            </a:xfrm>
            <a:prstGeom prst="rect">
              <a:avLst/>
            </a:prstGeom>
          </p:spPr>
        </p:pic>
      </p:grpSp>
      <p:pic>
        <p:nvPicPr>
          <p:cNvPr id="15" name="图片 14"/>
          <p:cNvPicPr>
            <a:picLocks noChangeAspect="1"/>
          </p:cNvPicPr>
          <p:nvPr/>
        </p:nvPicPr>
        <p:blipFill>
          <a:blip r:embed="rId6" cstate="print"/>
          <a:srcRect t="6230"/>
          <a:stretch>
            <a:fillRect/>
          </a:stretch>
        </p:blipFill>
        <p:spPr>
          <a:xfrm>
            <a:off x="10743565" y="137160"/>
            <a:ext cx="1291590" cy="544830"/>
          </a:xfrm>
          <a:prstGeom prst="rect">
            <a:avLst/>
          </a:prstGeom>
        </p:spPr>
      </p:pic>
      <p:sp>
        <p:nvSpPr>
          <p:cNvPr id="3" name="Text Box 2"/>
          <p:cNvSpPr txBox="1">
            <a:spLocks noGrp="1" noChangeArrowheads="1"/>
          </p:cNvSpPr>
          <p:nvPr>
            <p:custDataLst>
              <p:tags r:id="rId7"/>
            </p:custDataLst>
          </p:nvPr>
        </p:nvSpPr>
        <p:spPr>
          <a:xfrm>
            <a:off x="857250" y="500540"/>
            <a:ext cx="7561263" cy="645160"/>
          </a:xfrm>
          <a:prstGeom prst="rect">
            <a:avLst/>
          </a:prstGeom>
          <a:noFill/>
          <a:ln w="9525">
            <a:noFill/>
            <a:miter lim="800000"/>
          </a:ln>
          <a:effectLst/>
        </p:spPr>
        <p:txBody>
          <a:bodyPr vert="horz" wrap="square" lIns="91440" tIns="45720" rIns="91440" bIns="45720" numCol="1" anchor="ctr" anchorCtr="0" compatLnSpc="1">
            <a:spAutoFit/>
          </a:bodyPr>
          <a:lstStyle>
            <a:lvl1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2pPr>
            <a:lvl3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3pPr>
            <a:lvl4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4pPr>
            <a:lvl5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5pPr>
            <a:lvl6pPr marL="4572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6pPr>
            <a:lvl7pPr marL="9144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7pPr>
            <a:lvl8pPr marL="13716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8pPr>
            <a:lvl9pPr marL="18288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9pPr>
          </a:lstStyle>
          <a:p>
            <a:pPr marL="0" marR="0" lvl="0" indent="0" algn="ctr" defTabSz="914400" rtl="0" eaLnBrk="0" fontAlgn="base" latinLnBrk="0" hangingPunct="0">
              <a:lnSpc>
                <a:spcPct val="100000"/>
              </a:lnSpc>
              <a:spcBef>
                <a:spcPct val="50000"/>
              </a:spcBef>
              <a:spcAft>
                <a:spcPct val="0"/>
              </a:spcAft>
              <a:buClrTx/>
              <a:buSzTx/>
              <a:buFontTx/>
              <a:buNone/>
              <a:defRPr/>
            </a:pPr>
            <a:r>
              <a:rPr kumimoji="0" lang="en-US" alt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r>
              <a:rPr kumimoji="0" 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endParaRPr kumimoji="0" lang="zh-CN" sz="3600" b="1" i="0" u="none" strike="noStrike" kern="0" cap="none" spc="0" normalizeH="0" baseline="0" noProof="0" dirty="0">
              <a:ln>
                <a:noFill/>
              </a:ln>
              <a:solidFill>
                <a:srgbClr val="FF0000"/>
              </a:solidFill>
              <a:effectLst/>
              <a:uLnTx/>
              <a:uFillTx/>
              <a:latin typeface="华文楷体" panose="02010600040101010101" pitchFamily="2" charset="-122"/>
              <a:ea typeface="楷体_GB2312"/>
              <a:cs typeface="+mj-cs"/>
            </a:endParaRPr>
          </a:p>
        </p:txBody>
      </p:sp>
      <p:sp>
        <p:nvSpPr>
          <p:cNvPr id="16" name="文本框 15"/>
          <p:cNvSpPr txBox="1"/>
          <p:nvPr>
            <p:custDataLst>
              <p:tags r:id="rId8"/>
            </p:custDataLst>
          </p:nvPr>
        </p:nvSpPr>
        <p:spPr>
          <a:xfrm>
            <a:off x="0" y="50800"/>
            <a:ext cx="7917180" cy="521970"/>
          </a:xfrm>
          <a:prstGeom prst="rect">
            <a:avLst/>
          </a:prstGeom>
          <a:noFill/>
        </p:spPr>
        <p:txBody>
          <a:bodyPr wrap="square" rtlCol="0">
            <a:spAutoFit/>
          </a:bodyPr>
          <a:p>
            <a:pPr>
              <a:buClrTx/>
              <a:buSzTx/>
              <a:buFontTx/>
            </a:pPr>
            <a:r>
              <a:rPr sz="2800" dirty="0" err="1"/>
              <a:t>7.4、MATLAB在天线仿真计算的应用</a:t>
            </a:r>
            <a:endParaRPr lang="zh-CN" sz="2800" dirty="0" err="1"/>
          </a:p>
        </p:txBody>
      </p:sp>
      <p:sp>
        <p:nvSpPr>
          <p:cNvPr id="17" name="文本框 16"/>
          <p:cNvSpPr txBox="1"/>
          <p:nvPr>
            <p:custDataLst>
              <p:tags r:id="rId9"/>
            </p:custDataLst>
          </p:nvPr>
        </p:nvSpPr>
        <p:spPr>
          <a:xfrm>
            <a:off x="221615" y="649923"/>
            <a:ext cx="10313670" cy="570865"/>
          </a:xfrm>
          <a:prstGeom prst="rect">
            <a:avLst/>
          </a:prstGeom>
          <a:noFill/>
        </p:spPr>
        <p:txBody>
          <a:bodyPr wrap="square" rtlCol="0" anchor="t">
            <a:spAutoFit/>
          </a:bodyPr>
          <a:p>
            <a:pPr marL="342900" marR="0" indent="-342900" defTabSz="914400" fontAlgn="base">
              <a:lnSpc>
                <a:spcPct val="130000"/>
              </a:lnSpc>
              <a:spcBef>
                <a:spcPct val="20000"/>
              </a:spcBef>
              <a:spcAft>
                <a:spcPct val="0"/>
              </a:spcAft>
              <a:buClrTx/>
              <a:buSzTx/>
              <a:buFont typeface="Wingdings" panose="05000000000000000000" pitchFamily="2" charset="2"/>
              <a:buNone/>
              <a:defRPr/>
            </a:pPr>
            <a:r>
              <a:rPr lang="en-US" altLang="zh-CN" sz="2400" b="1" kern="0" noProof="0" dirty="0" smtClean="0">
                <a:ln>
                  <a:noFill/>
                </a:ln>
                <a:effectLst/>
                <a:uLnTx/>
                <a:uFillTx/>
                <a:latin typeface="宋体" panose="02010600030101010101" pitchFamily="2" charset="-122"/>
                <a:ea typeface="楷体_GB2312"/>
                <a:sym typeface="+mn-ea"/>
              </a:rPr>
              <a:t>7.4.</a:t>
            </a:r>
            <a:r>
              <a:rPr lang="en-US" altLang="zh-CN" sz="2400" b="1" kern="0" noProof="0" dirty="0" smtClean="0">
                <a:latin typeface="宋体" panose="02010600030101010101" pitchFamily="2" charset="-122"/>
                <a:ea typeface="楷体_GB2312"/>
                <a:sym typeface="+mn-ea"/>
              </a:rPr>
              <a:t>6</a:t>
            </a:r>
            <a:r>
              <a:rPr lang="en-US" altLang="zh-CN" sz="2400" b="1" kern="0" noProof="0" dirty="0" smtClean="0">
                <a:latin typeface="宋体" panose="02010600030101010101" pitchFamily="2" charset="-122"/>
                <a:ea typeface="楷体_GB2312"/>
                <a:sym typeface="+mn-ea"/>
              </a:rPr>
              <a:t> 天线阵</a:t>
            </a:r>
            <a:endParaRPr lang="en-US" altLang="zh-CN" sz="2400" b="1" kern="0" noProof="0" dirty="0" smtClean="0">
              <a:ln>
                <a:noFill/>
              </a:ln>
              <a:effectLst/>
              <a:uLnTx/>
              <a:uFillTx/>
              <a:latin typeface="宋体" panose="02010600030101010101" pitchFamily="2" charset="-122"/>
              <a:ea typeface="楷体_GB2312"/>
              <a:sym typeface="+mn-ea"/>
            </a:endParaRPr>
          </a:p>
        </p:txBody>
      </p:sp>
      <p:sp>
        <p:nvSpPr>
          <p:cNvPr id="11266" name="文本占位符 11265"/>
          <p:cNvSpPr>
            <a:spLocks noGrp="1"/>
          </p:cNvSpPr>
          <p:nvPr>
            <p:custDataLst>
              <p:tags r:id="rId10"/>
            </p:custDataLst>
          </p:nvPr>
        </p:nvSpPr>
        <p:spPr>
          <a:xfrm>
            <a:off x="857250" y="1461770"/>
            <a:ext cx="5963285" cy="4800600"/>
          </a:xfrm>
          <a:prstGeom prst="rect">
            <a:avLst/>
          </a:prstGeom>
          <a:noFill/>
          <a:ln w="9525">
            <a:noFill/>
            <a:miter/>
          </a:ln>
        </p:spPr>
        <p:txBody>
          <a:bodyPr/>
          <a:lstStyle>
            <a:lvl1pPr marL="342900" lvl="0" indent="-3429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3200" b="0" i="0" u="none" kern="1200" baseline="0">
                <a:solidFill>
                  <a:schemeClr val="tx1"/>
                </a:solidFill>
                <a:effectLst>
                  <a:outerShdw blurRad="38100" dist="38100" dir="2700000">
                    <a:srgbClr val="000000"/>
                  </a:outerShdw>
                </a:effectLst>
                <a:latin typeface="+mn-lt"/>
                <a:ea typeface="+mn-ea"/>
                <a:cs typeface="+mn-cs"/>
              </a:defRPr>
            </a:lvl1pPr>
            <a:lvl2pPr marL="742950" lvl="1" indent="-285750" algn="l" defTabSz="914400" eaLnBrk="1" fontAlgn="base" latinLnBrk="0" hangingPunct="1">
              <a:spcBef>
                <a:spcPct val="20000"/>
              </a:spcBef>
              <a:spcAft>
                <a:spcPct val="0"/>
              </a:spcAft>
              <a:buClr>
                <a:schemeClr val="accent2"/>
              </a:buClr>
              <a:buSzPct val="70000"/>
              <a:buFont typeface="Wingdings" panose="05000000000000000000" pitchFamily="2" charset="2"/>
              <a:buChar char="n"/>
              <a:defRPr sz="2800" b="0" i="0" u="none" kern="1200" baseline="0">
                <a:solidFill>
                  <a:schemeClr val="tx1"/>
                </a:solidFill>
                <a:effectLst>
                  <a:outerShdw blurRad="38100" dist="38100" dir="2700000">
                    <a:srgbClr val="000000"/>
                  </a:outerShdw>
                </a:effectLst>
                <a:latin typeface="+mn-lt"/>
                <a:ea typeface="+mn-ea"/>
                <a:cs typeface="+mn-cs"/>
              </a:defRPr>
            </a:lvl2pPr>
            <a:lvl3pPr marL="1143000" lvl="2" indent="-228600" algn="l" defTabSz="914400" eaLnBrk="1" fontAlgn="base" latinLnBrk="0" hangingPunct="1">
              <a:spcBef>
                <a:spcPct val="20000"/>
              </a:spcBef>
              <a:spcAft>
                <a:spcPct val="0"/>
              </a:spcAft>
              <a:buClr>
                <a:schemeClr val="tx2"/>
              </a:buClr>
              <a:buSzPct val="70000"/>
              <a:buFont typeface="Wingdings" panose="05000000000000000000" pitchFamily="2" charset="2"/>
              <a:buChar char="n"/>
              <a:defRPr sz="2400" b="0" i="0" u="none" kern="1200" baseline="0">
                <a:solidFill>
                  <a:schemeClr val="tx1"/>
                </a:solidFill>
                <a:effectLst>
                  <a:outerShdw blurRad="38100" dist="38100" dir="2700000">
                    <a:srgbClr val="000000"/>
                  </a:outerShdw>
                </a:effectLst>
                <a:latin typeface="+mn-lt"/>
                <a:ea typeface="+mn-ea"/>
                <a:cs typeface="+mn-cs"/>
              </a:defRPr>
            </a:lvl3pPr>
            <a:lvl4pPr marL="1600200" lvl="3" indent="-228600" algn="l" defTabSz="914400" eaLnBrk="1" fontAlgn="base" latinLnBrk="0" hangingPunct="1">
              <a:spcBef>
                <a:spcPct val="20000"/>
              </a:spcBef>
              <a:spcAft>
                <a:spcPct val="0"/>
              </a:spcAft>
              <a:buClr>
                <a:schemeClr val="accent2"/>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4pPr>
            <a:lvl5pPr marL="2057400" lvl="4"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5pPr>
            <a:lvl6pPr marL="2514600" lvl="5"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6pPr>
            <a:lvl7pPr marL="2971800" lvl="6"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7pPr>
            <a:lvl8pPr marL="3429000" lvl="7"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8pPr>
            <a:lvl9pPr marL="3886200" lvl="8"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9pPr>
          </a:lstStyle>
          <a:p>
            <a:pPr marL="0" indent="0">
              <a:lnSpc>
                <a:spcPct val="150000"/>
              </a:lnSpc>
              <a:spcBef>
                <a:spcPts val="0"/>
              </a:spcBef>
              <a:buNone/>
            </a:pPr>
            <a:r>
              <a:rPr lang="en-US" altLang="zh-CN" sz="2400" strike="noStrike" noProof="1" dirty="0">
                <a:solidFill>
                  <a:schemeClr val="tx1"/>
                </a:solidFill>
                <a:effectLst/>
              </a:rPr>
              <a:t>         </a:t>
            </a:r>
            <a:r>
              <a:rPr lang="zh-CN" altLang="en-US" sz="2400" strike="noStrike" noProof="1" dirty="0">
                <a:solidFill>
                  <a:schemeClr val="tx1"/>
                </a:solidFill>
                <a:effectLst/>
              </a:rPr>
              <a:t>使用 returnLoss 函数计算并绘制阵列天线的回波损耗。同样地，可以通过改变单元天线的序号来分别观察每个单元天线的回波损耗，或者同时观察所有单元天线的回波损耗。</a:t>
            </a:r>
            <a:endParaRPr lang="zh-CN" altLang="en-US" sz="2400" strike="noStrike" noProof="1" dirty="0">
              <a:solidFill>
                <a:schemeClr val="tx1"/>
              </a:solidFill>
              <a:effectLst/>
            </a:endParaRPr>
          </a:p>
        </p:txBody>
      </p:sp>
      <p:sp>
        <p:nvSpPr>
          <p:cNvPr id="4" name="文本框 3"/>
          <p:cNvSpPr txBox="1"/>
          <p:nvPr/>
        </p:nvSpPr>
        <p:spPr>
          <a:xfrm>
            <a:off x="3188335" y="612775"/>
            <a:ext cx="2584450" cy="645160"/>
          </a:xfrm>
          <a:prstGeom prst="rect">
            <a:avLst/>
          </a:prstGeom>
          <a:noFill/>
        </p:spPr>
        <p:txBody>
          <a:bodyPr wrap="square" rtlCol="0" anchor="t">
            <a:spAutoFit/>
          </a:bodyPr>
          <a:p>
            <a:pPr marL="0" indent="0">
              <a:lnSpc>
                <a:spcPct val="150000"/>
              </a:lnSpc>
              <a:spcBef>
                <a:spcPts val="0"/>
              </a:spcBef>
              <a:buNone/>
            </a:pPr>
            <a:r>
              <a:rPr lang="zh-CN" sz="2400" b="1" dirty="0">
                <a:solidFill>
                  <a:srgbClr val="FF0000"/>
                </a:solidFill>
                <a:effectLst/>
                <a:latin typeface="+mn-ea"/>
                <a:cs typeface="+mn-ea"/>
                <a:sym typeface="+mn-ea"/>
              </a:rPr>
              <a:t>天线工具箱</a:t>
            </a:r>
            <a:endParaRPr sz="2400" b="1" dirty="0">
              <a:solidFill>
                <a:srgbClr val="FF0000"/>
              </a:solidFill>
              <a:effectLst/>
              <a:latin typeface="+mn-ea"/>
              <a:cs typeface="+mn-ea"/>
              <a:sym typeface="+mn-ea"/>
            </a:endParaRPr>
          </a:p>
        </p:txBody>
      </p:sp>
      <p:pic>
        <p:nvPicPr>
          <p:cNvPr id="2" name="图片 1"/>
          <p:cNvPicPr>
            <a:picLocks noChangeAspect="1"/>
          </p:cNvPicPr>
          <p:nvPr>
            <p:custDataLst>
              <p:tags r:id="rId11"/>
            </p:custDataLst>
          </p:nvPr>
        </p:nvPicPr>
        <p:blipFill>
          <a:blip r:embed="rId12"/>
          <a:stretch>
            <a:fillRect/>
          </a:stretch>
        </p:blipFill>
        <p:spPr>
          <a:xfrm>
            <a:off x="6943725" y="1224280"/>
            <a:ext cx="5248275" cy="3971925"/>
          </a:xfrm>
          <a:prstGeom prst="rect">
            <a:avLst/>
          </a:prstGeom>
        </p:spPr>
      </p:pic>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0" y="624143"/>
            <a:ext cx="12192000" cy="0"/>
          </a:xfrm>
          <a:prstGeom prst="line">
            <a:avLst/>
          </a:prstGeom>
          <a:ln w="15875">
            <a:solidFill>
              <a:srgbClr val="1F4E79"/>
            </a:solidFil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0" y="6316082"/>
            <a:ext cx="12192000" cy="580723"/>
          </a:xfrm>
          <a:prstGeom prst="rect">
            <a:avLst/>
          </a:prstGeom>
          <a:solidFill>
            <a:schemeClr val="accent5">
              <a:lumMod val="50000"/>
            </a:schemeClr>
          </a:solidFill>
          <a:ln>
            <a:noFill/>
          </a:ln>
        </p:spPr>
        <p:txBody>
          <a:bodyPr wrap="square" rtlCol="0">
            <a:spAutoFit/>
          </a:bodyPr>
          <a:lstStyle/>
          <a:p>
            <a:endParaRPr lang="zh-CN" altLang="en-US" dirty="0"/>
          </a:p>
        </p:txBody>
      </p:sp>
      <p:grpSp>
        <p:nvGrpSpPr>
          <p:cNvPr id="9" name="组合 8"/>
          <p:cNvGrpSpPr/>
          <p:nvPr/>
        </p:nvGrpSpPr>
        <p:grpSpPr>
          <a:xfrm>
            <a:off x="5311303" y="6457891"/>
            <a:ext cx="1843236" cy="400109"/>
            <a:chOff x="76140" y="6477345"/>
            <a:chExt cx="1947504" cy="400109"/>
          </a:xfrm>
        </p:grpSpPr>
        <p:pic>
          <p:nvPicPr>
            <p:cNvPr id="10" name="图片 9"/>
            <p:cNvPicPr>
              <a:picLocks noChangeAspect="1"/>
            </p:cNvPicPr>
            <p:nvPr/>
          </p:nvPicPr>
          <p:blipFill>
            <a:blip r:embed="rId1" cstate="print">
              <a:biLevel thresh="25000"/>
              <a:extLst>
                <a:ext uri="{28A0092B-C50C-407E-A947-70E740481C1C}">
                  <a14:useLocalDpi xmlns:a14="http://schemas.microsoft.com/office/drawing/2010/main" val="0"/>
                </a:ext>
              </a:extLst>
            </a:blip>
            <a:stretch>
              <a:fillRect/>
            </a:stretch>
          </p:blipFill>
          <p:spPr>
            <a:xfrm>
              <a:off x="76140" y="6477345"/>
              <a:ext cx="400109" cy="400109"/>
            </a:xfrm>
            <a:prstGeom prst="rect">
              <a:avLst/>
            </a:prstGeom>
          </p:spPr>
        </p:pic>
        <p:pic>
          <p:nvPicPr>
            <p:cNvPr id="11" name="图片 10"/>
            <p:cNvPicPr>
              <a:picLocks noChangeAspect="1"/>
            </p:cNvPicPr>
            <p:nvPr/>
          </p:nvPicPr>
          <p:blipFill rotWithShape="1">
            <a:blip r:embed="rId2">
              <a:biLevel thresh="25000"/>
            </a:blip>
            <a:srcRect l="1" t="6582" r="-25334" b="26979"/>
            <a:stretch>
              <a:fillRect/>
            </a:stretch>
          </p:blipFill>
          <p:spPr>
            <a:xfrm>
              <a:off x="414611" y="6477345"/>
              <a:ext cx="724874" cy="380655"/>
            </a:xfrm>
            <a:prstGeom prst="rect">
              <a:avLst/>
            </a:prstGeom>
          </p:spPr>
        </p:pic>
        <p:pic>
          <p:nvPicPr>
            <p:cNvPr id="12" name="图片 11"/>
            <p:cNvPicPr>
              <a:picLocks noChangeAspect="1"/>
            </p:cNvPicPr>
            <p:nvPr/>
          </p:nvPicPr>
          <p:blipFill rotWithShape="1">
            <a:blip r:embed="rId3">
              <a:biLevel thresh="25000"/>
              <a:extLst>
                <a:ext uri="{28A0092B-C50C-407E-A947-70E740481C1C}">
                  <a14:useLocalDpi xmlns:a14="http://schemas.microsoft.com/office/drawing/2010/main" val="0"/>
                </a:ext>
              </a:extLst>
            </a:blip>
            <a:srcRect l="32814" t="12432" r="55484" b="78542"/>
            <a:stretch>
              <a:fillRect/>
            </a:stretch>
          </p:blipFill>
          <p:spPr>
            <a:xfrm rot="1259126">
              <a:off x="895509" y="6508504"/>
              <a:ext cx="402920" cy="310802"/>
            </a:xfrm>
            <a:prstGeom prst="rect">
              <a:avLst/>
            </a:prstGeom>
          </p:spPr>
        </p:pic>
        <p:pic>
          <p:nvPicPr>
            <p:cNvPr id="13" name="图片 12"/>
            <p:cNvPicPr>
              <a:picLocks noChangeAspect="1"/>
            </p:cNvPicPr>
            <p:nvPr/>
          </p:nvPicPr>
          <p:blipFill rotWithShape="1">
            <a:blip r:embed="rId4" cstate="print"/>
            <a:srcRect t="-1" b="16526"/>
            <a:stretch>
              <a:fillRect/>
            </a:stretch>
          </p:blipFill>
          <p:spPr>
            <a:xfrm rot="589386">
              <a:off x="1256498" y="6481317"/>
              <a:ext cx="388026" cy="326437"/>
            </a:xfrm>
            <a:prstGeom prst="rect">
              <a:avLst/>
            </a:prstGeom>
          </p:spPr>
        </p:pic>
        <p:pic>
          <p:nvPicPr>
            <p:cNvPr id="14" name="图片 13"/>
            <p:cNvPicPr>
              <a:picLocks noChangeAspect="1"/>
            </p:cNvPicPr>
            <p:nvPr/>
          </p:nvPicPr>
          <p:blipFill rotWithShape="1">
            <a:blip r:embed="rId5" cstate="print"/>
            <a:srcRect t="18211" b="8984"/>
            <a:stretch>
              <a:fillRect/>
            </a:stretch>
          </p:blipFill>
          <p:spPr>
            <a:xfrm>
              <a:off x="1554468" y="6496881"/>
              <a:ext cx="469176" cy="341581"/>
            </a:xfrm>
            <a:prstGeom prst="rect">
              <a:avLst/>
            </a:prstGeom>
          </p:spPr>
        </p:pic>
      </p:grpSp>
      <p:pic>
        <p:nvPicPr>
          <p:cNvPr id="15" name="图片 14"/>
          <p:cNvPicPr>
            <a:picLocks noChangeAspect="1"/>
          </p:cNvPicPr>
          <p:nvPr/>
        </p:nvPicPr>
        <p:blipFill>
          <a:blip r:embed="rId6" cstate="print"/>
          <a:srcRect t="6230"/>
          <a:stretch>
            <a:fillRect/>
          </a:stretch>
        </p:blipFill>
        <p:spPr>
          <a:xfrm>
            <a:off x="10743565" y="137160"/>
            <a:ext cx="1291590" cy="544830"/>
          </a:xfrm>
          <a:prstGeom prst="rect">
            <a:avLst/>
          </a:prstGeom>
        </p:spPr>
      </p:pic>
      <p:sp>
        <p:nvSpPr>
          <p:cNvPr id="3" name="Text Box 2"/>
          <p:cNvSpPr txBox="1">
            <a:spLocks noGrp="1" noChangeArrowheads="1"/>
          </p:cNvSpPr>
          <p:nvPr>
            <p:custDataLst>
              <p:tags r:id="rId7"/>
            </p:custDataLst>
          </p:nvPr>
        </p:nvSpPr>
        <p:spPr>
          <a:xfrm>
            <a:off x="857250" y="500540"/>
            <a:ext cx="7561263" cy="645160"/>
          </a:xfrm>
          <a:prstGeom prst="rect">
            <a:avLst/>
          </a:prstGeom>
          <a:noFill/>
          <a:ln w="9525">
            <a:noFill/>
            <a:miter lim="800000"/>
          </a:ln>
          <a:effectLst/>
        </p:spPr>
        <p:txBody>
          <a:bodyPr vert="horz" wrap="square" lIns="91440" tIns="45720" rIns="91440" bIns="45720" numCol="1" anchor="ctr" anchorCtr="0" compatLnSpc="1">
            <a:spAutoFit/>
          </a:bodyPr>
          <a:lstStyle>
            <a:lvl1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2pPr>
            <a:lvl3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3pPr>
            <a:lvl4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4pPr>
            <a:lvl5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5pPr>
            <a:lvl6pPr marL="4572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6pPr>
            <a:lvl7pPr marL="9144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7pPr>
            <a:lvl8pPr marL="13716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8pPr>
            <a:lvl9pPr marL="18288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9pPr>
          </a:lstStyle>
          <a:p>
            <a:pPr marL="0" marR="0" lvl="0" indent="0" algn="ctr" defTabSz="914400" rtl="0" eaLnBrk="0" fontAlgn="base" latinLnBrk="0" hangingPunct="0">
              <a:lnSpc>
                <a:spcPct val="100000"/>
              </a:lnSpc>
              <a:spcBef>
                <a:spcPct val="50000"/>
              </a:spcBef>
              <a:spcAft>
                <a:spcPct val="0"/>
              </a:spcAft>
              <a:buClrTx/>
              <a:buSzTx/>
              <a:buFontTx/>
              <a:buNone/>
              <a:defRPr/>
            </a:pPr>
            <a:r>
              <a:rPr kumimoji="0" lang="en-US" alt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r>
              <a:rPr kumimoji="0" 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endParaRPr kumimoji="0" lang="zh-CN" sz="3600" b="1" i="0" u="none" strike="noStrike" kern="0" cap="none" spc="0" normalizeH="0" baseline="0" noProof="0" dirty="0">
              <a:ln>
                <a:noFill/>
              </a:ln>
              <a:solidFill>
                <a:srgbClr val="FF0000"/>
              </a:solidFill>
              <a:effectLst/>
              <a:uLnTx/>
              <a:uFillTx/>
              <a:latin typeface="华文楷体" panose="02010600040101010101" pitchFamily="2" charset="-122"/>
              <a:ea typeface="楷体_GB2312"/>
              <a:cs typeface="+mj-cs"/>
            </a:endParaRPr>
          </a:p>
        </p:txBody>
      </p:sp>
      <p:sp>
        <p:nvSpPr>
          <p:cNvPr id="16" name="文本框 15"/>
          <p:cNvSpPr txBox="1"/>
          <p:nvPr>
            <p:custDataLst>
              <p:tags r:id="rId8"/>
            </p:custDataLst>
          </p:nvPr>
        </p:nvSpPr>
        <p:spPr>
          <a:xfrm>
            <a:off x="0" y="50800"/>
            <a:ext cx="7917180" cy="521970"/>
          </a:xfrm>
          <a:prstGeom prst="rect">
            <a:avLst/>
          </a:prstGeom>
          <a:noFill/>
        </p:spPr>
        <p:txBody>
          <a:bodyPr wrap="square" rtlCol="0">
            <a:spAutoFit/>
          </a:bodyPr>
          <a:p>
            <a:pPr>
              <a:buClrTx/>
              <a:buSzTx/>
              <a:buFontTx/>
            </a:pPr>
            <a:r>
              <a:rPr sz="2800" dirty="0" err="1"/>
              <a:t>7.4、MATLAB在天线仿真计算的应用</a:t>
            </a:r>
            <a:endParaRPr lang="zh-CN" sz="2800" dirty="0" err="1"/>
          </a:p>
        </p:txBody>
      </p:sp>
      <p:sp>
        <p:nvSpPr>
          <p:cNvPr id="17" name="文本框 16"/>
          <p:cNvSpPr txBox="1"/>
          <p:nvPr>
            <p:custDataLst>
              <p:tags r:id="rId9"/>
            </p:custDataLst>
          </p:nvPr>
        </p:nvSpPr>
        <p:spPr>
          <a:xfrm>
            <a:off x="221615" y="649923"/>
            <a:ext cx="10313670" cy="570865"/>
          </a:xfrm>
          <a:prstGeom prst="rect">
            <a:avLst/>
          </a:prstGeom>
          <a:noFill/>
        </p:spPr>
        <p:txBody>
          <a:bodyPr wrap="square" rtlCol="0" anchor="t">
            <a:spAutoFit/>
          </a:bodyPr>
          <a:p>
            <a:pPr marL="342900" marR="0" indent="-342900" defTabSz="914400" fontAlgn="base">
              <a:lnSpc>
                <a:spcPct val="130000"/>
              </a:lnSpc>
              <a:spcBef>
                <a:spcPct val="20000"/>
              </a:spcBef>
              <a:spcAft>
                <a:spcPct val="0"/>
              </a:spcAft>
              <a:buClrTx/>
              <a:buSzTx/>
              <a:buFont typeface="Wingdings" panose="05000000000000000000" pitchFamily="2" charset="2"/>
              <a:buNone/>
              <a:defRPr/>
            </a:pPr>
            <a:r>
              <a:rPr lang="en-US" altLang="zh-CN" sz="2400" b="1" kern="0" noProof="0" dirty="0" smtClean="0">
                <a:ln>
                  <a:noFill/>
                </a:ln>
                <a:effectLst/>
                <a:uLnTx/>
                <a:uFillTx/>
                <a:latin typeface="宋体" panose="02010600030101010101" pitchFamily="2" charset="-122"/>
                <a:ea typeface="楷体_GB2312"/>
                <a:sym typeface="+mn-ea"/>
              </a:rPr>
              <a:t>7.4.7</a:t>
            </a:r>
            <a:r>
              <a:rPr lang="en-US" altLang="zh-CN" sz="2400" b="1" kern="0" noProof="0" dirty="0" smtClean="0">
                <a:latin typeface="宋体" panose="02010600030101010101" pitchFamily="2" charset="-122"/>
                <a:ea typeface="楷体_GB2312"/>
                <a:sym typeface="+mn-ea"/>
              </a:rPr>
              <a:t> 相控天线阵</a:t>
            </a:r>
            <a:r>
              <a:rPr lang="zh-CN" altLang="en-US" sz="2400" b="1" kern="0" noProof="0" dirty="0" smtClean="0">
                <a:latin typeface="宋体" panose="02010600030101010101" pitchFamily="2" charset="-122"/>
                <a:ea typeface="楷体_GB2312"/>
                <a:sym typeface="+mn-ea"/>
              </a:rPr>
              <a:t>动态演示</a:t>
            </a:r>
            <a:endParaRPr lang="zh-CN" altLang="en-US" sz="2400" b="1" kern="0" noProof="0" dirty="0" smtClean="0">
              <a:latin typeface="宋体" panose="02010600030101010101" pitchFamily="2" charset="-122"/>
              <a:ea typeface="楷体_GB2312"/>
              <a:sym typeface="+mn-ea"/>
            </a:endParaRPr>
          </a:p>
        </p:txBody>
      </p:sp>
      <p:sp>
        <p:nvSpPr>
          <p:cNvPr id="11266" name="文本占位符 11265"/>
          <p:cNvSpPr>
            <a:spLocks noGrp="1"/>
          </p:cNvSpPr>
          <p:nvPr>
            <p:custDataLst>
              <p:tags r:id="rId10"/>
            </p:custDataLst>
          </p:nvPr>
        </p:nvSpPr>
        <p:spPr>
          <a:xfrm>
            <a:off x="857250" y="1297940"/>
            <a:ext cx="6297930" cy="4800600"/>
          </a:xfrm>
          <a:prstGeom prst="rect">
            <a:avLst/>
          </a:prstGeom>
          <a:noFill/>
          <a:ln w="9525">
            <a:noFill/>
            <a:miter/>
          </a:ln>
        </p:spPr>
        <p:txBody>
          <a:bodyPr/>
          <a:lstStyle>
            <a:lvl1pPr marL="342900" lvl="0" indent="-3429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3200" b="0" i="0" u="none" kern="1200" baseline="0">
                <a:solidFill>
                  <a:schemeClr val="tx1"/>
                </a:solidFill>
                <a:effectLst>
                  <a:outerShdw blurRad="38100" dist="38100" dir="2700000">
                    <a:srgbClr val="000000"/>
                  </a:outerShdw>
                </a:effectLst>
                <a:latin typeface="+mn-lt"/>
                <a:ea typeface="+mn-ea"/>
                <a:cs typeface="+mn-cs"/>
              </a:defRPr>
            </a:lvl1pPr>
            <a:lvl2pPr marL="742950" lvl="1" indent="-285750" algn="l" defTabSz="914400" eaLnBrk="1" fontAlgn="base" latinLnBrk="0" hangingPunct="1">
              <a:spcBef>
                <a:spcPct val="20000"/>
              </a:spcBef>
              <a:spcAft>
                <a:spcPct val="0"/>
              </a:spcAft>
              <a:buClr>
                <a:schemeClr val="accent2"/>
              </a:buClr>
              <a:buSzPct val="70000"/>
              <a:buFont typeface="Wingdings" panose="05000000000000000000" pitchFamily="2" charset="2"/>
              <a:buChar char="n"/>
              <a:defRPr sz="2800" b="0" i="0" u="none" kern="1200" baseline="0">
                <a:solidFill>
                  <a:schemeClr val="tx1"/>
                </a:solidFill>
                <a:effectLst>
                  <a:outerShdw blurRad="38100" dist="38100" dir="2700000">
                    <a:srgbClr val="000000"/>
                  </a:outerShdw>
                </a:effectLst>
                <a:latin typeface="+mn-lt"/>
                <a:ea typeface="+mn-ea"/>
                <a:cs typeface="+mn-cs"/>
              </a:defRPr>
            </a:lvl2pPr>
            <a:lvl3pPr marL="1143000" lvl="2" indent="-228600" algn="l" defTabSz="914400" eaLnBrk="1" fontAlgn="base" latinLnBrk="0" hangingPunct="1">
              <a:spcBef>
                <a:spcPct val="20000"/>
              </a:spcBef>
              <a:spcAft>
                <a:spcPct val="0"/>
              </a:spcAft>
              <a:buClr>
                <a:schemeClr val="tx2"/>
              </a:buClr>
              <a:buSzPct val="70000"/>
              <a:buFont typeface="Wingdings" panose="05000000000000000000" pitchFamily="2" charset="2"/>
              <a:buChar char="n"/>
              <a:defRPr sz="2400" b="0" i="0" u="none" kern="1200" baseline="0">
                <a:solidFill>
                  <a:schemeClr val="tx1"/>
                </a:solidFill>
                <a:effectLst>
                  <a:outerShdw blurRad="38100" dist="38100" dir="2700000">
                    <a:srgbClr val="000000"/>
                  </a:outerShdw>
                </a:effectLst>
                <a:latin typeface="+mn-lt"/>
                <a:ea typeface="+mn-ea"/>
                <a:cs typeface="+mn-cs"/>
              </a:defRPr>
            </a:lvl3pPr>
            <a:lvl4pPr marL="1600200" lvl="3" indent="-228600" algn="l" defTabSz="914400" eaLnBrk="1" fontAlgn="base" latinLnBrk="0" hangingPunct="1">
              <a:spcBef>
                <a:spcPct val="20000"/>
              </a:spcBef>
              <a:spcAft>
                <a:spcPct val="0"/>
              </a:spcAft>
              <a:buClr>
                <a:schemeClr val="accent2"/>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4pPr>
            <a:lvl5pPr marL="2057400" lvl="4"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5pPr>
            <a:lvl6pPr marL="2514600" lvl="5"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6pPr>
            <a:lvl7pPr marL="2971800" lvl="6"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7pPr>
            <a:lvl8pPr marL="3429000" lvl="7"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8pPr>
            <a:lvl9pPr marL="3886200" lvl="8"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9pPr>
          </a:lstStyle>
          <a:p>
            <a:pPr marL="0" indent="0">
              <a:lnSpc>
                <a:spcPct val="150000"/>
              </a:lnSpc>
              <a:spcBef>
                <a:spcPts val="0"/>
              </a:spcBef>
              <a:buNone/>
            </a:pPr>
            <a:r>
              <a:rPr lang="en-US" altLang="zh-CN" sz="2400" dirty="0">
                <a:effectLst/>
                <a:latin typeface="+mn-ea"/>
                <a:cs typeface="+mn-ea"/>
                <a:sym typeface="+mn-ea"/>
              </a:rPr>
              <a:t>    </a:t>
            </a:r>
            <a:r>
              <a:rPr sz="2400" strike="noStrike" noProof="1" dirty="0">
                <a:solidFill>
                  <a:schemeClr val="tx1"/>
                </a:solidFill>
                <a:effectLst/>
                <a:latin typeface="+mn-ea"/>
                <a:cs typeface="+mn-ea"/>
              </a:rPr>
              <a:t>根据上一小节的理论分析,可以运用 MATLAB 仿真完成进一步的分析，给出天线阵方向图随各参数的变化动态演示。</a:t>
            </a:r>
            <a:endParaRPr sz="2400" strike="noStrike" noProof="1" dirty="0">
              <a:solidFill>
                <a:schemeClr val="tx1"/>
              </a:solidFill>
              <a:effectLst/>
              <a:latin typeface="+mn-ea"/>
              <a:cs typeface="+mn-ea"/>
            </a:endParaRPr>
          </a:p>
          <a:p>
            <a:pPr marL="0" indent="0">
              <a:lnSpc>
                <a:spcPct val="150000"/>
              </a:lnSpc>
              <a:spcBef>
                <a:spcPts val="0"/>
              </a:spcBef>
              <a:buNone/>
            </a:pPr>
            <a:r>
              <a:rPr lang="en-US" sz="2400" strike="noStrike" noProof="1" dirty="0">
                <a:solidFill>
                  <a:schemeClr val="tx1"/>
                </a:solidFill>
                <a:effectLst/>
                <a:latin typeface="+mn-ea"/>
                <a:cs typeface="+mn-ea"/>
              </a:rPr>
              <a:t>        </a:t>
            </a:r>
            <a:r>
              <a:rPr sz="2400" strike="noStrike" noProof="1" dirty="0">
                <a:solidFill>
                  <a:schemeClr val="tx1"/>
                </a:solidFill>
                <a:effectLst/>
                <a:latin typeface="+mn-ea"/>
                <a:cs typeface="+mn-ea"/>
              </a:rPr>
              <a:t>随着相位</a:t>
            </a:r>
            <a:r>
              <a:rPr lang="en-US" sz="2400" strike="noStrike" noProof="1" dirty="0">
                <a:solidFill>
                  <a:schemeClr val="tx1"/>
                </a:solidFill>
                <a:effectLst/>
                <a:latin typeface="+mn-ea"/>
                <a:cs typeface="+mn-ea"/>
              </a:rPr>
              <a:t>   </a:t>
            </a:r>
            <a:r>
              <a:rPr sz="2400" strike="noStrike" noProof="1" dirty="0">
                <a:solidFill>
                  <a:schemeClr val="tx1"/>
                </a:solidFill>
                <a:effectLst/>
                <a:latin typeface="+mn-ea"/>
                <a:cs typeface="+mn-ea"/>
              </a:rPr>
              <a:t>由</a:t>
            </a:r>
            <a:r>
              <a:rPr lang="en-US" sz="2400" strike="noStrike" noProof="1" dirty="0">
                <a:solidFill>
                  <a:schemeClr val="tx1"/>
                </a:solidFill>
                <a:effectLst/>
                <a:latin typeface="+mn-ea"/>
                <a:cs typeface="+mn-ea"/>
              </a:rPr>
              <a:t>   </a:t>
            </a:r>
            <a:r>
              <a:rPr sz="2400" strike="noStrike" noProof="1" dirty="0">
                <a:solidFill>
                  <a:schemeClr val="tx1"/>
                </a:solidFill>
                <a:effectLst/>
                <a:latin typeface="+mn-ea"/>
                <a:cs typeface="+mn-ea"/>
              </a:rPr>
              <a:t>逐步增加到</a:t>
            </a:r>
            <a:r>
              <a:rPr lang="en-US" sz="2400" strike="noStrike" noProof="1" dirty="0">
                <a:solidFill>
                  <a:schemeClr val="tx1"/>
                </a:solidFill>
                <a:effectLst/>
                <a:latin typeface="+mn-ea"/>
                <a:cs typeface="+mn-ea"/>
              </a:rPr>
              <a:t>  </a:t>
            </a:r>
            <a:r>
              <a:rPr lang="zh-CN" sz="2400" strike="noStrike" noProof="1" dirty="0">
                <a:solidFill>
                  <a:schemeClr val="tx1"/>
                </a:solidFill>
                <a:effectLst/>
                <a:latin typeface="+mn-ea"/>
                <a:cs typeface="+mn-ea"/>
              </a:rPr>
              <a:t>，</a:t>
            </a:r>
            <a:r>
              <a:rPr sz="2400" strike="noStrike" noProof="1" dirty="0">
                <a:solidFill>
                  <a:schemeClr val="tx1"/>
                </a:solidFill>
                <a:effectLst/>
                <a:latin typeface="+mn-ea"/>
                <a:cs typeface="+mn-ea"/>
              </a:rPr>
              <a:t>该天线阵的方向图函数</a:t>
            </a:r>
            <a:r>
              <a:rPr lang="zh-CN" sz="2400" dirty="0">
                <a:effectLst/>
                <a:latin typeface="+mn-ea"/>
                <a:cs typeface="+mn-ea"/>
                <a:sym typeface="+mn-ea"/>
              </a:rPr>
              <a:t>，</a:t>
            </a:r>
            <a:r>
              <a:rPr sz="2400" strike="noStrike" noProof="1" dirty="0">
                <a:solidFill>
                  <a:schemeClr val="tx1"/>
                </a:solidFill>
                <a:effectLst/>
                <a:latin typeface="+mn-ea"/>
                <a:cs typeface="+mn-ea"/>
              </a:rPr>
              <a:t>其最大辐射方向逐步从垂直方向移动到水平方向，真正实现了相控的功能。</a:t>
            </a:r>
            <a:endParaRPr sz="2400" strike="noStrike" noProof="1" dirty="0">
              <a:solidFill>
                <a:schemeClr val="tx1"/>
              </a:solidFill>
              <a:effectLst/>
              <a:latin typeface="+mn-ea"/>
              <a:cs typeface="+mn-ea"/>
            </a:endParaRPr>
          </a:p>
        </p:txBody>
      </p:sp>
      <p:pic>
        <p:nvPicPr>
          <p:cNvPr id="6" name="相控天线阵">
            <a:hlinkClick r:id="" action="ppaction://media"/>
          </p:cNvPr>
          <p:cNvPicPr/>
          <p:nvPr>
            <a:videoFile r:link="rId11"/>
            <p:extLst>
              <p:ext uri="{DAA4B4D4-6D71-4841-9C94-3DE7FCFB9230}">
                <p14:media xmlns:p14="http://schemas.microsoft.com/office/powerpoint/2010/main" r:embed="rId12"/>
              </p:ext>
            </p:extLst>
          </p:nvPr>
        </p:nvPicPr>
        <p:blipFill>
          <a:blip r:embed="rId13"/>
          <a:stretch>
            <a:fillRect/>
          </a:stretch>
        </p:blipFill>
        <p:spPr>
          <a:xfrm>
            <a:off x="7226300" y="1145540"/>
            <a:ext cx="4808855" cy="3510915"/>
          </a:xfrm>
          <a:prstGeom prst="rect">
            <a:avLst/>
          </a:prstGeom>
        </p:spPr>
      </p:pic>
      <p:sp>
        <p:nvSpPr>
          <p:cNvPr id="7" name="文本框 6"/>
          <p:cNvSpPr txBox="1"/>
          <p:nvPr>
            <p:custDataLst>
              <p:tags r:id="rId14"/>
            </p:custDataLst>
          </p:nvPr>
        </p:nvSpPr>
        <p:spPr>
          <a:xfrm>
            <a:off x="5197475" y="638810"/>
            <a:ext cx="2584450" cy="645160"/>
          </a:xfrm>
          <a:prstGeom prst="rect">
            <a:avLst/>
          </a:prstGeom>
          <a:noFill/>
        </p:spPr>
        <p:txBody>
          <a:bodyPr wrap="square" rtlCol="0" anchor="t">
            <a:spAutoFit/>
          </a:bodyPr>
          <a:p>
            <a:pPr marL="0" indent="0">
              <a:lnSpc>
                <a:spcPct val="150000"/>
              </a:lnSpc>
              <a:spcBef>
                <a:spcPts val="0"/>
              </a:spcBef>
              <a:buNone/>
            </a:pPr>
            <a:r>
              <a:rPr sz="2400" b="1" dirty="0">
                <a:solidFill>
                  <a:srgbClr val="FF0000"/>
                </a:solidFill>
                <a:effectLst/>
                <a:latin typeface="+mn-ea"/>
                <a:cs typeface="+mn-ea"/>
                <a:sym typeface="+mn-ea"/>
              </a:rPr>
              <a:t>解析计算</a:t>
            </a:r>
            <a:endParaRPr sz="2400" b="1" dirty="0">
              <a:solidFill>
                <a:srgbClr val="FF0000"/>
              </a:solidFill>
              <a:effectLst/>
              <a:latin typeface="+mn-ea"/>
              <a:cs typeface="+mn-ea"/>
              <a:sym typeface="+mn-ea"/>
            </a:endParaRPr>
          </a:p>
        </p:txBody>
      </p:sp>
      <p:graphicFrame>
        <p:nvGraphicFramePr>
          <p:cNvPr id="18" name="对象 17">
            <a:hlinkClick r:id="" action="ppaction://ole?verb="/>
          </p:cNvPr>
          <p:cNvGraphicFramePr>
            <a:graphicFrameLocks noChangeAspect="1"/>
          </p:cNvGraphicFramePr>
          <p:nvPr>
            <p:custDataLst>
              <p:tags r:id="rId15"/>
            </p:custDataLst>
          </p:nvPr>
        </p:nvGraphicFramePr>
        <p:xfrm>
          <a:off x="2867660" y="3163253"/>
          <a:ext cx="232258" cy="360000"/>
        </p:xfrm>
        <a:graphic>
          <a:graphicData uri="http://schemas.openxmlformats.org/presentationml/2006/ole">
            <mc:AlternateContent xmlns:mc="http://schemas.openxmlformats.org/markup-compatibility/2006">
              <mc:Choice xmlns:v="urn:schemas-microsoft-com:vml" Requires="v">
                <p:oleObj spid="_x0000_s1025" name="" r:id="rId16" imgW="114300" imgH="177165" progId="Equation.DSMT4">
                  <p:embed/>
                </p:oleObj>
              </mc:Choice>
              <mc:Fallback>
                <p:oleObj name="" r:id="rId16" imgW="114300" imgH="177165" progId="Equation.DSMT4">
                  <p:embed/>
                  <p:pic>
                    <p:nvPicPr>
                      <p:cNvPr id="0" name="图片 1024"/>
                      <p:cNvPicPr/>
                      <p:nvPr/>
                    </p:nvPicPr>
                    <p:blipFill>
                      <a:blip r:embed="rId17"/>
                      <a:stretch>
                        <a:fillRect/>
                      </a:stretch>
                    </p:blipFill>
                    <p:spPr>
                      <a:xfrm>
                        <a:off x="2867660" y="3163253"/>
                        <a:ext cx="232258" cy="360000"/>
                      </a:xfrm>
                      <a:prstGeom prst="rect">
                        <a:avLst/>
                      </a:prstGeom>
                    </p:spPr>
                  </p:pic>
                </p:oleObj>
              </mc:Fallback>
            </mc:AlternateContent>
          </a:graphicData>
        </a:graphic>
      </p:graphicFrame>
      <p:graphicFrame>
        <p:nvGraphicFramePr>
          <p:cNvPr id="19" name="对象 18">
            <a:hlinkClick r:id="" action="ppaction://ole?verb="/>
          </p:cNvPr>
          <p:cNvGraphicFramePr>
            <a:graphicFrameLocks noChangeAspect="1"/>
          </p:cNvGraphicFramePr>
          <p:nvPr>
            <p:custDataLst>
              <p:tags r:id="rId18"/>
            </p:custDataLst>
          </p:nvPr>
        </p:nvGraphicFramePr>
        <p:xfrm>
          <a:off x="3410509" y="3187996"/>
          <a:ext cx="232410" cy="309245"/>
        </p:xfrm>
        <a:graphic>
          <a:graphicData uri="http://schemas.openxmlformats.org/presentationml/2006/ole">
            <mc:AlternateContent xmlns:mc="http://schemas.openxmlformats.org/markup-compatibility/2006">
              <mc:Choice xmlns:v="urn:schemas-microsoft-com:vml" Requires="v">
                <p:oleObj spid="_x0000_s20" name="" r:id="rId19" imgW="114300" imgH="152400" progId="Equation.DSMT4">
                  <p:embed/>
                </p:oleObj>
              </mc:Choice>
              <mc:Fallback>
                <p:oleObj name="" r:id="rId19" imgW="114300" imgH="152400" progId="Equation.DSMT4">
                  <p:embed/>
                  <p:pic>
                    <p:nvPicPr>
                      <p:cNvPr id="0" name="图片 1024"/>
                      <p:cNvPicPr/>
                      <p:nvPr/>
                    </p:nvPicPr>
                    <p:blipFill>
                      <a:blip r:embed="rId20"/>
                      <a:stretch>
                        <a:fillRect/>
                      </a:stretch>
                    </p:blipFill>
                    <p:spPr>
                      <a:xfrm>
                        <a:off x="3410509" y="3187996"/>
                        <a:ext cx="232410" cy="309245"/>
                      </a:xfrm>
                      <a:prstGeom prst="rect">
                        <a:avLst/>
                      </a:prstGeom>
                    </p:spPr>
                  </p:pic>
                </p:oleObj>
              </mc:Fallback>
            </mc:AlternateContent>
          </a:graphicData>
        </a:graphic>
      </p:graphicFrame>
      <p:graphicFrame>
        <p:nvGraphicFramePr>
          <p:cNvPr id="21" name="对象 20">
            <a:hlinkClick r:id="" action="ppaction://ole?verb="/>
          </p:cNvPr>
          <p:cNvGraphicFramePr>
            <a:graphicFrameLocks noChangeAspect="1"/>
          </p:cNvGraphicFramePr>
          <p:nvPr>
            <p:custDataLst>
              <p:tags r:id="rId21"/>
            </p:custDataLst>
          </p:nvPr>
        </p:nvGraphicFramePr>
        <p:xfrm>
          <a:off x="5163109" y="3213714"/>
          <a:ext cx="232410" cy="257810"/>
        </p:xfrm>
        <a:graphic>
          <a:graphicData uri="http://schemas.openxmlformats.org/presentationml/2006/ole">
            <mc:AlternateContent xmlns:mc="http://schemas.openxmlformats.org/markup-compatibility/2006">
              <mc:Choice xmlns:v="urn:schemas-microsoft-com:vml" Requires="v">
                <p:oleObj spid="_x0000_s22" name="" r:id="rId22" imgW="114300" imgH="127000" progId="Equation.DSMT4">
                  <p:embed/>
                </p:oleObj>
              </mc:Choice>
              <mc:Fallback>
                <p:oleObj name="" r:id="rId22" imgW="114300" imgH="127000" progId="Equation.DSMT4">
                  <p:embed/>
                  <p:pic>
                    <p:nvPicPr>
                      <p:cNvPr id="0" name="图片 1024"/>
                      <p:cNvPicPr/>
                      <p:nvPr/>
                    </p:nvPicPr>
                    <p:blipFill>
                      <a:blip r:embed="rId23"/>
                      <a:stretch>
                        <a:fillRect/>
                      </a:stretch>
                    </p:blipFill>
                    <p:spPr>
                      <a:xfrm>
                        <a:off x="5163109" y="3213714"/>
                        <a:ext cx="232410" cy="257810"/>
                      </a:xfrm>
                      <a:prstGeom prst="rect">
                        <a:avLst/>
                      </a:prstGeom>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additive="base">
                                        <p:cTn id="6" dur="160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fullScrn="0">
              <p:cMediaNode>
                <p:cTn id="7" repeatCount="indefinite" fill="remove" display="1">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additive="base">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0" y="624143"/>
            <a:ext cx="12192000" cy="0"/>
          </a:xfrm>
          <a:prstGeom prst="line">
            <a:avLst/>
          </a:prstGeom>
          <a:ln w="15875">
            <a:solidFill>
              <a:srgbClr val="1F4E79"/>
            </a:solidFil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0" y="6316082"/>
            <a:ext cx="12192000" cy="580723"/>
          </a:xfrm>
          <a:prstGeom prst="rect">
            <a:avLst/>
          </a:prstGeom>
          <a:solidFill>
            <a:schemeClr val="accent5">
              <a:lumMod val="50000"/>
            </a:schemeClr>
          </a:solidFill>
          <a:ln>
            <a:noFill/>
          </a:ln>
        </p:spPr>
        <p:txBody>
          <a:bodyPr wrap="square" rtlCol="0">
            <a:spAutoFit/>
          </a:bodyPr>
          <a:lstStyle/>
          <a:p>
            <a:endParaRPr lang="zh-CN" altLang="en-US" dirty="0"/>
          </a:p>
        </p:txBody>
      </p:sp>
      <p:grpSp>
        <p:nvGrpSpPr>
          <p:cNvPr id="9" name="组合 8"/>
          <p:cNvGrpSpPr/>
          <p:nvPr/>
        </p:nvGrpSpPr>
        <p:grpSpPr>
          <a:xfrm>
            <a:off x="5311303" y="6457891"/>
            <a:ext cx="1843236" cy="400109"/>
            <a:chOff x="76140" y="6477345"/>
            <a:chExt cx="1947504" cy="400109"/>
          </a:xfrm>
        </p:grpSpPr>
        <p:pic>
          <p:nvPicPr>
            <p:cNvPr id="10" name="图片 9"/>
            <p:cNvPicPr>
              <a:picLocks noChangeAspect="1"/>
            </p:cNvPicPr>
            <p:nvPr/>
          </p:nvPicPr>
          <p:blipFill>
            <a:blip r:embed="rId1" cstate="print">
              <a:biLevel thresh="25000"/>
              <a:extLst>
                <a:ext uri="{28A0092B-C50C-407E-A947-70E740481C1C}">
                  <a14:useLocalDpi xmlns:a14="http://schemas.microsoft.com/office/drawing/2010/main" val="0"/>
                </a:ext>
              </a:extLst>
            </a:blip>
            <a:stretch>
              <a:fillRect/>
            </a:stretch>
          </p:blipFill>
          <p:spPr>
            <a:xfrm>
              <a:off x="76140" y="6477345"/>
              <a:ext cx="400109" cy="400109"/>
            </a:xfrm>
            <a:prstGeom prst="rect">
              <a:avLst/>
            </a:prstGeom>
          </p:spPr>
        </p:pic>
        <p:pic>
          <p:nvPicPr>
            <p:cNvPr id="11" name="图片 10"/>
            <p:cNvPicPr>
              <a:picLocks noChangeAspect="1"/>
            </p:cNvPicPr>
            <p:nvPr/>
          </p:nvPicPr>
          <p:blipFill rotWithShape="1">
            <a:blip r:embed="rId2">
              <a:biLevel thresh="25000"/>
            </a:blip>
            <a:srcRect l="1" t="6582" r="-25334" b="26979"/>
            <a:stretch>
              <a:fillRect/>
            </a:stretch>
          </p:blipFill>
          <p:spPr>
            <a:xfrm>
              <a:off x="414611" y="6477345"/>
              <a:ext cx="724874" cy="380655"/>
            </a:xfrm>
            <a:prstGeom prst="rect">
              <a:avLst/>
            </a:prstGeom>
          </p:spPr>
        </p:pic>
        <p:pic>
          <p:nvPicPr>
            <p:cNvPr id="12" name="图片 11"/>
            <p:cNvPicPr>
              <a:picLocks noChangeAspect="1"/>
            </p:cNvPicPr>
            <p:nvPr/>
          </p:nvPicPr>
          <p:blipFill rotWithShape="1">
            <a:blip r:embed="rId3">
              <a:biLevel thresh="25000"/>
              <a:extLst>
                <a:ext uri="{28A0092B-C50C-407E-A947-70E740481C1C}">
                  <a14:useLocalDpi xmlns:a14="http://schemas.microsoft.com/office/drawing/2010/main" val="0"/>
                </a:ext>
              </a:extLst>
            </a:blip>
            <a:srcRect l="32814" t="12432" r="55484" b="78542"/>
            <a:stretch>
              <a:fillRect/>
            </a:stretch>
          </p:blipFill>
          <p:spPr>
            <a:xfrm rot="1259126">
              <a:off x="895509" y="6508504"/>
              <a:ext cx="402920" cy="310802"/>
            </a:xfrm>
            <a:prstGeom prst="rect">
              <a:avLst/>
            </a:prstGeom>
          </p:spPr>
        </p:pic>
        <p:pic>
          <p:nvPicPr>
            <p:cNvPr id="13" name="图片 12"/>
            <p:cNvPicPr>
              <a:picLocks noChangeAspect="1"/>
            </p:cNvPicPr>
            <p:nvPr/>
          </p:nvPicPr>
          <p:blipFill rotWithShape="1">
            <a:blip r:embed="rId4" cstate="print"/>
            <a:srcRect t="-1" b="16526"/>
            <a:stretch>
              <a:fillRect/>
            </a:stretch>
          </p:blipFill>
          <p:spPr>
            <a:xfrm rot="589386">
              <a:off x="1256498" y="6481317"/>
              <a:ext cx="388026" cy="326437"/>
            </a:xfrm>
            <a:prstGeom prst="rect">
              <a:avLst/>
            </a:prstGeom>
          </p:spPr>
        </p:pic>
        <p:pic>
          <p:nvPicPr>
            <p:cNvPr id="14" name="图片 13"/>
            <p:cNvPicPr>
              <a:picLocks noChangeAspect="1"/>
            </p:cNvPicPr>
            <p:nvPr/>
          </p:nvPicPr>
          <p:blipFill rotWithShape="1">
            <a:blip r:embed="rId5" cstate="print"/>
            <a:srcRect t="18211" b="8984"/>
            <a:stretch>
              <a:fillRect/>
            </a:stretch>
          </p:blipFill>
          <p:spPr>
            <a:xfrm>
              <a:off x="1554468" y="6496881"/>
              <a:ext cx="469176" cy="341581"/>
            </a:xfrm>
            <a:prstGeom prst="rect">
              <a:avLst/>
            </a:prstGeom>
          </p:spPr>
        </p:pic>
      </p:grpSp>
      <p:pic>
        <p:nvPicPr>
          <p:cNvPr id="15" name="图片 14"/>
          <p:cNvPicPr>
            <a:picLocks noChangeAspect="1"/>
          </p:cNvPicPr>
          <p:nvPr/>
        </p:nvPicPr>
        <p:blipFill>
          <a:blip r:embed="rId6" cstate="print"/>
          <a:srcRect t="6230"/>
          <a:stretch>
            <a:fillRect/>
          </a:stretch>
        </p:blipFill>
        <p:spPr>
          <a:xfrm>
            <a:off x="10743565" y="137160"/>
            <a:ext cx="1291590" cy="544830"/>
          </a:xfrm>
          <a:prstGeom prst="rect">
            <a:avLst/>
          </a:prstGeom>
        </p:spPr>
      </p:pic>
      <p:sp>
        <p:nvSpPr>
          <p:cNvPr id="3" name="Text Box 2"/>
          <p:cNvSpPr txBox="1">
            <a:spLocks noGrp="1" noChangeArrowheads="1"/>
          </p:cNvSpPr>
          <p:nvPr>
            <p:custDataLst>
              <p:tags r:id="rId7"/>
            </p:custDataLst>
          </p:nvPr>
        </p:nvSpPr>
        <p:spPr>
          <a:xfrm>
            <a:off x="857250" y="500540"/>
            <a:ext cx="7561263" cy="645160"/>
          </a:xfrm>
          <a:prstGeom prst="rect">
            <a:avLst/>
          </a:prstGeom>
          <a:noFill/>
          <a:ln w="9525">
            <a:noFill/>
            <a:miter lim="800000"/>
          </a:ln>
          <a:effectLst/>
        </p:spPr>
        <p:txBody>
          <a:bodyPr vert="horz" wrap="square" lIns="91440" tIns="45720" rIns="91440" bIns="45720" numCol="1" anchor="ctr" anchorCtr="0" compatLnSpc="1">
            <a:spAutoFit/>
          </a:bodyPr>
          <a:lstStyle>
            <a:lvl1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2pPr>
            <a:lvl3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3pPr>
            <a:lvl4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4pPr>
            <a:lvl5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5pPr>
            <a:lvl6pPr marL="4572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6pPr>
            <a:lvl7pPr marL="9144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7pPr>
            <a:lvl8pPr marL="13716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8pPr>
            <a:lvl9pPr marL="18288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9pPr>
          </a:lstStyle>
          <a:p>
            <a:pPr marL="0" marR="0" lvl="0" indent="0" algn="ctr" defTabSz="914400" rtl="0" eaLnBrk="0" fontAlgn="base" latinLnBrk="0" hangingPunct="0">
              <a:lnSpc>
                <a:spcPct val="100000"/>
              </a:lnSpc>
              <a:spcBef>
                <a:spcPct val="50000"/>
              </a:spcBef>
              <a:spcAft>
                <a:spcPct val="0"/>
              </a:spcAft>
              <a:buClrTx/>
              <a:buSzTx/>
              <a:buFontTx/>
              <a:buNone/>
              <a:defRPr/>
            </a:pPr>
            <a:r>
              <a:rPr kumimoji="0" lang="en-US" alt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r>
              <a:rPr kumimoji="0" 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endParaRPr kumimoji="0" lang="zh-CN" sz="3600" b="1" i="0" u="none" strike="noStrike" kern="0" cap="none" spc="0" normalizeH="0" baseline="0" noProof="0" dirty="0">
              <a:ln>
                <a:noFill/>
              </a:ln>
              <a:solidFill>
                <a:srgbClr val="FF0000"/>
              </a:solidFill>
              <a:effectLst/>
              <a:uLnTx/>
              <a:uFillTx/>
              <a:latin typeface="华文楷体" panose="02010600040101010101" pitchFamily="2" charset="-122"/>
              <a:ea typeface="楷体_GB2312"/>
              <a:cs typeface="+mj-cs"/>
            </a:endParaRPr>
          </a:p>
        </p:txBody>
      </p:sp>
      <p:sp>
        <p:nvSpPr>
          <p:cNvPr id="16" name="文本框 15"/>
          <p:cNvSpPr txBox="1"/>
          <p:nvPr>
            <p:custDataLst>
              <p:tags r:id="rId8"/>
            </p:custDataLst>
          </p:nvPr>
        </p:nvSpPr>
        <p:spPr>
          <a:xfrm>
            <a:off x="0" y="50800"/>
            <a:ext cx="7917180" cy="521970"/>
          </a:xfrm>
          <a:prstGeom prst="rect">
            <a:avLst/>
          </a:prstGeom>
          <a:noFill/>
        </p:spPr>
        <p:txBody>
          <a:bodyPr wrap="square" rtlCol="0">
            <a:spAutoFit/>
          </a:bodyPr>
          <a:p>
            <a:pPr>
              <a:buClrTx/>
              <a:buSzTx/>
              <a:buFontTx/>
            </a:pPr>
            <a:r>
              <a:rPr sz="2800" dirty="0" err="1"/>
              <a:t>7.4、MATLAB在天线仿真计算的应用</a:t>
            </a:r>
            <a:endParaRPr lang="zh-CN" sz="2800" dirty="0" err="1"/>
          </a:p>
        </p:txBody>
      </p:sp>
      <p:sp>
        <p:nvSpPr>
          <p:cNvPr id="17" name="文本框 16"/>
          <p:cNvSpPr txBox="1"/>
          <p:nvPr>
            <p:custDataLst>
              <p:tags r:id="rId9"/>
            </p:custDataLst>
          </p:nvPr>
        </p:nvSpPr>
        <p:spPr>
          <a:xfrm>
            <a:off x="221615" y="649923"/>
            <a:ext cx="10313670" cy="570865"/>
          </a:xfrm>
          <a:prstGeom prst="rect">
            <a:avLst/>
          </a:prstGeom>
          <a:noFill/>
        </p:spPr>
        <p:txBody>
          <a:bodyPr wrap="square" rtlCol="0" anchor="t">
            <a:spAutoFit/>
          </a:bodyPr>
          <a:p>
            <a:pPr marL="342900" marR="0" indent="-342900" defTabSz="914400" fontAlgn="base">
              <a:lnSpc>
                <a:spcPct val="130000"/>
              </a:lnSpc>
              <a:spcBef>
                <a:spcPct val="20000"/>
              </a:spcBef>
              <a:spcAft>
                <a:spcPct val="0"/>
              </a:spcAft>
              <a:buClrTx/>
              <a:buSzTx/>
              <a:buFont typeface="Wingdings" panose="05000000000000000000" pitchFamily="2" charset="2"/>
              <a:buNone/>
              <a:defRPr/>
            </a:pPr>
            <a:r>
              <a:rPr lang="en-US" altLang="zh-CN" sz="2400" b="1" kern="0" noProof="0" dirty="0" smtClean="0">
                <a:ln>
                  <a:noFill/>
                </a:ln>
                <a:effectLst/>
                <a:uLnTx/>
                <a:uFillTx/>
                <a:latin typeface="宋体" panose="02010600030101010101" pitchFamily="2" charset="-122"/>
                <a:ea typeface="楷体_GB2312"/>
                <a:sym typeface="+mn-ea"/>
              </a:rPr>
              <a:t>7.4.8</a:t>
            </a:r>
            <a:r>
              <a:rPr lang="en-US" altLang="zh-CN" sz="2400" b="1" kern="0" noProof="0" dirty="0" smtClean="0">
                <a:latin typeface="宋体" panose="02010600030101010101" pitchFamily="2" charset="-122"/>
                <a:ea typeface="楷体_GB2312"/>
                <a:sym typeface="+mn-ea"/>
              </a:rPr>
              <a:t> </a:t>
            </a:r>
            <a:r>
              <a:rPr sz="2400" b="1" kern="0" noProof="0" dirty="0" smtClean="0">
                <a:latin typeface="宋体" panose="02010600030101010101" pitchFamily="2" charset="-122"/>
                <a:ea typeface="楷体_GB2312"/>
                <a:sym typeface="+mn-ea"/>
              </a:rPr>
              <a:t>八木天线的仿真</a:t>
            </a:r>
            <a:endParaRPr sz="2400" b="1" kern="0" noProof="0" dirty="0" smtClean="0">
              <a:latin typeface="宋体" panose="02010600030101010101" pitchFamily="2" charset="-122"/>
              <a:ea typeface="楷体_GB2312"/>
              <a:sym typeface="+mn-ea"/>
            </a:endParaRPr>
          </a:p>
        </p:txBody>
      </p:sp>
      <p:sp>
        <p:nvSpPr>
          <p:cNvPr id="11266" name="文本占位符 11265"/>
          <p:cNvSpPr>
            <a:spLocks noGrp="1"/>
          </p:cNvSpPr>
          <p:nvPr>
            <p:custDataLst>
              <p:tags r:id="rId10"/>
            </p:custDataLst>
          </p:nvPr>
        </p:nvSpPr>
        <p:spPr>
          <a:xfrm>
            <a:off x="857250" y="1297940"/>
            <a:ext cx="6297930" cy="4800600"/>
          </a:xfrm>
          <a:prstGeom prst="rect">
            <a:avLst/>
          </a:prstGeom>
          <a:noFill/>
          <a:ln w="9525">
            <a:noFill/>
            <a:miter/>
          </a:ln>
        </p:spPr>
        <p:txBody>
          <a:bodyPr/>
          <a:lstStyle>
            <a:lvl1pPr marL="342900" lvl="0" indent="-3429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3200" b="0" i="0" u="none" kern="1200" baseline="0">
                <a:solidFill>
                  <a:schemeClr val="tx1"/>
                </a:solidFill>
                <a:effectLst>
                  <a:outerShdw blurRad="38100" dist="38100" dir="2700000">
                    <a:srgbClr val="000000"/>
                  </a:outerShdw>
                </a:effectLst>
                <a:latin typeface="+mn-lt"/>
                <a:ea typeface="+mn-ea"/>
                <a:cs typeface="+mn-cs"/>
              </a:defRPr>
            </a:lvl1pPr>
            <a:lvl2pPr marL="742950" lvl="1" indent="-285750" algn="l" defTabSz="914400" eaLnBrk="1" fontAlgn="base" latinLnBrk="0" hangingPunct="1">
              <a:spcBef>
                <a:spcPct val="20000"/>
              </a:spcBef>
              <a:spcAft>
                <a:spcPct val="0"/>
              </a:spcAft>
              <a:buClr>
                <a:schemeClr val="accent2"/>
              </a:buClr>
              <a:buSzPct val="70000"/>
              <a:buFont typeface="Wingdings" panose="05000000000000000000" pitchFamily="2" charset="2"/>
              <a:buChar char="n"/>
              <a:defRPr sz="2800" b="0" i="0" u="none" kern="1200" baseline="0">
                <a:solidFill>
                  <a:schemeClr val="tx1"/>
                </a:solidFill>
                <a:effectLst>
                  <a:outerShdw blurRad="38100" dist="38100" dir="2700000">
                    <a:srgbClr val="000000"/>
                  </a:outerShdw>
                </a:effectLst>
                <a:latin typeface="+mn-lt"/>
                <a:ea typeface="+mn-ea"/>
                <a:cs typeface="+mn-cs"/>
              </a:defRPr>
            </a:lvl2pPr>
            <a:lvl3pPr marL="1143000" lvl="2" indent="-228600" algn="l" defTabSz="914400" eaLnBrk="1" fontAlgn="base" latinLnBrk="0" hangingPunct="1">
              <a:spcBef>
                <a:spcPct val="20000"/>
              </a:spcBef>
              <a:spcAft>
                <a:spcPct val="0"/>
              </a:spcAft>
              <a:buClr>
                <a:schemeClr val="tx2"/>
              </a:buClr>
              <a:buSzPct val="70000"/>
              <a:buFont typeface="Wingdings" panose="05000000000000000000" pitchFamily="2" charset="2"/>
              <a:buChar char="n"/>
              <a:defRPr sz="2400" b="0" i="0" u="none" kern="1200" baseline="0">
                <a:solidFill>
                  <a:schemeClr val="tx1"/>
                </a:solidFill>
                <a:effectLst>
                  <a:outerShdw blurRad="38100" dist="38100" dir="2700000">
                    <a:srgbClr val="000000"/>
                  </a:outerShdw>
                </a:effectLst>
                <a:latin typeface="+mn-lt"/>
                <a:ea typeface="+mn-ea"/>
                <a:cs typeface="+mn-cs"/>
              </a:defRPr>
            </a:lvl3pPr>
            <a:lvl4pPr marL="1600200" lvl="3" indent="-228600" algn="l" defTabSz="914400" eaLnBrk="1" fontAlgn="base" latinLnBrk="0" hangingPunct="1">
              <a:spcBef>
                <a:spcPct val="20000"/>
              </a:spcBef>
              <a:spcAft>
                <a:spcPct val="0"/>
              </a:spcAft>
              <a:buClr>
                <a:schemeClr val="accent2"/>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4pPr>
            <a:lvl5pPr marL="2057400" lvl="4"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5pPr>
            <a:lvl6pPr marL="2514600" lvl="5"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6pPr>
            <a:lvl7pPr marL="2971800" lvl="6"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7pPr>
            <a:lvl8pPr marL="3429000" lvl="7"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8pPr>
            <a:lvl9pPr marL="3886200" lvl="8"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9pPr>
          </a:lstStyle>
          <a:p>
            <a:pPr marL="0" indent="0">
              <a:lnSpc>
                <a:spcPct val="150000"/>
              </a:lnSpc>
              <a:spcBef>
                <a:spcPts val="0"/>
              </a:spcBef>
              <a:buNone/>
            </a:pPr>
            <a:r>
              <a:rPr lang="en-US" altLang="zh-CN" sz="2400" dirty="0">
                <a:effectLst/>
                <a:latin typeface="+mn-ea"/>
                <a:cs typeface="+mn-ea"/>
                <a:sym typeface="+mn-ea"/>
              </a:rPr>
              <a:t>    </a:t>
            </a:r>
            <a:r>
              <a:rPr sz="2400" strike="noStrike" noProof="1" dirty="0">
                <a:solidFill>
                  <a:schemeClr val="tx1"/>
                </a:solidFill>
                <a:effectLst/>
                <a:latin typeface="+mn-ea"/>
                <a:cs typeface="+mn-ea"/>
              </a:rPr>
              <a:t>八木天线是一种常用于射频通信系统的定向天线，具有高增益和窄波束特性，常用于无线电通信和雷达系统中。</a:t>
            </a:r>
            <a:endParaRPr sz="2400" strike="noStrike" noProof="1" dirty="0">
              <a:solidFill>
                <a:schemeClr val="tx1"/>
              </a:solidFill>
              <a:effectLst/>
              <a:latin typeface="+mn-ea"/>
              <a:cs typeface="+mn-ea"/>
            </a:endParaRPr>
          </a:p>
          <a:p>
            <a:pPr marL="0" indent="0">
              <a:lnSpc>
                <a:spcPct val="150000"/>
              </a:lnSpc>
              <a:spcBef>
                <a:spcPts val="0"/>
              </a:spcBef>
              <a:buNone/>
            </a:pPr>
            <a:r>
              <a:rPr lang="en-US" sz="2400" strike="noStrike" noProof="1" dirty="0">
                <a:solidFill>
                  <a:schemeClr val="tx1"/>
                </a:solidFill>
                <a:effectLst/>
                <a:latin typeface="+mn-ea"/>
                <a:cs typeface="+mn-ea"/>
              </a:rPr>
              <a:t>        </a:t>
            </a:r>
            <a:r>
              <a:rPr sz="2400" strike="noStrike" noProof="1" dirty="0">
                <a:effectLst/>
                <a:latin typeface="+mn-ea"/>
                <a:cs typeface="+mn-ea"/>
              </a:rPr>
              <a:t>在八木天线中，偶极子是通过馈电来产生和接收无线电波的元件。可调整偶极子的长度和宽度参数实现较好的效果，本小节宽度是使用天线工具箱中提供的函数计算得到的。在设计频率下，长度选择约为</a:t>
            </a:r>
            <a:r>
              <a:rPr sz="2400" i="1" strike="noStrike" noProof="1" dirty="0">
                <a:effectLst/>
                <a:latin typeface="+mn-ea"/>
                <a:cs typeface="+mn-ea"/>
              </a:rPr>
              <a:t>λ</a:t>
            </a:r>
            <a:r>
              <a:rPr sz="2400" strike="noStrike" noProof="1" dirty="0">
                <a:effectLst/>
                <a:latin typeface="+mn-ea"/>
                <a:cs typeface="+mn-ea"/>
              </a:rPr>
              <a:t>/2。</a:t>
            </a:r>
            <a:endParaRPr sz="2400" strike="noStrike" noProof="1" dirty="0">
              <a:effectLst/>
              <a:latin typeface="+mn-ea"/>
              <a:cs typeface="+mn-ea"/>
            </a:endParaRPr>
          </a:p>
        </p:txBody>
      </p:sp>
      <p:sp>
        <p:nvSpPr>
          <p:cNvPr id="7" name="文本框 6"/>
          <p:cNvSpPr txBox="1"/>
          <p:nvPr>
            <p:custDataLst>
              <p:tags r:id="rId11"/>
            </p:custDataLst>
          </p:nvPr>
        </p:nvSpPr>
        <p:spPr>
          <a:xfrm>
            <a:off x="5197475" y="638810"/>
            <a:ext cx="2584450" cy="645160"/>
          </a:xfrm>
          <a:prstGeom prst="rect">
            <a:avLst/>
          </a:prstGeom>
          <a:noFill/>
        </p:spPr>
        <p:txBody>
          <a:bodyPr wrap="square" rtlCol="0" anchor="t">
            <a:spAutoFit/>
          </a:bodyPr>
          <a:p>
            <a:pPr marL="0" indent="0">
              <a:lnSpc>
                <a:spcPct val="150000"/>
              </a:lnSpc>
              <a:spcBef>
                <a:spcPts val="0"/>
              </a:spcBef>
              <a:buNone/>
            </a:pPr>
            <a:r>
              <a:rPr lang="zh-CN" sz="2400" b="1" dirty="0">
                <a:solidFill>
                  <a:srgbClr val="FF0000"/>
                </a:solidFill>
                <a:effectLst/>
                <a:latin typeface="+mn-ea"/>
                <a:cs typeface="+mn-ea"/>
                <a:sym typeface="+mn-ea"/>
              </a:rPr>
              <a:t>天线工具箱</a:t>
            </a:r>
            <a:endParaRPr sz="2400" b="1" dirty="0">
              <a:solidFill>
                <a:srgbClr val="FF0000"/>
              </a:solidFill>
              <a:effectLst/>
              <a:latin typeface="+mn-ea"/>
              <a:cs typeface="+mn-ea"/>
              <a:sym typeface="+mn-ea"/>
            </a:endParaRPr>
          </a:p>
        </p:txBody>
      </p:sp>
      <p:pic>
        <p:nvPicPr>
          <p:cNvPr id="2" name="图片 1"/>
          <p:cNvPicPr>
            <a:picLocks noChangeAspect="1"/>
          </p:cNvPicPr>
          <p:nvPr>
            <p:custDataLst>
              <p:tags r:id="rId12"/>
            </p:custDataLst>
          </p:nvPr>
        </p:nvPicPr>
        <p:blipFill>
          <a:blip r:embed="rId13"/>
          <a:stretch>
            <a:fillRect/>
          </a:stretch>
        </p:blipFill>
        <p:spPr>
          <a:xfrm>
            <a:off x="7303135" y="996950"/>
            <a:ext cx="4636770" cy="5003800"/>
          </a:xfrm>
          <a:prstGeom prst="rect">
            <a:avLst/>
          </a:prstGeom>
        </p:spPr>
      </p:pic>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0" y="624143"/>
            <a:ext cx="12192000" cy="0"/>
          </a:xfrm>
          <a:prstGeom prst="line">
            <a:avLst/>
          </a:prstGeom>
          <a:ln w="15875">
            <a:solidFill>
              <a:srgbClr val="1F4E79"/>
            </a:solidFil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0" y="6316082"/>
            <a:ext cx="12192000" cy="580723"/>
          </a:xfrm>
          <a:prstGeom prst="rect">
            <a:avLst/>
          </a:prstGeom>
          <a:solidFill>
            <a:schemeClr val="accent5">
              <a:lumMod val="50000"/>
            </a:schemeClr>
          </a:solidFill>
          <a:ln>
            <a:noFill/>
          </a:ln>
        </p:spPr>
        <p:txBody>
          <a:bodyPr wrap="square" rtlCol="0">
            <a:spAutoFit/>
          </a:bodyPr>
          <a:lstStyle/>
          <a:p>
            <a:endParaRPr lang="zh-CN" altLang="en-US" dirty="0"/>
          </a:p>
        </p:txBody>
      </p:sp>
      <p:grpSp>
        <p:nvGrpSpPr>
          <p:cNvPr id="9" name="组合 8"/>
          <p:cNvGrpSpPr/>
          <p:nvPr/>
        </p:nvGrpSpPr>
        <p:grpSpPr>
          <a:xfrm>
            <a:off x="5311303" y="6457891"/>
            <a:ext cx="1843236" cy="400109"/>
            <a:chOff x="76140" y="6477345"/>
            <a:chExt cx="1947504" cy="400109"/>
          </a:xfrm>
        </p:grpSpPr>
        <p:pic>
          <p:nvPicPr>
            <p:cNvPr id="10" name="图片 9"/>
            <p:cNvPicPr>
              <a:picLocks noChangeAspect="1"/>
            </p:cNvPicPr>
            <p:nvPr/>
          </p:nvPicPr>
          <p:blipFill>
            <a:blip r:embed="rId1" cstate="print">
              <a:biLevel thresh="25000"/>
              <a:extLst>
                <a:ext uri="{28A0092B-C50C-407E-A947-70E740481C1C}">
                  <a14:useLocalDpi xmlns:a14="http://schemas.microsoft.com/office/drawing/2010/main" val="0"/>
                </a:ext>
              </a:extLst>
            </a:blip>
            <a:stretch>
              <a:fillRect/>
            </a:stretch>
          </p:blipFill>
          <p:spPr>
            <a:xfrm>
              <a:off x="76140" y="6477345"/>
              <a:ext cx="400109" cy="400109"/>
            </a:xfrm>
            <a:prstGeom prst="rect">
              <a:avLst/>
            </a:prstGeom>
          </p:spPr>
        </p:pic>
        <p:pic>
          <p:nvPicPr>
            <p:cNvPr id="11" name="图片 10"/>
            <p:cNvPicPr>
              <a:picLocks noChangeAspect="1"/>
            </p:cNvPicPr>
            <p:nvPr/>
          </p:nvPicPr>
          <p:blipFill rotWithShape="1">
            <a:blip r:embed="rId2">
              <a:biLevel thresh="25000"/>
            </a:blip>
            <a:srcRect l="1" t="6582" r="-25334" b="26979"/>
            <a:stretch>
              <a:fillRect/>
            </a:stretch>
          </p:blipFill>
          <p:spPr>
            <a:xfrm>
              <a:off x="414611" y="6477345"/>
              <a:ext cx="724874" cy="380655"/>
            </a:xfrm>
            <a:prstGeom prst="rect">
              <a:avLst/>
            </a:prstGeom>
          </p:spPr>
        </p:pic>
        <p:pic>
          <p:nvPicPr>
            <p:cNvPr id="12" name="图片 11"/>
            <p:cNvPicPr>
              <a:picLocks noChangeAspect="1"/>
            </p:cNvPicPr>
            <p:nvPr/>
          </p:nvPicPr>
          <p:blipFill rotWithShape="1">
            <a:blip r:embed="rId3">
              <a:biLevel thresh="25000"/>
              <a:extLst>
                <a:ext uri="{28A0092B-C50C-407E-A947-70E740481C1C}">
                  <a14:useLocalDpi xmlns:a14="http://schemas.microsoft.com/office/drawing/2010/main" val="0"/>
                </a:ext>
              </a:extLst>
            </a:blip>
            <a:srcRect l="32814" t="12432" r="55484" b="78542"/>
            <a:stretch>
              <a:fillRect/>
            </a:stretch>
          </p:blipFill>
          <p:spPr>
            <a:xfrm rot="1259126">
              <a:off x="895509" y="6508504"/>
              <a:ext cx="402920" cy="310802"/>
            </a:xfrm>
            <a:prstGeom prst="rect">
              <a:avLst/>
            </a:prstGeom>
          </p:spPr>
        </p:pic>
        <p:pic>
          <p:nvPicPr>
            <p:cNvPr id="13" name="图片 12"/>
            <p:cNvPicPr>
              <a:picLocks noChangeAspect="1"/>
            </p:cNvPicPr>
            <p:nvPr/>
          </p:nvPicPr>
          <p:blipFill rotWithShape="1">
            <a:blip r:embed="rId4" cstate="print"/>
            <a:srcRect t="-1" b="16526"/>
            <a:stretch>
              <a:fillRect/>
            </a:stretch>
          </p:blipFill>
          <p:spPr>
            <a:xfrm rot="589386">
              <a:off x="1256498" y="6481317"/>
              <a:ext cx="388026" cy="326437"/>
            </a:xfrm>
            <a:prstGeom prst="rect">
              <a:avLst/>
            </a:prstGeom>
          </p:spPr>
        </p:pic>
        <p:pic>
          <p:nvPicPr>
            <p:cNvPr id="14" name="图片 13"/>
            <p:cNvPicPr>
              <a:picLocks noChangeAspect="1"/>
            </p:cNvPicPr>
            <p:nvPr/>
          </p:nvPicPr>
          <p:blipFill rotWithShape="1">
            <a:blip r:embed="rId5" cstate="print"/>
            <a:srcRect t="18211" b="8984"/>
            <a:stretch>
              <a:fillRect/>
            </a:stretch>
          </p:blipFill>
          <p:spPr>
            <a:xfrm>
              <a:off x="1554468" y="6496881"/>
              <a:ext cx="469176" cy="341581"/>
            </a:xfrm>
            <a:prstGeom prst="rect">
              <a:avLst/>
            </a:prstGeom>
          </p:spPr>
        </p:pic>
      </p:grpSp>
      <p:pic>
        <p:nvPicPr>
          <p:cNvPr id="15" name="图片 14"/>
          <p:cNvPicPr>
            <a:picLocks noChangeAspect="1"/>
          </p:cNvPicPr>
          <p:nvPr/>
        </p:nvPicPr>
        <p:blipFill>
          <a:blip r:embed="rId6" cstate="print"/>
          <a:srcRect t="6230"/>
          <a:stretch>
            <a:fillRect/>
          </a:stretch>
        </p:blipFill>
        <p:spPr>
          <a:xfrm>
            <a:off x="10743565" y="137160"/>
            <a:ext cx="1291590" cy="544830"/>
          </a:xfrm>
          <a:prstGeom prst="rect">
            <a:avLst/>
          </a:prstGeom>
        </p:spPr>
      </p:pic>
      <p:sp>
        <p:nvSpPr>
          <p:cNvPr id="3" name="Text Box 2"/>
          <p:cNvSpPr txBox="1">
            <a:spLocks noGrp="1" noChangeArrowheads="1"/>
          </p:cNvSpPr>
          <p:nvPr>
            <p:custDataLst>
              <p:tags r:id="rId7"/>
            </p:custDataLst>
          </p:nvPr>
        </p:nvSpPr>
        <p:spPr>
          <a:xfrm>
            <a:off x="857250" y="500540"/>
            <a:ext cx="7561263" cy="645160"/>
          </a:xfrm>
          <a:prstGeom prst="rect">
            <a:avLst/>
          </a:prstGeom>
          <a:noFill/>
          <a:ln w="9525">
            <a:noFill/>
            <a:miter lim="800000"/>
          </a:ln>
          <a:effectLst/>
        </p:spPr>
        <p:txBody>
          <a:bodyPr vert="horz" wrap="square" lIns="91440" tIns="45720" rIns="91440" bIns="45720" numCol="1" anchor="ctr" anchorCtr="0" compatLnSpc="1">
            <a:spAutoFit/>
          </a:bodyPr>
          <a:lstStyle>
            <a:lvl1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2pPr>
            <a:lvl3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3pPr>
            <a:lvl4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4pPr>
            <a:lvl5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5pPr>
            <a:lvl6pPr marL="4572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6pPr>
            <a:lvl7pPr marL="9144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7pPr>
            <a:lvl8pPr marL="13716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8pPr>
            <a:lvl9pPr marL="18288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9pPr>
          </a:lstStyle>
          <a:p>
            <a:pPr marL="0" marR="0" lvl="0" indent="0" algn="ctr" defTabSz="914400" rtl="0" eaLnBrk="0" fontAlgn="base" latinLnBrk="0" hangingPunct="0">
              <a:lnSpc>
                <a:spcPct val="100000"/>
              </a:lnSpc>
              <a:spcBef>
                <a:spcPct val="50000"/>
              </a:spcBef>
              <a:spcAft>
                <a:spcPct val="0"/>
              </a:spcAft>
              <a:buClrTx/>
              <a:buSzTx/>
              <a:buFontTx/>
              <a:buNone/>
              <a:defRPr/>
            </a:pPr>
            <a:r>
              <a:rPr kumimoji="0" lang="en-US" alt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r>
              <a:rPr kumimoji="0" 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endParaRPr kumimoji="0" lang="zh-CN" sz="3600" b="1" i="0" u="none" strike="noStrike" kern="0" cap="none" spc="0" normalizeH="0" baseline="0" noProof="0" dirty="0">
              <a:ln>
                <a:noFill/>
              </a:ln>
              <a:solidFill>
                <a:srgbClr val="FF0000"/>
              </a:solidFill>
              <a:effectLst/>
              <a:uLnTx/>
              <a:uFillTx/>
              <a:latin typeface="华文楷体" panose="02010600040101010101" pitchFamily="2" charset="-122"/>
              <a:ea typeface="楷体_GB2312"/>
              <a:cs typeface="+mj-cs"/>
            </a:endParaRPr>
          </a:p>
        </p:txBody>
      </p:sp>
      <p:sp>
        <p:nvSpPr>
          <p:cNvPr id="16" name="文本框 15"/>
          <p:cNvSpPr txBox="1"/>
          <p:nvPr>
            <p:custDataLst>
              <p:tags r:id="rId8"/>
            </p:custDataLst>
          </p:nvPr>
        </p:nvSpPr>
        <p:spPr>
          <a:xfrm>
            <a:off x="0" y="50800"/>
            <a:ext cx="7917180" cy="521970"/>
          </a:xfrm>
          <a:prstGeom prst="rect">
            <a:avLst/>
          </a:prstGeom>
          <a:noFill/>
        </p:spPr>
        <p:txBody>
          <a:bodyPr wrap="square" rtlCol="0">
            <a:spAutoFit/>
          </a:bodyPr>
          <a:p>
            <a:pPr>
              <a:buClrTx/>
              <a:buSzTx/>
              <a:buFontTx/>
            </a:pPr>
            <a:r>
              <a:rPr sz="2800" dirty="0" err="1"/>
              <a:t>7.4、MATLAB在天线仿真计算的应用</a:t>
            </a:r>
            <a:endParaRPr lang="zh-CN" sz="2800" dirty="0" err="1"/>
          </a:p>
        </p:txBody>
      </p:sp>
      <p:sp>
        <p:nvSpPr>
          <p:cNvPr id="17" name="文本框 16"/>
          <p:cNvSpPr txBox="1"/>
          <p:nvPr>
            <p:custDataLst>
              <p:tags r:id="rId9"/>
            </p:custDataLst>
          </p:nvPr>
        </p:nvSpPr>
        <p:spPr>
          <a:xfrm>
            <a:off x="221615" y="649923"/>
            <a:ext cx="10313670" cy="570865"/>
          </a:xfrm>
          <a:prstGeom prst="rect">
            <a:avLst/>
          </a:prstGeom>
          <a:noFill/>
        </p:spPr>
        <p:txBody>
          <a:bodyPr wrap="square" rtlCol="0" anchor="t">
            <a:spAutoFit/>
          </a:bodyPr>
          <a:p>
            <a:pPr marL="342900" marR="0" indent="-342900" defTabSz="914400" fontAlgn="base">
              <a:lnSpc>
                <a:spcPct val="130000"/>
              </a:lnSpc>
              <a:spcBef>
                <a:spcPct val="20000"/>
              </a:spcBef>
              <a:spcAft>
                <a:spcPct val="0"/>
              </a:spcAft>
              <a:buClrTx/>
              <a:buSzTx/>
              <a:buFont typeface="Wingdings" panose="05000000000000000000" pitchFamily="2" charset="2"/>
              <a:buNone/>
              <a:defRPr/>
            </a:pPr>
            <a:r>
              <a:rPr lang="en-US" altLang="zh-CN" sz="2400" b="1" kern="0" noProof="0" dirty="0" smtClean="0">
                <a:ln>
                  <a:noFill/>
                </a:ln>
                <a:effectLst/>
                <a:uLnTx/>
                <a:uFillTx/>
                <a:latin typeface="宋体" panose="02010600030101010101" pitchFamily="2" charset="-122"/>
                <a:ea typeface="楷体_GB2312"/>
                <a:sym typeface="+mn-ea"/>
              </a:rPr>
              <a:t>7.4.8</a:t>
            </a:r>
            <a:r>
              <a:rPr lang="en-US" altLang="zh-CN" sz="2400" b="1" kern="0" noProof="0" dirty="0" smtClean="0">
                <a:latin typeface="宋体" panose="02010600030101010101" pitchFamily="2" charset="-122"/>
                <a:ea typeface="楷体_GB2312"/>
                <a:sym typeface="+mn-ea"/>
              </a:rPr>
              <a:t> </a:t>
            </a:r>
            <a:r>
              <a:rPr sz="2400" b="1" kern="0" noProof="0" dirty="0" smtClean="0">
                <a:latin typeface="宋体" panose="02010600030101010101" pitchFamily="2" charset="-122"/>
                <a:ea typeface="楷体_GB2312"/>
                <a:sym typeface="+mn-ea"/>
              </a:rPr>
              <a:t>八木天线的仿真</a:t>
            </a:r>
            <a:endParaRPr sz="2400" b="1" kern="0" noProof="0" dirty="0" smtClean="0">
              <a:latin typeface="宋体" panose="02010600030101010101" pitchFamily="2" charset="-122"/>
              <a:ea typeface="楷体_GB2312"/>
              <a:sym typeface="+mn-ea"/>
            </a:endParaRPr>
          </a:p>
        </p:txBody>
      </p:sp>
      <p:sp>
        <p:nvSpPr>
          <p:cNvPr id="11266" name="文本占位符 11265"/>
          <p:cNvSpPr>
            <a:spLocks noGrp="1"/>
          </p:cNvSpPr>
          <p:nvPr>
            <p:custDataLst>
              <p:tags r:id="rId10"/>
            </p:custDataLst>
          </p:nvPr>
        </p:nvSpPr>
        <p:spPr>
          <a:xfrm>
            <a:off x="857250" y="1297940"/>
            <a:ext cx="6297930" cy="4800600"/>
          </a:xfrm>
          <a:prstGeom prst="rect">
            <a:avLst/>
          </a:prstGeom>
          <a:noFill/>
          <a:ln w="9525">
            <a:noFill/>
            <a:miter/>
          </a:ln>
        </p:spPr>
        <p:txBody>
          <a:bodyPr/>
          <a:lstStyle>
            <a:lvl1pPr marL="342900" lvl="0" indent="-3429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3200" b="0" i="0" u="none" kern="1200" baseline="0">
                <a:solidFill>
                  <a:schemeClr val="tx1"/>
                </a:solidFill>
                <a:effectLst>
                  <a:outerShdw blurRad="38100" dist="38100" dir="2700000">
                    <a:srgbClr val="000000"/>
                  </a:outerShdw>
                </a:effectLst>
                <a:latin typeface="+mn-lt"/>
                <a:ea typeface="+mn-ea"/>
                <a:cs typeface="+mn-cs"/>
              </a:defRPr>
            </a:lvl1pPr>
            <a:lvl2pPr marL="742950" lvl="1" indent="-285750" algn="l" defTabSz="914400" eaLnBrk="1" fontAlgn="base" latinLnBrk="0" hangingPunct="1">
              <a:spcBef>
                <a:spcPct val="20000"/>
              </a:spcBef>
              <a:spcAft>
                <a:spcPct val="0"/>
              </a:spcAft>
              <a:buClr>
                <a:schemeClr val="accent2"/>
              </a:buClr>
              <a:buSzPct val="70000"/>
              <a:buFont typeface="Wingdings" panose="05000000000000000000" pitchFamily="2" charset="2"/>
              <a:buChar char="n"/>
              <a:defRPr sz="2800" b="0" i="0" u="none" kern="1200" baseline="0">
                <a:solidFill>
                  <a:schemeClr val="tx1"/>
                </a:solidFill>
                <a:effectLst>
                  <a:outerShdw blurRad="38100" dist="38100" dir="2700000">
                    <a:srgbClr val="000000"/>
                  </a:outerShdw>
                </a:effectLst>
                <a:latin typeface="+mn-lt"/>
                <a:ea typeface="+mn-ea"/>
                <a:cs typeface="+mn-cs"/>
              </a:defRPr>
            </a:lvl2pPr>
            <a:lvl3pPr marL="1143000" lvl="2" indent="-228600" algn="l" defTabSz="914400" eaLnBrk="1" fontAlgn="base" latinLnBrk="0" hangingPunct="1">
              <a:spcBef>
                <a:spcPct val="20000"/>
              </a:spcBef>
              <a:spcAft>
                <a:spcPct val="0"/>
              </a:spcAft>
              <a:buClr>
                <a:schemeClr val="tx2"/>
              </a:buClr>
              <a:buSzPct val="70000"/>
              <a:buFont typeface="Wingdings" panose="05000000000000000000" pitchFamily="2" charset="2"/>
              <a:buChar char="n"/>
              <a:defRPr sz="2400" b="0" i="0" u="none" kern="1200" baseline="0">
                <a:solidFill>
                  <a:schemeClr val="tx1"/>
                </a:solidFill>
                <a:effectLst>
                  <a:outerShdw blurRad="38100" dist="38100" dir="2700000">
                    <a:srgbClr val="000000"/>
                  </a:outerShdw>
                </a:effectLst>
                <a:latin typeface="+mn-lt"/>
                <a:ea typeface="+mn-ea"/>
                <a:cs typeface="+mn-cs"/>
              </a:defRPr>
            </a:lvl3pPr>
            <a:lvl4pPr marL="1600200" lvl="3" indent="-228600" algn="l" defTabSz="914400" eaLnBrk="1" fontAlgn="base" latinLnBrk="0" hangingPunct="1">
              <a:spcBef>
                <a:spcPct val="20000"/>
              </a:spcBef>
              <a:spcAft>
                <a:spcPct val="0"/>
              </a:spcAft>
              <a:buClr>
                <a:schemeClr val="accent2"/>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4pPr>
            <a:lvl5pPr marL="2057400" lvl="4"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5pPr>
            <a:lvl6pPr marL="2514600" lvl="5"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6pPr>
            <a:lvl7pPr marL="2971800" lvl="6"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7pPr>
            <a:lvl8pPr marL="3429000" lvl="7"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8pPr>
            <a:lvl9pPr marL="3886200" lvl="8"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9pPr>
          </a:lstStyle>
          <a:p>
            <a:pPr marL="0" indent="0">
              <a:lnSpc>
                <a:spcPct val="150000"/>
              </a:lnSpc>
              <a:spcBef>
                <a:spcPts val="0"/>
              </a:spcBef>
              <a:buNone/>
            </a:pPr>
            <a:r>
              <a:rPr lang="en-US" altLang="zh-CN" sz="2400" dirty="0">
                <a:effectLst/>
                <a:latin typeface="+mn-ea"/>
                <a:cs typeface="+mn-ea"/>
                <a:sym typeface="+mn-ea"/>
              </a:rPr>
              <a:t>    </a:t>
            </a:r>
            <a:r>
              <a:rPr lang="zh-CN" altLang="en-US" sz="2400" dirty="0">
                <a:effectLst/>
                <a:latin typeface="+mn-ea"/>
                <a:cs typeface="+mn-ea"/>
                <a:sym typeface="+mn-ea"/>
              </a:rPr>
              <a:t>选择VHF（甚高频）波段中心频段为例。可使用</a:t>
            </a:r>
            <a:r>
              <a:rPr lang="en-US" altLang="zh-CN" sz="2400" dirty="0">
                <a:effectLst/>
                <a:latin typeface="+mn-ea"/>
                <a:cs typeface="+mn-ea"/>
                <a:sym typeface="+mn-ea"/>
              </a:rPr>
              <a:t>“pattern(yagidesign,fc)”</a:t>
            </a:r>
            <a:r>
              <a:rPr lang="zh-CN" altLang="en-US" sz="2400" dirty="0">
                <a:effectLst/>
                <a:latin typeface="+mn-ea"/>
                <a:cs typeface="+mn-ea"/>
                <a:sym typeface="+mn-ea"/>
              </a:rPr>
              <a:t>来绘制方向图，其中</a:t>
            </a:r>
            <a:r>
              <a:rPr lang="en-US" altLang="zh-CN" sz="2400" dirty="0">
                <a:effectLst/>
                <a:latin typeface="+mn-ea"/>
                <a:cs typeface="+mn-ea"/>
                <a:sym typeface="+mn-ea"/>
              </a:rPr>
              <a:t>“</a:t>
            </a:r>
            <a:r>
              <a:rPr lang="en-US" altLang="zh-CN" sz="2400" dirty="0">
                <a:effectLst/>
                <a:latin typeface="+mn-ea"/>
                <a:cs typeface="+mn-ea"/>
                <a:sym typeface="+mn-ea"/>
              </a:rPr>
              <a:t>yagidesign</a:t>
            </a:r>
            <a:r>
              <a:rPr lang="en-US" altLang="zh-CN" sz="2400" dirty="0">
                <a:effectLst/>
                <a:latin typeface="+mn-ea"/>
                <a:cs typeface="+mn-ea"/>
                <a:sym typeface="+mn-ea"/>
              </a:rPr>
              <a:t>”</a:t>
            </a:r>
            <a:r>
              <a:rPr lang="zh-CN" altLang="en-US" sz="2400" dirty="0">
                <a:effectLst/>
                <a:latin typeface="+mn-ea"/>
                <a:cs typeface="+mn-ea"/>
                <a:sym typeface="+mn-ea"/>
              </a:rPr>
              <a:t>为定义的八木天线，</a:t>
            </a:r>
            <a:r>
              <a:rPr lang="en-US" altLang="zh-CN" sz="2400" dirty="0">
                <a:effectLst/>
                <a:latin typeface="+mn-ea"/>
                <a:cs typeface="+mn-ea"/>
                <a:sym typeface="+mn-ea"/>
              </a:rPr>
              <a:t>“fc”</a:t>
            </a:r>
            <a:r>
              <a:rPr lang="zh-CN" altLang="en-US" sz="2400" dirty="0">
                <a:effectLst/>
                <a:latin typeface="+mn-ea"/>
                <a:cs typeface="+mn-ea"/>
                <a:sym typeface="+mn-ea"/>
              </a:rPr>
              <a:t>为仿真</a:t>
            </a:r>
            <a:r>
              <a:rPr lang="zh-CN" altLang="en-US" sz="2400" dirty="0">
                <a:effectLst/>
                <a:latin typeface="+mn-ea"/>
                <a:cs typeface="+mn-ea"/>
                <a:sym typeface="+mn-ea"/>
              </a:rPr>
              <a:t>频段</a:t>
            </a:r>
            <a:r>
              <a:rPr lang="zh-CN" altLang="en-US" sz="2400" dirty="0">
                <a:effectLst/>
                <a:latin typeface="+mn-ea"/>
                <a:cs typeface="+mn-ea"/>
                <a:sym typeface="+mn-ea"/>
              </a:rPr>
              <a:t>。</a:t>
            </a:r>
            <a:endParaRPr lang="zh-CN" altLang="en-US" sz="2400" dirty="0">
              <a:effectLst/>
              <a:latin typeface="+mn-ea"/>
              <a:cs typeface="+mn-ea"/>
              <a:sym typeface="+mn-ea"/>
            </a:endParaRPr>
          </a:p>
        </p:txBody>
      </p:sp>
      <p:sp>
        <p:nvSpPr>
          <p:cNvPr id="7" name="文本框 6"/>
          <p:cNvSpPr txBox="1"/>
          <p:nvPr>
            <p:custDataLst>
              <p:tags r:id="rId11"/>
            </p:custDataLst>
          </p:nvPr>
        </p:nvSpPr>
        <p:spPr>
          <a:xfrm>
            <a:off x="5197475" y="638810"/>
            <a:ext cx="2584450" cy="645160"/>
          </a:xfrm>
          <a:prstGeom prst="rect">
            <a:avLst/>
          </a:prstGeom>
          <a:noFill/>
        </p:spPr>
        <p:txBody>
          <a:bodyPr wrap="square" rtlCol="0" anchor="t">
            <a:spAutoFit/>
          </a:bodyPr>
          <a:p>
            <a:pPr marL="0" indent="0">
              <a:lnSpc>
                <a:spcPct val="150000"/>
              </a:lnSpc>
              <a:spcBef>
                <a:spcPts val="0"/>
              </a:spcBef>
              <a:buNone/>
            </a:pPr>
            <a:r>
              <a:rPr lang="zh-CN" sz="2400" b="1" dirty="0">
                <a:solidFill>
                  <a:srgbClr val="FF0000"/>
                </a:solidFill>
                <a:effectLst/>
                <a:latin typeface="+mn-ea"/>
                <a:cs typeface="+mn-ea"/>
                <a:sym typeface="+mn-ea"/>
              </a:rPr>
              <a:t>天线工具箱</a:t>
            </a:r>
            <a:endParaRPr sz="2400" b="1" dirty="0">
              <a:solidFill>
                <a:srgbClr val="FF0000"/>
              </a:solidFill>
              <a:effectLst/>
              <a:latin typeface="+mn-ea"/>
              <a:cs typeface="+mn-ea"/>
              <a:sym typeface="+mn-ea"/>
            </a:endParaRPr>
          </a:p>
        </p:txBody>
      </p:sp>
      <p:pic>
        <p:nvPicPr>
          <p:cNvPr id="4" name="图片 3"/>
          <p:cNvPicPr>
            <a:picLocks noChangeAspect="1"/>
          </p:cNvPicPr>
          <p:nvPr>
            <p:custDataLst>
              <p:tags r:id="rId12"/>
            </p:custDataLst>
          </p:nvPr>
        </p:nvPicPr>
        <p:blipFill>
          <a:blip r:embed="rId13"/>
          <a:stretch>
            <a:fillRect/>
          </a:stretch>
        </p:blipFill>
        <p:spPr>
          <a:xfrm>
            <a:off x="7155180" y="1437640"/>
            <a:ext cx="4951095" cy="3823335"/>
          </a:xfrm>
          <a:prstGeom prst="rect">
            <a:avLst/>
          </a:prstGeom>
        </p:spPr>
      </p:pic>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0" y="624143"/>
            <a:ext cx="12192000" cy="0"/>
          </a:xfrm>
          <a:prstGeom prst="line">
            <a:avLst/>
          </a:prstGeom>
          <a:ln w="15875">
            <a:solidFill>
              <a:srgbClr val="1F4E79"/>
            </a:solidFil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0" y="6316082"/>
            <a:ext cx="12192000" cy="580723"/>
          </a:xfrm>
          <a:prstGeom prst="rect">
            <a:avLst/>
          </a:prstGeom>
          <a:solidFill>
            <a:schemeClr val="accent5">
              <a:lumMod val="50000"/>
            </a:schemeClr>
          </a:solidFill>
          <a:ln>
            <a:noFill/>
          </a:ln>
        </p:spPr>
        <p:txBody>
          <a:bodyPr wrap="square" rtlCol="0">
            <a:spAutoFit/>
          </a:bodyPr>
          <a:lstStyle/>
          <a:p>
            <a:endParaRPr lang="zh-CN" altLang="en-US" dirty="0"/>
          </a:p>
        </p:txBody>
      </p:sp>
      <p:grpSp>
        <p:nvGrpSpPr>
          <p:cNvPr id="9" name="组合 8"/>
          <p:cNvGrpSpPr/>
          <p:nvPr/>
        </p:nvGrpSpPr>
        <p:grpSpPr>
          <a:xfrm>
            <a:off x="5311303" y="6457891"/>
            <a:ext cx="1843236" cy="400109"/>
            <a:chOff x="76140" y="6477345"/>
            <a:chExt cx="1947504" cy="400109"/>
          </a:xfrm>
        </p:grpSpPr>
        <p:pic>
          <p:nvPicPr>
            <p:cNvPr id="10" name="图片 9"/>
            <p:cNvPicPr>
              <a:picLocks noChangeAspect="1"/>
            </p:cNvPicPr>
            <p:nvPr/>
          </p:nvPicPr>
          <p:blipFill>
            <a:blip r:embed="rId1" cstate="print">
              <a:biLevel thresh="25000"/>
              <a:extLst>
                <a:ext uri="{28A0092B-C50C-407E-A947-70E740481C1C}">
                  <a14:useLocalDpi xmlns:a14="http://schemas.microsoft.com/office/drawing/2010/main" val="0"/>
                </a:ext>
              </a:extLst>
            </a:blip>
            <a:stretch>
              <a:fillRect/>
            </a:stretch>
          </p:blipFill>
          <p:spPr>
            <a:xfrm>
              <a:off x="76140" y="6477345"/>
              <a:ext cx="400109" cy="400109"/>
            </a:xfrm>
            <a:prstGeom prst="rect">
              <a:avLst/>
            </a:prstGeom>
          </p:spPr>
        </p:pic>
        <p:pic>
          <p:nvPicPr>
            <p:cNvPr id="11" name="图片 10"/>
            <p:cNvPicPr>
              <a:picLocks noChangeAspect="1"/>
            </p:cNvPicPr>
            <p:nvPr/>
          </p:nvPicPr>
          <p:blipFill rotWithShape="1">
            <a:blip r:embed="rId2">
              <a:biLevel thresh="25000"/>
            </a:blip>
            <a:srcRect l="1" t="6582" r="-25334" b="26979"/>
            <a:stretch>
              <a:fillRect/>
            </a:stretch>
          </p:blipFill>
          <p:spPr>
            <a:xfrm>
              <a:off x="414611" y="6477345"/>
              <a:ext cx="724874" cy="380655"/>
            </a:xfrm>
            <a:prstGeom prst="rect">
              <a:avLst/>
            </a:prstGeom>
          </p:spPr>
        </p:pic>
        <p:pic>
          <p:nvPicPr>
            <p:cNvPr id="12" name="图片 11"/>
            <p:cNvPicPr>
              <a:picLocks noChangeAspect="1"/>
            </p:cNvPicPr>
            <p:nvPr/>
          </p:nvPicPr>
          <p:blipFill rotWithShape="1">
            <a:blip r:embed="rId3">
              <a:biLevel thresh="25000"/>
              <a:extLst>
                <a:ext uri="{28A0092B-C50C-407E-A947-70E740481C1C}">
                  <a14:useLocalDpi xmlns:a14="http://schemas.microsoft.com/office/drawing/2010/main" val="0"/>
                </a:ext>
              </a:extLst>
            </a:blip>
            <a:srcRect l="32814" t="12432" r="55484" b="78542"/>
            <a:stretch>
              <a:fillRect/>
            </a:stretch>
          </p:blipFill>
          <p:spPr>
            <a:xfrm rot="1259126">
              <a:off x="895509" y="6508504"/>
              <a:ext cx="402920" cy="310802"/>
            </a:xfrm>
            <a:prstGeom prst="rect">
              <a:avLst/>
            </a:prstGeom>
          </p:spPr>
        </p:pic>
        <p:pic>
          <p:nvPicPr>
            <p:cNvPr id="13" name="图片 12"/>
            <p:cNvPicPr>
              <a:picLocks noChangeAspect="1"/>
            </p:cNvPicPr>
            <p:nvPr/>
          </p:nvPicPr>
          <p:blipFill rotWithShape="1">
            <a:blip r:embed="rId4" cstate="print"/>
            <a:srcRect t="-1" b="16526"/>
            <a:stretch>
              <a:fillRect/>
            </a:stretch>
          </p:blipFill>
          <p:spPr>
            <a:xfrm rot="589386">
              <a:off x="1256498" y="6481317"/>
              <a:ext cx="388026" cy="326437"/>
            </a:xfrm>
            <a:prstGeom prst="rect">
              <a:avLst/>
            </a:prstGeom>
          </p:spPr>
        </p:pic>
        <p:pic>
          <p:nvPicPr>
            <p:cNvPr id="14" name="图片 13"/>
            <p:cNvPicPr>
              <a:picLocks noChangeAspect="1"/>
            </p:cNvPicPr>
            <p:nvPr/>
          </p:nvPicPr>
          <p:blipFill rotWithShape="1">
            <a:blip r:embed="rId5" cstate="print"/>
            <a:srcRect t="18211" b="8984"/>
            <a:stretch>
              <a:fillRect/>
            </a:stretch>
          </p:blipFill>
          <p:spPr>
            <a:xfrm>
              <a:off x="1554468" y="6496881"/>
              <a:ext cx="469176" cy="341581"/>
            </a:xfrm>
            <a:prstGeom prst="rect">
              <a:avLst/>
            </a:prstGeom>
          </p:spPr>
        </p:pic>
      </p:grpSp>
      <p:pic>
        <p:nvPicPr>
          <p:cNvPr id="15" name="图片 14"/>
          <p:cNvPicPr>
            <a:picLocks noChangeAspect="1"/>
          </p:cNvPicPr>
          <p:nvPr/>
        </p:nvPicPr>
        <p:blipFill>
          <a:blip r:embed="rId6" cstate="print"/>
          <a:srcRect t="6230"/>
          <a:stretch>
            <a:fillRect/>
          </a:stretch>
        </p:blipFill>
        <p:spPr>
          <a:xfrm>
            <a:off x="10743565" y="137160"/>
            <a:ext cx="1291590" cy="544830"/>
          </a:xfrm>
          <a:prstGeom prst="rect">
            <a:avLst/>
          </a:prstGeom>
        </p:spPr>
      </p:pic>
      <p:sp>
        <p:nvSpPr>
          <p:cNvPr id="3" name="Text Box 2"/>
          <p:cNvSpPr txBox="1">
            <a:spLocks noGrp="1" noChangeArrowheads="1"/>
          </p:cNvSpPr>
          <p:nvPr>
            <p:custDataLst>
              <p:tags r:id="rId7"/>
            </p:custDataLst>
          </p:nvPr>
        </p:nvSpPr>
        <p:spPr>
          <a:xfrm>
            <a:off x="857250" y="500540"/>
            <a:ext cx="7561263" cy="645160"/>
          </a:xfrm>
          <a:prstGeom prst="rect">
            <a:avLst/>
          </a:prstGeom>
          <a:noFill/>
          <a:ln w="9525">
            <a:noFill/>
            <a:miter lim="800000"/>
          </a:ln>
          <a:effectLst/>
        </p:spPr>
        <p:txBody>
          <a:bodyPr vert="horz" wrap="square" lIns="91440" tIns="45720" rIns="91440" bIns="45720" numCol="1" anchor="ctr" anchorCtr="0" compatLnSpc="1">
            <a:spAutoFit/>
          </a:bodyPr>
          <a:lstStyle>
            <a:lvl1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2pPr>
            <a:lvl3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3pPr>
            <a:lvl4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4pPr>
            <a:lvl5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5pPr>
            <a:lvl6pPr marL="4572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6pPr>
            <a:lvl7pPr marL="9144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7pPr>
            <a:lvl8pPr marL="13716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8pPr>
            <a:lvl9pPr marL="18288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9pPr>
          </a:lstStyle>
          <a:p>
            <a:pPr marL="0" marR="0" lvl="0" indent="0" algn="ctr" defTabSz="914400" rtl="0" eaLnBrk="0" fontAlgn="base" latinLnBrk="0" hangingPunct="0">
              <a:lnSpc>
                <a:spcPct val="100000"/>
              </a:lnSpc>
              <a:spcBef>
                <a:spcPct val="50000"/>
              </a:spcBef>
              <a:spcAft>
                <a:spcPct val="0"/>
              </a:spcAft>
              <a:buClrTx/>
              <a:buSzTx/>
              <a:buFontTx/>
              <a:buNone/>
              <a:defRPr/>
            </a:pPr>
            <a:r>
              <a:rPr kumimoji="0" lang="en-US" alt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r>
              <a:rPr kumimoji="0" 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endParaRPr kumimoji="0" lang="zh-CN" sz="3600" b="1" i="0" u="none" strike="noStrike" kern="0" cap="none" spc="0" normalizeH="0" baseline="0" noProof="0" dirty="0">
              <a:ln>
                <a:noFill/>
              </a:ln>
              <a:solidFill>
                <a:srgbClr val="FF0000"/>
              </a:solidFill>
              <a:effectLst/>
              <a:uLnTx/>
              <a:uFillTx/>
              <a:latin typeface="华文楷体" panose="02010600040101010101" pitchFamily="2" charset="-122"/>
              <a:ea typeface="楷体_GB2312"/>
              <a:cs typeface="+mj-cs"/>
            </a:endParaRPr>
          </a:p>
        </p:txBody>
      </p:sp>
      <p:sp>
        <p:nvSpPr>
          <p:cNvPr id="16" name="文本框 15"/>
          <p:cNvSpPr txBox="1"/>
          <p:nvPr>
            <p:custDataLst>
              <p:tags r:id="rId8"/>
            </p:custDataLst>
          </p:nvPr>
        </p:nvSpPr>
        <p:spPr>
          <a:xfrm>
            <a:off x="0" y="50800"/>
            <a:ext cx="7917180" cy="521970"/>
          </a:xfrm>
          <a:prstGeom prst="rect">
            <a:avLst/>
          </a:prstGeom>
          <a:noFill/>
        </p:spPr>
        <p:txBody>
          <a:bodyPr wrap="square" rtlCol="0">
            <a:spAutoFit/>
          </a:bodyPr>
          <a:p>
            <a:pPr>
              <a:buClrTx/>
              <a:buSzTx/>
              <a:buFontTx/>
            </a:pPr>
            <a:r>
              <a:rPr sz="2800" dirty="0" err="1"/>
              <a:t>7.4、MATLAB在天线仿真计算的应用</a:t>
            </a:r>
            <a:endParaRPr lang="zh-CN" sz="2800" dirty="0" err="1"/>
          </a:p>
        </p:txBody>
      </p:sp>
      <p:sp>
        <p:nvSpPr>
          <p:cNvPr id="17" name="文本框 16"/>
          <p:cNvSpPr txBox="1"/>
          <p:nvPr>
            <p:custDataLst>
              <p:tags r:id="rId9"/>
            </p:custDataLst>
          </p:nvPr>
        </p:nvSpPr>
        <p:spPr>
          <a:xfrm>
            <a:off x="221615" y="649923"/>
            <a:ext cx="10313670" cy="570865"/>
          </a:xfrm>
          <a:prstGeom prst="rect">
            <a:avLst/>
          </a:prstGeom>
          <a:noFill/>
        </p:spPr>
        <p:txBody>
          <a:bodyPr wrap="square" rtlCol="0" anchor="t">
            <a:spAutoFit/>
          </a:bodyPr>
          <a:p>
            <a:pPr marL="342900" marR="0" indent="-342900" defTabSz="914400" fontAlgn="base">
              <a:lnSpc>
                <a:spcPct val="130000"/>
              </a:lnSpc>
              <a:spcBef>
                <a:spcPct val="20000"/>
              </a:spcBef>
              <a:spcAft>
                <a:spcPct val="0"/>
              </a:spcAft>
              <a:buClrTx/>
              <a:buSzTx/>
              <a:buFont typeface="Wingdings" panose="05000000000000000000" pitchFamily="2" charset="2"/>
              <a:buNone/>
              <a:defRPr/>
            </a:pPr>
            <a:r>
              <a:rPr lang="en-US" altLang="zh-CN" sz="2400" b="1" kern="0" noProof="0" dirty="0" smtClean="0">
                <a:ln>
                  <a:noFill/>
                </a:ln>
                <a:effectLst/>
                <a:uLnTx/>
                <a:uFillTx/>
                <a:latin typeface="宋体" panose="02010600030101010101" pitchFamily="2" charset="-122"/>
                <a:ea typeface="楷体_GB2312"/>
                <a:sym typeface="+mn-ea"/>
              </a:rPr>
              <a:t>7.4.8</a:t>
            </a:r>
            <a:r>
              <a:rPr lang="en-US" altLang="zh-CN" sz="2400" b="1" kern="0" noProof="0" dirty="0" smtClean="0">
                <a:latin typeface="宋体" panose="02010600030101010101" pitchFamily="2" charset="-122"/>
                <a:ea typeface="楷体_GB2312"/>
                <a:sym typeface="+mn-ea"/>
              </a:rPr>
              <a:t> </a:t>
            </a:r>
            <a:r>
              <a:rPr sz="2400" b="1" kern="0" noProof="0" dirty="0" smtClean="0">
                <a:latin typeface="宋体" panose="02010600030101010101" pitchFamily="2" charset="-122"/>
                <a:ea typeface="楷体_GB2312"/>
                <a:sym typeface="+mn-ea"/>
              </a:rPr>
              <a:t>八木天线的仿真</a:t>
            </a:r>
            <a:endParaRPr sz="2400" b="1" kern="0" noProof="0" dirty="0" smtClean="0">
              <a:latin typeface="宋体" panose="02010600030101010101" pitchFamily="2" charset="-122"/>
              <a:ea typeface="楷体_GB2312"/>
              <a:sym typeface="+mn-ea"/>
            </a:endParaRPr>
          </a:p>
        </p:txBody>
      </p:sp>
      <p:sp>
        <p:nvSpPr>
          <p:cNvPr id="11266" name="文本占位符 11265"/>
          <p:cNvSpPr>
            <a:spLocks noGrp="1"/>
          </p:cNvSpPr>
          <p:nvPr>
            <p:custDataLst>
              <p:tags r:id="rId10"/>
            </p:custDataLst>
          </p:nvPr>
        </p:nvSpPr>
        <p:spPr>
          <a:xfrm>
            <a:off x="464185" y="1297940"/>
            <a:ext cx="6690995" cy="4800600"/>
          </a:xfrm>
          <a:prstGeom prst="rect">
            <a:avLst/>
          </a:prstGeom>
          <a:noFill/>
          <a:ln w="9525">
            <a:noFill/>
            <a:miter/>
          </a:ln>
        </p:spPr>
        <p:txBody>
          <a:bodyPr/>
          <a:lstStyle>
            <a:lvl1pPr marL="342900" lvl="0" indent="-3429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3200" b="0" i="0" u="none" kern="1200" baseline="0">
                <a:solidFill>
                  <a:schemeClr val="tx1"/>
                </a:solidFill>
                <a:effectLst>
                  <a:outerShdw blurRad="38100" dist="38100" dir="2700000">
                    <a:srgbClr val="000000"/>
                  </a:outerShdw>
                </a:effectLst>
                <a:latin typeface="+mn-lt"/>
                <a:ea typeface="+mn-ea"/>
                <a:cs typeface="+mn-cs"/>
              </a:defRPr>
            </a:lvl1pPr>
            <a:lvl2pPr marL="742950" lvl="1" indent="-285750" algn="l" defTabSz="914400" eaLnBrk="1" fontAlgn="base" latinLnBrk="0" hangingPunct="1">
              <a:spcBef>
                <a:spcPct val="20000"/>
              </a:spcBef>
              <a:spcAft>
                <a:spcPct val="0"/>
              </a:spcAft>
              <a:buClr>
                <a:schemeClr val="accent2"/>
              </a:buClr>
              <a:buSzPct val="70000"/>
              <a:buFont typeface="Wingdings" panose="05000000000000000000" pitchFamily="2" charset="2"/>
              <a:buChar char="n"/>
              <a:defRPr sz="2800" b="0" i="0" u="none" kern="1200" baseline="0">
                <a:solidFill>
                  <a:schemeClr val="tx1"/>
                </a:solidFill>
                <a:effectLst>
                  <a:outerShdw blurRad="38100" dist="38100" dir="2700000">
                    <a:srgbClr val="000000"/>
                  </a:outerShdw>
                </a:effectLst>
                <a:latin typeface="+mn-lt"/>
                <a:ea typeface="+mn-ea"/>
                <a:cs typeface="+mn-cs"/>
              </a:defRPr>
            </a:lvl2pPr>
            <a:lvl3pPr marL="1143000" lvl="2" indent="-228600" algn="l" defTabSz="914400" eaLnBrk="1" fontAlgn="base" latinLnBrk="0" hangingPunct="1">
              <a:spcBef>
                <a:spcPct val="20000"/>
              </a:spcBef>
              <a:spcAft>
                <a:spcPct val="0"/>
              </a:spcAft>
              <a:buClr>
                <a:schemeClr val="tx2"/>
              </a:buClr>
              <a:buSzPct val="70000"/>
              <a:buFont typeface="Wingdings" panose="05000000000000000000" pitchFamily="2" charset="2"/>
              <a:buChar char="n"/>
              <a:defRPr sz="2400" b="0" i="0" u="none" kern="1200" baseline="0">
                <a:solidFill>
                  <a:schemeClr val="tx1"/>
                </a:solidFill>
                <a:effectLst>
                  <a:outerShdw blurRad="38100" dist="38100" dir="2700000">
                    <a:srgbClr val="000000"/>
                  </a:outerShdw>
                </a:effectLst>
                <a:latin typeface="+mn-lt"/>
                <a:ea typeface="+mn-ea"/>
                <a:cs typeface="+mn-cs"/>
              </a:defRPr>
            </a:lvl3pPr>
            <a:lvl4pPr marL="1600200" lvl="3" indent="-228600" algn="l" defTabSz="914400" eaLnBrk="1" fontAlgn="base" latinLnBrk="0" hangingPunct="1">
              <a:spcBef>
                <a:spcPct val="20000"/>
              </a:spcBef>
              <a:spcAft>
                <a:spcPct val="0"/>
              </a:spcAft>
              <a:buClr>
                <a:schemeClr val="accent2"/>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4pPr>
            <a:lvl5pPr marL="2057400" lvl="4"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5pPr>
            <a:lvl6pPr marL="2514600" lvl="5"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6pPr>
            <a:lvl7pPr marL="2971800" lvl="6"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7pPr>
            <a:lvl8pPr marL="3429000" lvl="7"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8pPr>
            <a:lvl9pPr marL="3886200" lvl="8"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9pPr>
          </a:lstStyle>
          <a:p>
            <a:pPr marL="0" indent="0">
              <a:lnSpc>
                <a:spcPct val="150000"/>
              </a:lnSpc>
              <a:spcBef>
                <a:spcPts val="0"/>
              </a:spcBef>
              <a:buNone/>
            </a:pPr>
            <a:r>
              <a:rPr lang="en-US" altLang="zh-CN" sz="2400" dirty="0">
                <a:effectLst/>
                <a:latin typeface="+mn-ea"/>
                <a:cs typeface="+mn-ea"/>
                <a:sym typeface="+mn-ea"/>
              </a:rPr>
              <a:t>    </a:t>
            </a:r>
            <a:r>
              <a:rPr lang="zh-CN" sz="2400" dirty="0">
                <a:effectLst/>
                <a:latin typeface="+mn-ea"/>
                <a:cs typeface="+mn-ea"/>
                <a:sym typeface="+mn-ea"/>
              </a:rPr>
              <a:t>可使用</a:t>
            </a:r>
            <a:r>
              <a:rPr lang="en-US" altLang="zh-CN" sz="2400" dirty="0">
                <a:effectLst/>
                <a:latin typeface="+mn-ea"/>
                <a:cs typeface="+mn-ea"/>
                <a:sym typeface="+mn-ea"/>
              </a:rPr>
              <a:t>“impedance”</a:t>
            </a:r>
            <a:r>
              <a:rPr lang="zh-CN" altLang="en-US" sz="2400" dirty="0">
                <a:effectLst/>
                <a:latin typeface="+mn-ea"/>
                <a:cs typeface="+mn-ea"/>
                <a:sym typeface="+mn-ea"/>
              </a:rPr>
              <a:t>函数和</a:t>
            </a:r>
            <a:r>
              <a:rPr lang="en-US" altLang="zh-CN" sz="2400" dirty="0">
                <a:effectLst/>
                <a:latin typeface="+mn-ea"/>
                <a:cs typeface="+mn-ea"/>
                <a:sym typeface="+mn-ea"/>
              </a:rPr>
              <a:t>“sparameters”</a:t>
            </a:r>
            <a:r>
              <a:rPr lang="zh-CN" altLang="en-US" sz="2400" dirty="0">
                <a:effectLst/>
                <a:latin typeface="+mn-ea"/>
                <a:cs typeface="+mn-ea"/>
                <a:sym typeface="+mn-ea"/>
              </a:rPr>
              <a:t>函数分别仿真输入阻抗与</a:t>
            </a:r>
            <a:r>
              <a:rPr lang="en-US" altLang="zh-CN" sz="2400" dirty="0">
                <a:effectLst/>
                <a:latin typeface="+mn-ea"/>
                <a:cs typeface="+mn-ea"/>
                <a:sym typeface="+mn-ea"/>
              </a:rPr>
              <a:t>S</a:t>
            </a:r>
            <a:r>
              <a:rPr lang="zh-CN" altLang="en-US" sz="2400" dirty="0">
                <a:effectLst/>
                <a:latin typeface="+mn-ea"/>
                <a:cs typeface="+mn-ea"/>
                <a:sym typeface="+mn-ea"/>
              </a:rPr>
              <a:t>参数。</a:t>
            </a:r>
            <a:endParaRPr lang="zh-CN" altLang="en-US" sz="2400" dirty="0">
              <a:effectLst/>
              <a:latin typeface="+mn-ea"/>
              <a:cs typeface="+mn-ea"/>
              <a:sym typeface="+mn-ea"/>
            </a:endParaRPr>
          </a:p>
        </p:txBody>
      </p:sp>
      <p:sp>
        <p:nvSpPr>
          <p:cNvPr id="7" name="文本框 6"/>
          <p:cNvSpPr txBox="1"/>
          <p:nvPr>
            <p:custDataLst>
              <p:tags r:id="rId11"/>
            </p:custDataLst>
          </p:nvPr>
        </p:nvSpPr>
        <p:spPr>
          <a:xfrm>
            <a:off x="5197475" y="638810"/>
            <a:ext cx="2584450" cy="645160"/>
          </a:xfrm>
          <a:prstGeom prst="rect">
            <a:avLst/>
          </a:prstGeom>
          <a:noFill/>
        </p:spPr>
        <p:txBody>
          <a:bodyPr wrap="square" rtlCol="0" anchor="t">
            <a:spAutoFit/>
          </a:bodyPr>
          <a:p>
            <a:pPr marL="0" indent="0">
              <a:lnSpc>
                <a:spcPct val="150000"/>
              </a:lnSpc>
              <a:spcBef>
                <a:spcPts val="0"/>
              </a:spcBef>
              <a:buNone/>
            </a:pPr>
            <a:r>
              <a:rPr lang="zh-CN" sz="2400" b="1" dirty="0">
                <a:solidFill>
                  <a:srgbClr val="FF0000"/>
                </a:solidFill>
                <a:effectLst/>
                <a:latin typeface="+mn-ea"/>
                <a:cs typeface="+mn-ea"/>
                <a:sym typeface="+mn-ea"/>
              </a:rPr>
              <a:t>天线工具箱</a:t>
            </a:r>
            <a:endParaRPr sz="2400" b="1" dirty="0">
              <a:solidFill>
                <a:srgbClr val="FF0000"/>
              </a:solidFill>
              <a:effectLst/>
              <a:latin typeface="+mn-ea"/>
              <a:cs typeface="+mn-ea"/>
              <a:sym typeface="+mn-ea"/>
            </a:endParaRPr>
          </a:p>
        </p:txBody>
      </p:sp>
      <p:pic>
        <p:nvPicPr>
          <p:cNvPr id="2" name="图片 1"/>
          <p:cNvPicPr>
            <a:picLocks noChangeAspect="1"/>
          </p:cNvPicPr>
          <p:nvPr>
            <p:custDataLst>
              <p:tags r:id="rId12"/>
            </p:custDataLst>
          </p:nvPr>
        </p:nvPicPr>
        <p:blipFill>
          <a:blip r:embed="rId13"/>
          <a:stretch>
            <a:fillRect/>
          </a:stretch>
        </p:blipFill>
        <p:spPr>
          <a:xfrm>
            <a:off x="1784350" y="2547620"/>
            <a:ext cx="4926330" cy="3681095"/>
          </a:xfrm>
          <a:prstGeom prst="rect">
            <a:avLst/>
          </a:prstGeom>
        </p:spPr>
      </p:pic>
      <p:pic>
        <p:nvPicPr>
          <p:cNvPr id="6" name="图片 5"/>
          <p:cNvPicPr>
            <a:picLocks noChangeAspect="1"/>
          </p:cNvPicPr>
          <p:nvPr>
            <p:custDataLst>
              <p:tags r:id="rId14"/>
            </p:custDataLst>
          </p:nvPr>
        </p:nvPicPr>
        <p:blipFill>
          <a:blip r:embed="rId15"/>
          <a:srcRect b="4526"/>
          <a:stretch>
            <a:fillRect/>
          </a:stretch>
        </p:blipFill>
        <p:spPr>
          <a:xfrm>
            <a:off x="7024370" y="1804670"/>
            <a:ext cx="5167630" cy="4152265"/>
          </a:xfrm>
          <a:prstGeom prst="rect">
            <a:avLst/>
          </a:prstGeom>
        </p:spPr>
      </p:pic>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0" y="624143"/>
            <a:ext cx="12192000" cy="0"/>
          </a:xfrm>
          <a:prstGeom prst="line">
            <a:avLst/>
          </a:prstGeom>
          <a:ln w="15875">
            <a:solidFill>
              <a:srgbClr val="1F4E79"/>
            </a:solidFil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0" y="6316082"/>
            <a:ext cx="12192000" cy="580723"/>
          </a:xfrm>
          <a:prstGeom prst="rect">
            <a:avLst/>
          </a:prstGeom>
          <a:solidFill>
            <a:schemeClr val="accent5">
              <a:lumMod val="50000"/>
            </a:schemeClr>
          </a:solidFill>
          <a:ln>
            <a:noFill/>
          </a:ln>
        </p:spPr>
        <p:txBody>
          <a:bodyPr wrap="square" rtlCol="0">
            <a:spAutoFit/>
          </a:bodyPr>
          <a:lstStyle/>
          <a:p>
            <a:endParaRPr lang="zh-CN" altLang="en-US" dirty="0"/>
          </a:p>
        </p:txBody>
      </p:sp>
      <p:grpSp>
        <p:nvGrpSpPr>
          <p:cNvPr id="9" name="组合 8"/>
          <p:cNvGrpSpPr/>
          <p:nvPr/>
        </p:nvGrpSpPr>
        <p:grpSpPr>
          <a:xfrm>
            <a:off x="5311303" y="6457891"/>
            <a:ext cx="1843236" cy="400109"/>
            <a:chOff x="76140" y="6477345"/>
            <a:chExt cx="1947504" cy="400109"/>
          </a:xfrm>
        </p:grpSpPr>
        <p:pic>
          <p:nvPicPr>
            <p:cNvPr id="10" name="图片 9"/>
            <p:cNvPicPr>
              <a:picLocks noChangeAspect="1"/>
            </p:cNvPicPr>
            <p:nvPr/>
          </p:nvPicPr>
          <p:blipFill>
            <a:blip r:embed="rId1" cstate="print">
              <a:biLevel thresh="25000"/>
              <a:extLst>
                <a:ext uri="{28A0092B-C50C-407E-A947-70E740481C1C}">
                  <a14:useLocalDpi xmlns:a14="http://schemas.microsoft.com/office/drawing/2010/main" val="0"/>
                </a:ext>
              </a:extLst>
            </a:blip>
            <a:stretch>
              <a:fillRect/>
            </a:stretch>
          </p:blipFill>
          <p:spPr>
            <a:xfrm>
              <a:off x="76140" y="6477345"/>
              <a:ext cx="400109" cy="400109"/>
            </a:xfrm>
            <a:prstGeom prst="rect">
              <a:avLst/>
            </a:prstGeom>
          </p:spPr>
        </p:pic>
        <p:pic>
          <p:nvPicPr>
            <p:cNvPr id="11" name="图片 10"/>
            <p:cNvPicPr>
              <a:picLocks noChangeAspect="1"/>
            </p:cNvPicPr>
            <p:nvPr/>
          </p:nvPicPr>
          <p:blipFill rotWithShape="1">
            <a:blip r:embed="rId2">
              <a:biLevel thresh="25000"/>
            </a:blip>
            <a:srcRect l="1" t="6582" r="-25334" b="26979"/>
            <a:stretch>
              <a:fillRect/>
            </a:stretch>
          </p:blipFill>
          <p:spPr>
            <a:xfrm>
              <a:off x="414611" y="6477345"/>
              <a:ext cx="724874" cy="380655"/>
            </a:xfrm>
            <a:prstGeom prst="rect">
              <a:avLst/>
            </a:prstGeom>
          </p:spPr>
        </p:pic>
        <p:pic>
          <p:nvPicPr>
            <p:cNvPr id="12" name="图片 11"/>
            <p:cNvPicPr>
              <a:picLocks noChangeAspect="1"/>
            </p:cNvPicPr>
            <p:nvPr/>
          </p:nvPicPr>
          <p:blipFill rotWithShape="1">
            <a:blip r:embed="rId3">
              <a:biLevel thresh="25000"/>
              <a:extLst>
                <a:ext uri="{28A0092B-C50C-407E-A947-70E740481C1C}">
                  <a14:useLocalDpi xmlns:a14="http://schemas.microsoft.com/office/drawing/2010/main" val="0"/>
                </a:ext>
              </a:extLst>
            </a:blip>
            <a:srcRect l="32814" t="12432" r="55484" b="78542"/>
            <a:stretch>
              <a:fillRect/>
            </a:stretch>
          </p:blipFill>
          <p:spPr>
            <a:xfrm rot="1259126">
              <a:off x="895509" y="6508504"/>
              <a:ext cx="402920" cy="310802"/>
            </a:xfrm>
            <a:prstGeom prst="rect">
              <a:avLst/>
            </a:prstGeom>
          </p:spPr>
        </p:pic>
        <p:pic>
          <p:nvPicPr>
            <p:cNvPr id="13" name="图片 12"/>
            <p:cNvPicPr>
              <a:picLocks noChangeAspect="1"/>
            </p:cNvPicPr>
            <p:nvPr/>
          </p:nvPicPr>
          <p:blipFill rotWithShape="1">
            <a:blip r:embed="rId4" cstate="print"/>
            <a:srcRect t="-1" b="16526"/>
            <a:stretch>
              <a:fillRect/>
            </a:stretch>
          </p:blipFill>
          <p:spPr>
            <a:xfrm rot="589386">
              <a:off x="1256498" y="6481317"/>
              <a:ext cx="388026" cy="326437"/>
            </a:xfrm>
            <a:prstGeom prst="rect">
              <a:avLst/>
            </a:prstGeom>
          </p:spPr>
        </p:pic>
        <p:pic>
          <p:nvPicPr>
            <p:cNvPr id="14" name="图片 13"/>
            <p:cNvPicPr>
              <a:picLocks noChangeAspect="1"/>
            </p:cNvPicPr>
            <p:nvPr/>
          </p:nvPicPr>
          <p:blipFill rotWithShape="1">
            <a:blip r:embed="rId5" cstate="print"/>
            <a:srcRect t="18211" b="8984"/>
            <a:stretch>
              <a:fillRect/>
            </a:stretch>
          </p:blipFill>
          <p:spPr>
            <a:xfrm>
              <a:off x="1554468" y="6496881"/>
              <a:ext cx="469176" cy="341581"/>
            </a:xfrm>
            <a:prstGeom prst="rect">
              <a:avLst/>
            </a:prstGeom>
          </p:spPr>
        </p:pic>
      </p:grpSp>
      <p:pic>
        <p:nvPicPr>
          <p:cNvPr id="15" name="图片 14"/>
          <p:cNvPicPr>
            <a:picLocks noChangeAspect="1"/>
          </p:cNvPicPr>
          <p:nvPr/>
        </p:nvPicPr>
        <p:blipFill>
          <a:blip r:embed="rId6" cstate="print"/>
          <a:srcRect t="6230"/>
          <a:stretch>
            <a:fillRect/>
          </a:stretch>
        </p:blipFill>
        <p:spPr>
          <a:xfrm>
            <a:off x="10743565" y="137160"/>
            <a:ext cx="1291590" cy="544830"/>
          </a:xfrm>
          <a:prstGeom prst="rect">
            <a:avLst/>
          </a:prstGeom>
        </p:spPr>
      </p:pic>
      <p:sp>
        <p:nvSpPr>
          <p:cNvPr id="3" name="Text Box 2"/>
          <p:cNvSpPr txBox="1">
            <a:spLocks noGrp="1" noChangeArrowheads="1"/>
          </p:cNvSpPr>
          <p:nvPr>
            <p:custDataLst>
              <p:tags r:id="rId7"/>
            </p:custDataLst>
          </p:nvPr>
        </p:nvSpPr>
        <p:spPr>
          <a:xfrm>
            <a:off x="857250" y="500540"/>
            <a:ext cx="7561263" cy="645160"/>
          </a:xfrm>
          <a:prstGeom prst="rect">
            <a:avLst/>
          </a:prstGeom>
          <a:noFill/>
          <a:ln w="9525">
            <a:noFill/>
            <a:miter lim="800000"/>
          </a:ln>
          <a:effectLst/>
        </p:spPr>
        <p:txBody>
          <a:bodyPr vert="horz" wrap="square" lIns="91440" tIns="45720" rIns="91440" bIns="45720" numCol="1" anchor="ctr" anchorCtr="0" compatLnSpc="1">
            <a:spAutoFit/>
          </a:bodyPr>
          <a:lstStyle>
            <a:lvl1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2pPr>
            <a:lvl3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3pPr>
            <a:lvl4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4pPr>
            <a:lvl5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5pPr>
            <a:lvl6pPr marL="4572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6pPr>
            <a:lvl7pPr marL="9144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7pPr>
            <a:lvl8pPr marL="13716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8pPr>
            <a:lvl9pPr marL="18288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9pPr>
          </a:lstStyle>
          <a:p>
            <a:pPr marL="0" marR="0" lvl="0" indent="0" algn="ctr" defTabSz="914400" rtl="0" eaLnBrk="0" fontAlgn="base" latinLnBrk="0" hangingPunct="0">
              <a:lnSpc>
                <a:spcPct val="100000"/>
              </a:lnSpc>
              <a:spcBef>
                <a:spcPct val="50000"/>
              </a:spcBef>
              <a:spcAft>
                <a:spcPct val="0"/>
              </a:spcAft>
              <a:buClrTx/>
              <a:buSzTx/>
              <a:buFontTx/>
              <a:buNone/>
              <a:defRPr/>
            </a:pPr>
            <a:r>
              <a:rPr kumimoji="0" lang="en-US" alt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r>
              <a:rPr kumimoji="0" 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endParaRPr kumimoji="0" lang="zh-CN" sz="3600" b="1" i="0" u="none" strike="noStrike" kern="0" cap="none" spc="0" normalizeH="0" baseline="0" noProof="0" dirty="0">
              <a:ln>
                <a:noFill/>
              </a:ln>
              <a:solidFill>
                <a:srgbClr val="FF0000"/>
              </a:solidFill>
              <a:effectLst/>
              <a:uLnTx/>
              <a:uFillTx/>
              <a:latin typeface="华文楷体" panose="02010600040101010101" pitchFamily="2" charset="-122"/>
              <a:ea typeface="楷体_GB2312"/>
              <a:cs typeface="+mj-cs"/>
            </a:endParaRPr>
          </a:p>
        </p:txBody>
      </p:sp>
      <p:sp>
        <p:nvSpPr>
          <p:cNvPr id="16" name="文本框 15"/>
          <p:cNvSpPr txBox="1"/>
          <p:nvPr>
            <p:custDataLst>
              <p:tags r:id="rId8"/>
            </p:custDataLst>
          </p:nvPr>
        </p:nvSpPr>
        <p:spPr>
          <a:xfrm>
            <a:off x="0" y="50800"/>
            <a:ext cx="7917180" cy="521970"/>
          </a:xfrm>
          <a:prstGeom prst="rect">
            <a:avLst/>
          </a:prstGeom>
          <a:noFill/>
        </p:spPr>
        <p:txBody>
          <a:bodyPr wrap="square" rtlCol="0">
            <a:spAutoFit/>
          </a:bodyPr>
          <a:p>
            <a:pPr>
              <a:buClrTx/>
              <a:buSzTx/>
              <a:buFontTx/>
            </a:pPr>
            <a:r>
              <a:rPr sz="2800" dirty="0" err="1"/>
              <a:t>7.4、MATLAB在天线仿真计算的应用</a:t>
            </a:r>
            <a:endParaRPr lang="zh-CN" sz="2800" dirty="0" err="1"/>
          </a:p>
        </p:txBody>
      </p:sp>
      <p:sp>
        <p:nvSpPr>
          <p:cNvPr id="17" name="文本框 16"/>
          <p:cNvSpPr txBox="1"/>
          <p:nvPr>
            <p:custDataLst>
              <p:tags r:id="rId9"/>
            </p:custDataLst>
          </p:nvPr>
        </p:nvSpPr>
        <p:spPr>
          <a:xfrm>
            <a:off x="221615" y="649923"/>
            <a:ext cx="10313670" cy="570865"/>
          </a:xfrm>
          <a:prstGeom prst="rect">
            <a:avLst/>
          </a:prstGeom>
          <a:noFill/>
        </p:spPr>
        <p:txBody>
          <a:bodyPr wrap="square" rtlCol="0" anchor="t">
            <a:spAutoFit/>
          </a:bodyPr>
          <a:p>
            <a:pPr marL="342900" marR="0" indent="-342900" defTabSz="914400" fontAlgn="base">
              <a:lnSpc>
                <a:spcPct val="130000"/>
              </a:lnSpc>
              <a:spcBef>
                <a:spcPct val="20000"/>
              </a:spcBef>
              <a:spcAft>
                <a:spcPct val="0"/>
              </a:spcAft>
              <a:buClrTx/>
              <a:buSzTx/>
              <a:buFont typeface="Wingdings" panose="05000000000000000000" pitchFamily="2" charset="2"/>
              <a:buNone/>
              <a:defRPr/>
            </a:pPr>
            <a:r>
              <a:rPr lang="en-US" altLang="zh-CN" sz="2400" b="1" kern="0" noProof="0" dirty="0" smtClean="0">
                <a:ln>
                  <a:noFill/>
                </a:ln>
                <a:effectLst/>
                <a:uLnTx/>
                <a:uFillTx/>
                <a:latin typeface="宋体" panose="02010600030101010101" pitchFamily="2" charset="-122"/>
                <a:ea typeface="楷体_GB2312"/>
                <a:sym typeface="+mn-ea"/>
              </a:rPr>
              <a:t>7.4.9</a:t>
            </a:r>
            <a:r>
              <a:rPr lang="en-US" altLang="zh-CN" sz="2400" b="1" kern="0" noProof="0" dirty="0" smtClean="0">
                <a:latin typeface="宋体" panose="02010600030101010101" pitchFamily="2" charset="-122"/>
                <a:ea typeface="楷体_GB2312"/>
                <a:sym typeface="+mn-ea"/>
              </a:rPr>
              <a:t> </a:t>
            </a:r>
            <a:r>
              <a:rPr sz="2400" b="1" kern="0" noProof="0" dirty="0" smtClean="0">
                <a:latin typeface="宋体" panose="02010600030101010101" pitchFamily="2" charset="-122"/>
                <a:ea typeface="楷体_GB2312"/>
                <a:sym typeface="+mn-ea"/>
              </a:rPr>
              <a:t>螺旋天线的仿真</a:t>
            </a:r>
            <a:endParaRPr sz="2400" b="1" kern="0" noProof="0" dirty="0" smtClean="0">
              <a:latin typeface="宋体" panose="02010600030101010101" pitchFamily="2" charset="-122"/>
              <a:ea typeface="楷体_GB2312"/>
              <a:sym typeface="+mn-ea"/>
            </a:endParaRPr>
          </a:p>
        </p:txBody>
      </p:sp>
      <p:sp>
        <p:nvSpPr>
          <p:cNvPr id="11266" name="文本占位符 11265"/>
          <p:cNvSpPr>
            <a:spLocks noGrp="1"/>
          </p:cNvSpPr>
          <p:nvPr>
            <p:custDataLst>
              <p:tags r:id="rId10"/>
            </p:custDataLst>
          </p:nvPr>
        </p:nvSpPr>
        <p:spPr>
          <a:xfrm>
            <a:off x="857250" y="1297940"/>
            <a:ext cx="6297930" cy="4800600"/>
          </a:xfrm>
          <a:prstGeom prst="rect">
            <a:avLst/>
          </a:prstGeom>
          <a:noFill/>
          <a:ln w="9525">
            <a:noFill/>
            <a:miter/>
          </a:ln>
        </p:spPr>
        <p:txBody>
          <a:bodyPr/>
          <a:lstStyle>
            <a:lvl1pPr marL="342900" lvl="0" indent="-3429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3200" b="0" i="0" u="none" kern="1200" baseline="0">
                <a:solidFill>
                  <a:schemeClr val="tx1"/>
                </a:solidFill>
                <a:effectLst>
                  <a:outerShdw blurRad="38100" dist="38100" dir="2700000">
                    <a:srgbClr val="000000"/>
                  </a:outerShdw>
                </a:effectLst>
                <a:latin typeface="+mn-lt"/>
                <a:ea typeface="+mn-ea"/>
                <a:cs typeface="+mn-cs"/>
              </a:defRPr>
            </a:lvl1pPr>
            <a:lvl2pPr marL="742950" lvl="1" indent="-285750" algn="l" defTabSz="914400" eaLnBrk="1" fontAlgn="base" latinLnBrk="0" hangingPunct="1">
              <a:spcBef>
                <a:spcPct val="20000"/>
              </a:spcBef>
              <a:spcAft>
                <a:spcPct val="0"/>
              </a:spcAft>
              <a:buClr>
                <a:schemeClr val="accent2"/>
              </a:buClr>
              <a:buSzPct val="70000"/>
              <a:buFont typeface="Wingdings" panose="05000000000000000000" pitchFamily="2" charset="2"/>
              <a:buChar char="n"/>
              <a:defRPr sz="2800" b="0" i="0" u="none" kern="1200" baseline="0">
                <a:solidFill>
                  <a:schemeClr val="tx1"/>
                </a:solidFill>
                <a:effectLst>
                  <a:outerShdw blurRad="38100" dist="38100" dir="2700000">
                    <a:srgbClr val="000000"/>
                  </a:outerShdw>
                </a:effectLst>
                <a:latin typeface="+mn-lt"/>
                <a:ea typeface="+mn-ea"/>
                <a:cs typeface="+mn-cs"/>
              </a:defRPr>
            </a:lvl2pPr>
            <a:lvl3pPr marL="1143000" lvl="2" indent="-228600" algn="l" defTabSz="914400" eaLnBrk="1" fontAlgn="base" latinLnBrk="0" hangingPunct="1">
              <a:spcBef>
                <a:spcPct val="20000"/>
              </a:spcBef>
              <a:spcAft>
                <a:spcPct val="0"/>
              </a:spcAft>
              <a:buClr>
                <a:schemeClr val="tx2"/>
              </a:buClr>
              <a:buSzPct val="70000"/>
              <a:buFont typeface="Wingdings" panose="05000000000000000000" pitchFamily="2" charset="2"/>
              <a:buChar char="n"/>
              <a:defRPr sz="2400" b="0" i="0" u="none" kern="1200" baseline="0">
                <a:solidFill>
                  <a:schemeClr val="tx1"/>
                </a:solidFill>
                <a:effectLst>
                  <a:outerShdw blurRad="38100" dist="38100" dir="2700000">
                    <a:srgbClr val="000000"/>
                  </a:outerShdw>
                </a:effectLst>
                <a:latin typeface="+mn-lt"/>
                <a:ea typeface="+mn-ea"/>
                <a:cs typeface="+mn-cs"/>
              </a:defRPr>
            </a:lvl3pPr>
            <a:lvl4pPr marL="1600200" lvl="3" indent="-228600" algn="l" defTabSz="914400" eaLnBrk="1" fontAlgn="base" latinLnBrk="0" hangingPunct="1">
              <a:spcBef>
                <a:spcPct val="20000"/>
              </a:spcBef>
              <a:spcAft>
                <a:spcPct val="0"/>
              </a:spcAft>
              <a:buClr>
                <a:schemeClr val="accent2"/>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4pPr>
            <a:lvl5pPr marL="2057400" lvl="4"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5pPr>
            <a:lvl6pPr marL="2514600" lvl="5"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6pPr>
            <a:lvl7pPr marL="2971800" lvl="6"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7pPr>
            <a:lvl8pPr marL="3429000" lvl="7"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8pPr>
            <a:lvl9pPr marL="3886200" lvl="8"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9pPr>
          </a:lstStyle>
          <a:p>
            <a:pPr marL="0" indent="0">
              <a:lnSpc>
                <a:spcPct val="150000"/>
              </a:lnSpc>
              <a:spcBef>
                <a:spcPts val="0"/>
              </a:spcBef>
              <a:buNone/>
            </a:pPr>
            <a:r>
              <a:rPr lang="en-US" altLang="zh-CN" sz="2400" dirty="0">
                <a:effectLst/>
                <a:latin typeface="+mn-ea"/>
                <a:cs typeface="+mn-ea"/>
                <a:sym typeface="+mn-ea"/>
              </a:rPr>
              <a:t>    </a:t>
            </a:r>
            <a:r>
              <a:rPr sz="2400" strike="noStrike" noProof="1" dirty="0">
                <a:solidFill>
                  <a:schemeClr val="tx1"/>
                </a:solidFill>
                <a:effectLst/>
                <a:latin typeface="+mn-ea"/>
                <a:cs typeface="+mn-ea"/>
              </a:rPr>
              <a:t>螺旋天线</a:t>
            </a:r>
            <a:r>
              <a:rPr sz="2400" strike="noStrike" noProof="1" dirty="0">
                <a:solidFill>
                  <a:schemeClr val="tx1"/>
                </a:solidFill>
                <a:effectLst/>
                <a:latin typeface="+mn-ea"/>
                <a:cs typeface="+mn-ea"/>
              </a:rPr>
              <a:t>具有辐射效率高、频率宽、辐射方向性好等特点。常用于卫星通信、雷达系统和移动通信等领域。</a:t>
            </a:r>
            <a:endParaRPr sz="2400" strike="noStrike" noProof="1" dirty="0">
              <a:solidFill>
                <a:schemeClr val="tx1"/>
              </a:solidFill>
              <a:effectLst/>
              <a:latin typeface="+mn-ea"/>
              <a:cs typeface="+mn-ea"/>
            </a:endParaRPr>
          </a:p>
          <a:p>
            <a:pPr marL="0" indent="0">
              <a:lnSpc>
                <a:spcPct val="150000"/>
              </a:lnSpc>
              <a:spcBef>
                <a:spcPts val="0"/>
              </a:spcBef>
              <a:buNone/>
            </a:pPr>
            <a:r>
              <a:rPr lang="en-US" sz="2400" strike="noStrike" noProof="1" dirty="0">
                <a:solidFill>
                  <a:schemeClr val="tx1"/>
                </a:solidFill>
                <a:effectLst/>
                <a:latin typeface="+mn-ea"/>
                <a:cs typeface="+mn-ea"/>
              </a:rPr>
              <a:t>        </a:t>
            </a:r>
            <a:r>
              <a:rPr sz="2400" strike="noStrike" noProof="1" dirty="0">
                <a:effectLst/>
                <a:latin typeface="+mn-ea"/>
                <a:cs typeface="+mn-ea"/>
              </a:rPr>
              <a:t>MATLAB中的天线工具箱中包括</a:t>
            </a:r>
            <a:r>
              <a:rPr lang="zh-CN" sz="2400" strike="noStrike" noProof="1" dirty="0">
                <a:effectLst/>
                <a:latin typeface="+mn-ea"/>
                <a:cs typeface="+mn-ea"/>
              </a:rPr>
              <a:t>螺旋天线</a:t>
            </a:r>
            <a:r>
              <a:rPr sz="2400" strike="noStrike" noProof="1" dirty="0">
                <a:effectLst/>
                <a:latin typeface="+mn-ea"/>
                <a:cs typeface="+mn-ea"/>
              </a:rPr>
              <a:t>设计模板，输入：“hx=helix; ”，则可创建</a:t>
            </a:r>
            <a:r>
              <a:rPr lang="zh-CN" sz="2400" strike="noStrike" noProof="1" dirty="0">
                <a:effectLst/>
                <a:latin typeface="+mn-ea"/>
                <a:cs typeface="+mn-ea"/>
              </a:rPr>
              <a:t>螺旋</a:t>
            </a:r>
            <a:r>
              <a:rPr sz="2400" strike="noStrike" noProof="1" dirty="0">
                <a:effectLst/>
                <a:latin typeface="+mn-ea"/>
                <a:cs typeface="+mn-ea"/>
              </a:rPr>
              <a:t>天线，如右图</a:t>
            </a:r>
            <a:r>
              <a:rPr lang="zh-CN" sz="2400" strike="noStrike" noProof="1" dirty="0">
                <a:effectLst/>
                <a:latin typeface="+mn-ea"/>
                <a:cs typeface="+mn-ea"/>
              </a:rPr>
              <a:t>是默认参数下的偶极子天线</a:t>
            </a:r>
            <a:r>
              <a:rPr sz="2400" strike="noStrike" noProof="1" dirty="0">
                <a:effectLst/>
                <a:latin typeface="+mn-ea"/>
                <a:cs typeface="+mn-ea"/>
              </a:rPr>
              <a:t>。</a:t>
            </a:r>
            <a:endParaRPr sz="2400" strike="noStrike" noProof="1" dirty="0">
              <a:effectLst/>
              <a:latin typeface="+mn-ea"/>
              <a:cs typeface="+mn-ea"/>
            </a:endParaRPr>
          </a:p>
        </p:txBody>
      </p:sp>
      <p:sp>
        <p:nvSpPr>
          <p:cNvPr id="7" name="文本框 6"/>
          <p:cNvSpPr txBox="1"/>
          <p:nvPr>
            <p:custDataLst>
              <p:tags r:id="rId11"/>
            </p:custDataLst>
          </p:nvPr>
        </p:nvSpPr>
        <p:spPr>
          <a:xfrm>
            <a:off x="5197475" y="638810"/>
            <a:ext cx="2584450" cy="645160"/>
          </a:xfrm>
          <a:prstGeom prst="rect">
            <a:avLst/>
          </a:prstGeom>
          <a:noFill/>
        </p:spPr>
        <p:txBody>
          <a:bodyPr wrap="square" rtlCol="0" anchor="t">
            <a:spAutoFit/>
          </a:bodyPr>
          <a:p>
            <a:pPr marL="0" indent="0">
              <a:lnSpc>
                <a:spcPct val="150000"/>
              </a:lnSpc>
              <a:spcBef>
                <a:spcPts val="0"/>
              </a:spcBef>
              <a:buNone/>
            </a:pPr>
            <a:r>
              <a:rPr lang="zh-CN" sz="2400" b="1" dirty="0">
                <a:solidFill>
                  <a:srgbClr val="FF0000"/>
                </a:solidFill>
                <a:effectLst/>
                <a:latin typeface="+mn-ea"/>
                <a:cs typeface="+mn-ea"/>
                <a:sym typeface="+mn-ea"/>
              </a:rPr>
              <a:t>天线工具箱</a:t>
            </a:r>
            <a:endParaRPr sz="2400" b="1" dirty="0">
              <a:solidFill>
                <a:srgbClr val="FF0000"/>
              </a:solidFill>
              <a:effectLst/>
              <a:latin typeface="+mn-ea"/>
              <a:cs typeface="+mn-ea"/>
              <a:sym typeface="+mn-ea"/>
            </a:endParaRPr>
          </a:p>
        </p:txBody>
      </p:sp>
      <p:pic>
        <p:nvPicPr>
          <p:cNvPr id="4" name="图片 3"/>
          <p:cNvPicPr>
            <a:picLocks noChangeAspect="1"/>
          </p:cNvPicPr>
          <p:nvPr>
            <p:custDataLst>
              <p:tags r:id="rId12"/>
            </p:custDataLst>
          </p:nvPr>
        </p:nvPicPr>
        <p:blipFill>
          <a:blip r:embed="rId13"/>
          <a:stretch>
            <a:fillRect/>
          </a:stretch>
        </p:blipFill>
        <p:spPr>
          <a:xfrm>
            <a:off x="7305675" y="1607820"/>
            <a:ext cx="4886325" cy="3724275"/>
          </a:xfrm>
          <a:prstGeom prst="rect">
            <a:avLst/>
          </a:prstGeom>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0" y="624143"/>
            <a:ext cx="12192000" cy="0"/>
          </a:xfrm>
          <a:prstGeom prst="line">
            <a:avLst/>
          </a:prstGeom>
          <a:ln w="15875">
            <a:solidFill>
              <a:srgbClr val="1F4E79"/>
            </a:solidFil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0" y="6316082"/>
            <a:ext cx="12192000" cy="580723"/>
          </a:xfrm>
          <a:prstGeom prst="rect">
            <a:avLst/>
          </a:prstGeom>
          <a:solidFill>
            <a:schemeClr val="accent5">
              <a:lumMod val="50000"/>
            </a:schemeClr>
          </a:solidFill>
          <a:ln>
            <a:noFill/>
          </a:ln>
        </p:spPr>
        <p:txBody>
          <a:bodyPr wrap="square" rtlCol="0">
            <a:spAutoFit/>
          </a:bodyPr>
          <a:lstStyle/>
          <a:p>
            <a:endParaRPr lang="zh-CN" altLang="en-US" dirty="0"/>
          </a:p>
        </p:txBody>
      </p:sp>
      <p:grpSp>
        <p:nvGrpSpPr>
          <p:cNvPr id="9" name="组合 8"/>
          <p:cNvGrpSpPr/>
          <p:nvPr/>
        </p:nvGrpSpPr>
        <p:grpSpPr>
          <a:xfrm>
            <a:off x="5311303" y="6457891"/>
            <a:ext cx="1843236" cy="400109"/>
            <a:chOff x="76140" y="6477345"/>
            <a:chExt cx="1947504" cy="400109"/>
          </a:xfrm>
        </p:grpSpPr>
        <p:pic>
          <p:nvPicPr>
            <p:cNvPr id="10" name="图片 9"/>
            <p:cNvPicPr>
              <a:picLocks noChangeAspect="1"/>
            </p:cNvPicPr>
            <p:nvPr/>
          </p:nvPicPr>
          <p:blipFill>
            <a:blip r:embed="rId1" cstate="print">
              <a:biLevel thresh="25000"/>
              <a:extLst>
                <a:ext uri="{28A0092B-C50C-407E-A947-70E740481C1C}">
                  <a14:useLocalDpi xmlns:a14="http://schemas.microsoft.com/office/drawing/2010/main" val="0"/>
                </a:ext>
              </a:extLst>
            </a:blip>
            <a:stretch>
              <a:fillRect/>
            </a:stretch>
          </p:blipFill>
          <p:spPr>
            <a:xfrm>
              <a:off x="76140" y="6477345"/>
              <a:ext cx="400109" cy="400109"/>
            </a:xfrm>
            <a:prstGeom prst="rect">
              <a:avLst/>
            </a:prstGeom>
          </p:spPr>
        </p:pic>
        <p:pic>
          <p:nvPicPr>
            <p:cNvPr id="11" name="图片 10"/>
            <p:cNvPicPr>
              <a:picLocks noChangeAspect="1"/>
            </p:cNvPicPr>
            <p:nvPr/>
          </p:nvPicPr>
          <p:blipFill rotWithShape="1">
            <a:blip r:embed="rId2">
              <a:biLevel thresh="25000"/>
            </a:blip>
            <a:srcRect l="1" t="6582" r="-25334" b="26979"/>
            <a:stretch>
              <a:fillRect/>
            </a:stretch>
          </p:blipFill>
          <p:spPr>
            <a:xfrm>
              <a:off x="414611" y="6477345"/>
              <a:ext cx="724874" cy="380655"/>
            </a:xfrm>
            <a:prstGeom prst="rect">
              <a:avLst/>
            </a:prstGeom>
          </p:spPr>
        </p:pic>
        <p:pic>
          <p:nvPicPr>
            <p:cNvPr id="12" name="图片 11"/>
            <p:cNvPicPr>
              <a:picLocks noChangeAspect="1"/>
            </p:cNvPicPr>
            <p:nvPr/>
          </p:nvPicPr>
          <p:blipFill rotWithShape="1">
            <a:blip r:embed="rId3">
              <a:biLevel thresh="25000"/>
              <a:extLst>
                <a:ext uri="{28A0092B-C50C-407E-A947-70E740481C1C}">
                  <a14:useLocalDpi xmlns:a14="http://schemas.microsoft.com/office/drawing/2010/main" val="0"/>
                </a:ext>
              </a:extLst>
            </a:blip>
            <a:srcRect l="32814" t="12432" r="55484" b="78542"/>
            <a:stretch>
              <a:fillRect/>
            </a:stretch>
          </p:blipFill>
          <p:spPr>
            <a:xfrm rot="1259126">
              <a:off x="895509" y="6508504"/>
              <a:ext cx="402920" cy="310802"/>
            </a:xfrm>
            <a:prstGeom prst="rect">
              <a:avLst/>
            </a:prstGeom>
          </p:spPr>
        </p:pic>
        <p:pic>
          <p:nvPicPr>
            <p:cNvPr id="13" name="图片 12"/>
            <p:cNvPicPr>
              <a:picLocks noChangeAspect="1"/>
            </p:cNvPicPr>
            <p:nvPr/>
          </p:nvPicPr>
          <p:blipFill rotWithShape="1">
            <a:blip r:embed="rId4" cstate="print"/>
            <a:srcRect t="-1" b="16526"/>
            <a:stretch>
              <a:fillRect/>
            </a:stretch>
          </p:blipFill>
          <p:spPr>
            <a:xfrm rot="589386">
              <a:off x="1256498" y="6481317"/>
              <a:ext cx="388026" cy="326437"/>
            </a:xfrm>
            <a:prstGeom prst="rect">
              <a:avLst/>
            </a:prstGeom>
          </p:spPr>
        </p:pic>
        <p:pic>
          <p:nvPicPr>
            <p:cNvPr id="14" name="图片 13"/>
            <p:cNvPicPr>
              <a:picLocks noChangeAspect="1"/>
            </p:cNvPicPr>
            <p:nvPr/>
          </p:nvPicPr>
          <p:blipFill rotWithShape="1">
            <a:blip r:embed="rId5" cstate="print"/>
            <a:srcRect t="18211" b="8984"/>
            <a:stretch>
              <a:fillRect/>
            </a:stretch>
          </p:blipFill>
          <p:spPr>
            <a:xfrm>
              <a:off x="1554468" y="6496881"/>
              <a:ext cx="469176" cy="341581"/>
            </a:xfrm>
            <a:prstGeom prst="rect">
              <a:avLst/>
            </a:prstGeom>
          </p:spPr>
        </p:pic>
      </p:grpSp>
      <p:pic>
        <p:nvPicPr>
          <p:cNvPr id="15" name="图片 14"/>
          <p:cNvPicPr>
            <a:picLocks noChangeAspect="1"/>
          </p:cNvPicPr>
          <p:nvPr/>
        </p:nvPicPr>
        <p:blipFill>
          <a:blip r:embed="rId6" cstate="print"/>
          <a:srcRect t="6230"/>
          <a:stretch>
            <a:fillRect/>
          </a:stretch>
        </p:blipFill>
        <p:spPr>
          <a:xfrm>
            <a:off x="10743565" y="137160"/>
            <a:ext cx="1291590" cy="544830"/>
          </a:xfrm>
          <a:prstGeom prst="rect">
            <a:avLst/>
          </a:prstGeom>
        </p:spPr>
      </p:pic>
      <p:sp>
        <p:nvSpPr>
          <p:cNvPr id="3" name="Text Box 2"/>
          <p:cNvSpPr txBox="1">
            <a:spLocks noGrp="1" noChangeArrowheads="1"/>
          </p:cNvSpPr>
          <p:nvPr>
            <p:custDataLst>
              <p:tags r:id="rId7"/>
            </p:custDataLst>
          </p:nvPr>
        </p:nvSpPr>
        <p:spPr>
          <a:xfrm>
            <a:off x="857250" y="500540"/>
            <a:ext cx="7561263" cy="645160"/>
          </a:xfrm>
          <a:prstGeom prst="rect">
            <a:avLst/>
          </a:prstGeom>
          <a:noFill/>
          <a:ln w="9525">
            <a:noFill/>
            <a:miter lim="800000"/>
          </a:ln>
          <a:effectLst/>
        </p:spPr>
        <p:txBody>
          <a:bodyPr vert="horz" wrap="square" lIns="91440" tIns="45720" rIns="91440" bIns="45720" numCol="1" anchor="ctr" anchorCtr="0" compatLnSpc="1">
            <a:spAutoFit/>
          </a:bodyPr>
          <a:lstStyle>
            <a:lvl1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2pPr>
            <a:lvl3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3pPr>
            <a:lvl4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4pPr>
            <a:lvl5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5pPr>
            <a:lvl6pPr marL="4572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6pPr>
            <a:lvl7pPr marL="9144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7pPr>
            <a:lvl8pPr marL="13716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8pPr>
            <a:lvl9pPr marL="18288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9pPr>
          </a:lstStyle>
          <a:p>
            <a:pPr marL="0" marR="0" lvl="0" indent="0" algn="ctr" defTabSz="914400" rtl="0" eaLnBrk="0" fontAlgn="base" latinLnBrk="0" hangingPunct="0">
              <a:lnSpc>
                <a:spcPct val="100000"/>
              </a:lnSpc>
              <a:spcBef>
                <a:spcPct val="50000"/>
              </a:spcBef>
              <a:spcAft>
                <a:spcPct val="0"/>
              </a:spcAft>
              <a:buClrTx/>
              <a:buSzTx/>
              <a:buFontTx/>
              <a:buNone/>
              <a:defRPr/>
            </a:pPr>
            <a:r>
              <a:rPr kumimoji="0" lang="en-US" alt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r>
              <a:rPr kumimoji="0" 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endParaRPr kumimoji="0" lang="zh-CN" sz="3600" b="1" i="0" u="none" strike="noStrike" kern="0" cap="none" spc="0" normalizeH="0" baseline="0" noProof="0" dirty="0">
              <a:ln>
                <a:noFill/>
              </a:ln>
              <a:solidFill>
                <a:srgbClr val="FF0000"/>
              </a:solidFill>
              <a:effectLst/>
              <a:uLnTx/>
              <a:uFillTx/>
              <a:latin typeface="华文楷体" panose="02010600040101010101" pitchFamily="2" charset="-122"/>
              <a:ea typeface="楷体_GB2312"/>
              <a:cs typeface="+mj-cs"/>
            </a:endParaRPr>
          </a:p>
        </p:txBody>
      </p:sp>
      <p:sp>
        <p:nvSpPr>
          <p:cNvPr id="16" name="文本框 15"/>
          <p:cNvSpPr txBox="1"/>
          <p:nvPr>
            <p:custDataLst>
              <p:tags r:id="rId8"/>
            </p:custDataLst>
          </p:nvPr>
        </p:nvSpPr>
        <p:spPr>
          <a:xfrm>
            <a:off x="0" y="50800"/>
            <a:ext cx="7917180" cy="521970"/>
          </a:xfrm>
          <a:prstGeom prst="rect">
            <a:avLst/>
          </a:prstGeom>
          <a:noFill/>
        </p:spPr>
        <p:txBody>
          <a:bodyPr wrap="square" rtlCol="0">
            <a:spAutoFit/>
          </a:bodyPr>
          <a:p>
            <a:pPr>
              <a:buClrTx/>
              <a:buSzTx/>
              <a:buFontTx/>
            </a:pPr>
            <a:r>
              <a:rPr sz="2800" dirty="0" err="1"/>
              <a:t>7.1</a:t>
            </a:r>
            <a:r>
              <a:rPr lang="zh-CN" sz="2800" dirty="0" err="1"/>
              <a:t>、</a:t>
            </a:r>
            <a:r>
              <a:rPr sz="2800" dirty="0" err="1"/>
              <a:t> 电磁波的辐射与天线的常用电参数</a:t>
            </a:r>
            <a:endParaRPr sz="2800" dirty="0" err="1"/>
          </a:p>
        </p:txBody>
      </p:sp>
      <p:sp>
        <p:nvSpPr>
          <p:cNvPr id="17" name="文本框 16"/>
          <p:cNvSpPr txBox="1"/>
          <p:nvPr>
            <p:custDataLst>
              <p:tags r:id="rId9"/>
            </p:custDataLst>
          </p:nvPr>
        </p:nvSpPr>
        <p:spPr>
          <a:xfrm>
            <a:off x="221615" y="675640"/>
            <a:ext cx="10313670" cy="570865"/>
          </a:xfrm>
          <a:prstGeom prst="rect">
            <a:avLst/>
          </a:prstGeom>
          <a:noFill/>
        </p:spPr>
        <p:txBody>
          <a:bodyPr wrap="square" rtlCol="0" anchor="t">
            <a:spAutoFit/>
          </a:bodyPr>
          <a:p>
            <a:pPr marL="342900" marR="0" lvl="0" indent="-342900" algn="l" defTabSz="914400" rtl="0" eaLnBrk="1" fontAlgn="base" latinLnBrk="0" hangingPunct="1">
              <a:lnSpc>
                <a:spcPct val="130000"/>
              </a:lnSpc>
              <a:spcBef>
                <a:spcPct val="20000"/>
              </a:spcBef>
              <a:spcAft>
                <a:spcPct val="0"/>
              </a:spcAft>
              <a:buClrTx/>
              <a:buSzTx/>
              <a:buFont typeface="Wingdings" panose="05000000000000000000" pitchFamily="2" charset="2"/>
              <a:buNone/>
              <a:defRPr/>
            </a:pPr>
            <a:r>
              <a:rPr lang="en-US" altLang="zh-CN" sz="2400" b="1" kern="0" noProof="0" dirty="0" smtClean="0">
                <a:ln>
                  <a:noFill/>
                </a:ln>
                <a:effectLst/>
                <a:uLnTx/>
                <a:uFillTx/>
                <a:latin typeface="宋体" panose="02010600030101010101" pitchFamily="2" charset="-122"/>
                <a:ea typeface="楷体_GB2312"/>
                <a:sym typeface="+mn-ea"/>
              </a:rPr>
              <a:t>7.1.1 天线的常用电参数</a:t>
            </a:r>
            <a:endParaRPr sz="2400" b="1" kern="0">
              <a:sym typeface="+mn-ea"/>
            </a:endParaRPr>
          </a:p>
        </p:txBody>
      </p:sp>
      <p:sp>
        <p:nvSpPr>
          <p:cNvPr id="11266" name="文本占位符 11265"/>
          <p:cNvSpPr>
            <a:spLocks noGrp="1"/>
          </p:cNvSpPr>
          <p:nvPr>
            <p:custDataLst>
              <p:tags r:id="rId10"/>
            </p:custDataLst>
          </p:nvPr>
        </p:nvSpPr>
        <p:spPr>
          <a:xfrm>
            <a:off x="857250" y="1297940"/>
            <a:ext cx="11019155" cy="4800600"/>
          </a:xfrm>
          <a:prstGeom prst="rect">
            <a:avLst/>
          </a:prstGeom>
          <a:noFill/>
          <a:ln w="9525">
            <a:noFill/>
            <a:miter/>
          </a:ln>
        </p:spPr>
        <p:txBody>
          <a:bodyPr/>
          <a:lstStyle>
            <a:lvl1pPr marL="342900" lvl="0" indent="-3429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3200" b="0" i="0" u="none" kern="1200" baseline="0">
                <a:solidFill>
                  <a:schemeClr val="tx1"/>
                </a:solidFill>
                <a:effectLst>
                  <a:outerShdw blurRad="38100" dist="38100" dir="2700000">
                    <a:srgbClr val="000000"/>
                  </a:outerShdw>
                </a:effectLst>
                <a:latin typeface="+mn-lt"/>
                <a:ea typeface="+mn-ea"/>
                <a:cs typeface="+mn-cs"/>
              </a:defRPr>
            </a:lvl1pPr>
            <a:lvl2pPr marL="742950" lvl="1" indent="-285750" algn="l" defTabSz="914400" eaLnBrk="1" fontAlgn="base" latinLnBrk="0" hangingPunct="1">
              <a:spcBef>
                <a:spcPct val="20000"/>
              </a:spcBef>
              <a:spcAft>
                <a:spcPct val="0"/>
              </a:spcAft>
              <a:buClr>
                <a:schemeClr val="accent2"/>
              </a:buClr>
              <a:buSzPct val="70000"/>
              <a:buFont typeface="Wingdings" panose="05000000000000000000" pitchFamily="2" charset="2"/>
              <a:buChar char="n"/>
              <a:defRPr sz="2800" b="0" i="0" u="none" kern="1200" baseline="0">
                <a:solidFill>
                  <a:schemeClr val="tx1"/>
                </a:solidFill>
                <a:effectLst>
                  <a:outerShdw blurRad="38100" dist="38100" dir="2700000">
                    <a:srgbClr val="000000"/>
                  </a:outerShdw>
                </a:effectLst>
                <a:latin typeface="+mn-lt"/>
                <a:ea typeface="+mn-ea"/>
                <a:cs typeface="+mn-cs"/>
              </a:defRPr>
            </a:lvl2pPr>
            <a:lvl3pPr marL="1143000" lvl="2" indent="-228600" algn="l" defTabSz="914400" eaLnBrk="1" fontAlgn="base" latinLnBrk="0" hangingPunct="1">
              <a:spcBef>
                <a:spcPct val="20000"/>
              </a:spcBef>
              <a:spcAft>
                <a:spcPct val="0"/>
              </a:spcAft>
              <a:buClr>
                <a:schemeClr val="tx2"/>
              </a:buClr>
              <a:buSzPct val="70000"/>
              <a:buFont typeface="Wingdings" panose="05000000000000000000" pitchFamily="2" charset="2"/>
              <a:buChar char="n"/>
              <a:defRPr sz="2400" b="0" i="0" u="none" kern="1200" baseline="0">
                <a:solidFill>
                  <a:schemeClr val="tx1"/>
                </a:solidFill>
                <a:effectLst>
                  <a:outerShdw blurRad="38100" dist="38100" dir="2700000">
                    <a:srgbClr val="000000"/>
                  </a:outerShdw>
                </a:effectLst>
                <a:latin typeface="+mn-lt"/>
                <a:ea typeface="+mn-ea"/>
                <a:cs typeface="+mn-cs"/>
              </a:defRPr>
            </a:lvl3pPr>
            <a:lvl4pPr marL="1600200" lvl="3" indent="-228600" algn="l" defTabSz="914400" eaLnBrk="1" fontAlgn="base" latinLnBrk="0" hangingPunct="1">
              <a:spcBef>
                <a:spcPct val="20000"/>
              </a:spcBef>
              <a:spcAft>
                <a:spcPct val="0"/>
              </a:spcAft>
              <a:buClr>
                <a:schemeClr val="accent2"/>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4pPr>
            <a:lvl5pPr marL="2057400" lvl="4"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5pPr>
            <a:lvl6pPr marL="2514600" lvl="5"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6pPr>
            <a:lvl7pPr marL="2971800" lvl="6"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7pPr>
            <a:lvl8pPr marL="3429000" lvl="7"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8pPr>
            <a:lvl9pPr marL="3886200" lvl="8"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9pPr>
          </a:lstStyle>
          <a:p>
            <a:pPr marL="0" indent="0">
              <a:lnSpc>
                <a:spcPct val="150000"/>
              </a:lnSpc>
              <a:spcBef>
                <a:spcPts val="0"/>
              </a:spcBef>
              <a:buNone/>
            </a:pPr>
            <a:r>
              <a:rPr sz="2400" strike="noStrike" noProof="1" dirty="0">
                <a:effectLst/>
                <a:latin typeface="+mn-ea"/>
                <a:cs typeface="+mn-ea"/>
              </a:rPr>
              <a:t>一般方向性系数为</a:t>
            </a:r>
            <a:endParaRPr sz="2400" strike="noStrike" noProof="1" dirty="0">
              <a:effectLst/>
              <a:latin typeface="+mn-ea"/>
              <a:cs typeface="+mn-ea"/>
            </a:endParaRPr>
          </a:p>
          <a:p>
            <a:pPr marL="0" indent="0">
              <a:lnSpc>
                <a:spcPct val="150000"/>
              </a:lnSpc>
              <a:spcBef>
                <a:spcPts val="0"/>
              </a:spcBef>
              <a:buNone/>
            </a:pPr>
            <a:r>
              <a:rPr sz="2400" strike="noStrike" noProof="1" dirty="0">
                <a:effectLst/>
                <a:latin typeface="+mn-ea"/>
                <a:cs typeface="+mn-ea"/>
              </a:rPr>
              <a:t>（相同的辐射功率）</a:t>
            </a:r>
            <a:endParaRPr sz="2400" strike="noStrike" noProof="1" dirty="0">
              <a:effectLst/>
              <a:latin typeface="+mn-ea"/>
              <a:cs typeface="+mn-ea"/>
            </a:endParaRPr>
          </a:p>
          <a:p>
            <a:pPr marL="0" indent="0">
              <a:lnSpc>
                <a:spcPct val="150000"/>
              </a:lnSpc>
              <a:spcBef>
                <a:spcPts val="0"/>
              </a:spcBef>
              <a:buNone/>
            </a:pPr>
            <a:endParaRPr sz="2400" strike="noStrike" noProof="1" dirty="0">
              <a:effectLst/>
              <a:latin typeface="+mn-ea"/>
              <a:cs typeface="+mn-ea"/>
            </a:endParaRPr>
          </a:p>
          <a:p>
            <a:pPr marL="0" indent="0">
              <a:lnSpc>
                <a:spcPct val="150000"/>
              </a:lnSpc>
              <a:spcBef>
                <a:spcPts val="0"/>
              </a:spcBef>
              <a:buNone/>
            </a:pPr>
            <a:r>
              <a:rPr sz="2400" strike="noStrike" noProof="1" dirty="0">
                <a:effectLst/>
                <a:latin typeface="+mn-ea"/>
                <a:cs typeface="+mn-ea"/>
              </a:rPr>
              <a:t>最大方向性系数</a:t>
            </a:r>
            <a:endParaRPr sz="2400" strike="noStrike" noProof="1" dirty="0">
              <a:effectLst/>
              <a:latin typeface="+mn-ea"/>
              <a:cs typeface="+mn-ea"/>
            </a:endParaRPr>
          </a:p>
          <a:p>
            <a:pPr marL="0" indent="0">
              <a:lnSpc>
                <a:spcPct val="150000"/>
              </a:lnSpc>
              <a:spcBef>
                <a:spcPts val="0"/>
              </a:spcBef>
              <a:buNone/>
            </a:pPr>
            <a:endParaRPr sz="2400" strike="noStrike" noProof="1" dirty="0">
              <a:effectLst/>
              <a:latin typeface="+mn-ea"/>
              <a:cs typeface="+mn-ea"/>
            </a:endParaRPr>
          </a:p>
          <a:p>
            <a:pPr marL="0" indent="0">
              <a:lnSpc>
                <a:spcPct val="150000"/>
              </a:lnSpc>
              <a:spcBef>
                <a:spcPts val="0"/>
              </a:spcBef>
              <a:buNone/>
            </a:pPr>
            <a:r>
              <a:rPr sz="2400" strike="noStrike" noProof="1" dirty="0">
                <a:effectLst/>
                <a:latin typeface="+mn-ea"/>
                <a:cs typeface="+mn-ea"/>
              </a:rPr>
              <a:t>因</a:t>
            </a:r>
            <a:endParaRPr sz="2400" strike="noStrike" noProof="1" dirty="0">
              <a:effectLst/>
              <a:latin typeface="+mn-ea"/>
              <a:cs typeface="+mn-ea"/>
            </a:endParaRPr>
          </a:p>
          <a:p>
            <a:pPr marL="0" indent="0">
              <a:lnSpc>
                <a:spcPct val="150000"/>
              </a:lnSpc>
              <a:spcBef>
                <a:spcPts val="0"/>
              </a:spcBef>
              <a:buNone/>
            </a:pPr>
            <a:endParaRPr sz="2400" strike="noStrike" noProof="1" dirty="0">
              <a:effectLst/>
              <a:latin typeface="+mn-ea"/>
              <a:cs typeface="+mn-ea"/>
            </a:endParaRPr>
          </a:p>
          <a:p>
            <a:pPr marL="0" indent="0">
              <a:lnSpc>
                <a:spcPct val="150000"/>
              </a:lnSpc>
              <a:spcBef>
                <a:spcPts val="0"/>
              </a:spcBef>
              <a:buNone/>
            </a:pPr>
            <a:r>
              <a:rPr sz="2400" strike="noStrike" noProof="1" dirty="0">
                <a:effectLst/>
                <a:latin typeface="+mn-ea"/>
                <a:cs typeface="+mn-ea"/>
              </a:rPr>
              <a:t>则</a:t>
            </a:r>
            <a:endParaRPr sz="2400" strike="noStrike" noProof="1" dirty="0">
              <a:effectLst/>
              <a:latin typeface="+mn-ea"/>
              <a:cs typeface="+mn-ea"/>
            </a:endParaRPr>
          </a:p>
        </p:txBody>
      </p:sp>
      <p:graphicFrame>
        <p:nvGraphicFramePr>
          <p:cNvPr id="14339" name="对象 23555"/>
          <p:cNvGraphicFramePr>
            <a:graphicFrameLocks noChangeAspect="1"/>
          </p:cNvGraphicFramePr>
          <p:nvPr>
            <p:custDataLst>
              <p:tags r:id="rId11"/>
            </p:custDataLst>
          </p:nvPr>
        </p:nvGraphicFramePr>
        <p:xfrm>
          <a:off x="5310823" y="1392555"/>
          <a:ext cx="2564794" cy="972000"/>
        </p:xfrm>
        <a:graphic>
          <a:graphicData uri="http://schemas.openxmlformats.org/presentationml/2006/ole">
            <mc:AlternateContent xmlns:mc="http://schemas.openxmlformats.org/markup-compatibility/2006">
              <mc:Choice xmlns:v="urn:schemas-microsoft-com:vml" Requires="v">
                <p:oleObj spid="_x0000_s3086" name="" r:id="rId12" imgW="1207770" imgH="457835" progId="Equation.3">
                  <p:embed/>
                </p:oleObj>
              </mc:Choice>
              <mc:Fallback>
                <p:oleObj name="" r:id="rId12" imgW="1207770" imgH="457835" progId="Equation.3">
                  <p:embed/>
                  <p:pic>
                    <p:nvPicPr>
                      <p:cNvPr id="0" name="图片 3085"/>
                      <p:cNvPicPr/>
                      <p:nvPr/>
                    </p:nvPicPr>
                    <p:blipFill>
                      <a:blip r:embed="rId13"/>
                      <a:stretch>
                        <a:fillRect/>
                      </a:stretch>
                    </p:blipFill>
                    <p:spPr>
                      <a:xfrm>
                        <a:off x="5310823" y="1392555"/>
                        <a:ext cx="2564794" cy="972000"/>
                      </a:xfrm>
                      <a:prstGeom prst="rect">
                        <a:avLst/>
                      </a:prstGeom>
                      <a:noFill/>
                      <a:ln w="38100">
                        <a:noFill/>
                        <a:miter/>
                      </a:ln>
                    </p:spPr>
                  </p:pic>
                </p:oleObj>
              </mc:Fallback>
            </mc:AlternateContent>
          </a:graphicData>
        </a:graphic>
      </p:graphicFrame>
      <p:graphicFrame>
        <p:nvGraphicFramePr>
          <p:cNvPr id="14340" name="对象 23556"/>
          <p:cNvGraphicFramePr>
            <a:graphicFrameLocks noChangeAspect="1"/>
          </p:cNvGraphicFramePr>
          <p:nvPr>
            <p:custDataLst>
              <p:tags r:id="rId14"/>
            </p:custDataLst>
          </p:nvPr>
        </p:nvGraphicFramePr>
        <p:xfrm>
          <a:off x="5836285" y="2708593"/>
          <a:ext cx="1859586" cy="1080000"/>
        </p:xfrm>
        <a:graphic>
          <a:graphicData uri="http://schemas.openxmlformats.org/presentationml/2006/ole">
            <mc:AlternateContent xmlns:mc="http://schemas.openxmlformats.org/markup-compatibility/2006">
              <mc:Choice xmlns:v="urn:schemas-microsoft-com:vml" Requires="v">
                <p:oleObj spid="_x0000_s3087" name="" r:id="rId15" imgW="787400" imgH="457200" progId="Equation.3">
                  <p:embed/>
                </p:oleObj>
              </mc:Choice>
              <mc:Fallback>
                <p:oleObj name="" r:id="rId15" imgW="787400" imgH="457200" progId="Equation.3">
                  <p:embed/>
                  <p:pic>
                    <p:nvPicPr>
                      <p:cNvPr id="0" name="图片 3086"/>
                      <p:cNvPicPr/>
                      <p:nvPr/>
                    </p:nvPicPr>
                    <p:blipFill>
                      <a:blip r:embed="rId16"/>
                      <a:stretch>
                        <a:fillRect/>
                      </a:stretch>
                    </p:blipFill>
                    <p:spPr>
                      <a:xfrm>
                        <a:off x="5836285" y="2708593"/>
                        <a:ext cx="1859586" cy="1080000"/>
                      </a:xfrm>
                      <a:prstGeom prst="rect">
                        <a:avLst/>
                      </a:prstGeom>
                      <a:noFill/>
                      <a:ln w="38100">
                        <a:noFill/>
                        <a:miter/>
                      </a:ln>
                    </p:spPr>
                  </p:pic>
                </p:oleObj>
              </mc:Fallback>
            </mc:AlternateContent>
          </a:graphicData>
        </a:graphic>
      </p:graphicFrame>
      <p:graphicFrame>
        <p:nvGraphicFramePr>
          <p:cNvPr id="14341" name="对象 23557"/>
          <p:cNvGraphicFramePr>
            <a:graphicFrameLocks noChangeAspect="1"/>
          </p:cNvGraphicFramePr>
          <p:nvPr>
            <p:custDataLst>
              <p:tags r:id="rId17"/>
            </p:custDataLst>
          </p:nvPr>
        </p:nvGraphicFramePr>
        <p:xfrm>
          <a:off x="7421880" y="4068763"/>
          <a:ext cx="2538413" cy="1011237"/>
        </p:xfrm>
        <a:graphic>
          <a:graphicData uri="http://schemas.openxmlformats.org/presentationml/2006/ole">
            <mc:AlternateContent xmlns:mc="http://schemas.openxmlformats.org/markup-compatibility/2006">
              <mc:Choice xmlns:v="urn:schemas-microsoft-com:vml" Requires="v">
                <p:oleObj spid="_x0000_s3088" name="" r:id="rId18" imgW="1207770" imgH="483235" progId="Equation.3">
                  <p:embed/>
                </p:oleObj>
              </mc:Choice>
              <mc:Fallback>
                <p:oleObj name="" r:id="rId18" imgW="1207770" imgH="483235" progId="Equation.3">
                  <p:embed/>
                  <p:pic>
                    <p:nvPicPr>
                      <p:cNvPr id="0" name="图片 3087"/>
                      <p:cNvPicPr/>
                      <p:nvPr/>
                    </p:nvPicPr>
                    <p:blipFill>
                      <a:blip r:embed="rId19"/>
                      <a:stretch>
                        <a:fillRect/>
                      </a:stretch>
                    </p:blipFill>
                    <p:spPr>
                      <a:xfrm>
                        <a:off x="7421880" y="4068763"/>
                        <a:ext cx="2538413" cy="1011237"/>
                      </a:xfrm>
                      <a:prstGeom prst="rect">
                        <a:avLst/>
                      </a:prstGeom>
                      <a:noFill/>
                      <a:ln w="38100">
                        <a:noFill/>
                        <a:miter/>
                      </a:ln>
                    </p:spPr>
                  </p:pic>
                </p:oleObj>
              </mc:Fallback>
            </mc:AlternateContent>
          </a:graphicData>
        </a:graphic>
      </p:graphicFrame>
      <p:graphicFrame>
        <p:nvGraphicFramePr>
          <p:cNvPr id="14342" name="对象 23558"/>
          <p:cNvGraphicFramePr>
            <a:graphicFrameLocks noChangeAspect="1"/>
          </p:cNvGraphicFramePr>
          <p:nvPr>
            <p:custDataLst>
              <p:tags r:id="rId20"/>
            </p:custDataLst>
          </p:nvPr>
        </p:nvGraphicFramePr>
        <p:xfrm>
          <a:off x="3789680" y="4387850"/>
          <a:ext cx="2581681" cy="432000"/>
        </p:xfrm>
        <a:graphic>
          <a:graphicData uri="http://schemas.openxmlformats.org/presentationml/2006/ole">
            <mc:AlternateContent xmlns:mc="http://schemas.openxmlformats.org/markup-compatibility/2006">
              <mc:Choice xmlns:v="urn:schemas-microsoft-com:vml" Requires="v">
                <p:oleObj spid="_x0000_s3091" name="" r:id="rId21" imgW="1207135" imgH="203200" progId="Equation.3">
                  <p:embed/>
                </p:oleObj>
              </mc:Choice>
              <mc:Fallback>
                <p:oleObj name="" r:id="rId21" imgW="1207135" imgH="203200" progId="Equation.3">
                  <p:embed/>
                  <p:pic>
                    <p:nvPicPr>
                      <p:cNvPr id="0" name="图片 3090"/>
                      <p:cNvPicPr/>
                      <p:nvPr/>
                    </p:nvPicPr>
                    <p:blipFill>
                      <a:blip r:embed="rId22"/>
                      <a:stretch>
                        <a:fillRect/>
                      </a:stretch>
                    </p:blipFill>
                    <p:spPr>
                      <a:xfrm>
                        <a:off x="3789680" y="4387850"/>
                        <a:ext cx="2581681" cy="432000"/>
                      </a:xfrm>
                      <a:prstGeom prst="rect">
                        <a:avLst/>
                      </a:prstGeom>
                      <a:noFill/>
                      <a:ln w="38100">
                        <a:noFill/>
                        <a:miter/>
                      </a:ln>
                    </p:spPr>
                  </p:pic>
                </p:oleObj>
              </mc:Fallback>
            </mc:AlternateContent>
          </a:graphicData>
        </a:graphic>
      </p:graphicFrame>
      <p:graphicFrame>
        <p:nvGraphicFramePr>
          <p:cNvPr id="14343" name="对象 23559"/>
          <p:cNvGraphicFramePr>
            <a:graphicFrameLocks noChangeAspect="1"/>
          </p:cNvGraphicFramePr>
          <p:nvPr>
            <p:custDataLst>
              <p:tags r:id="rId23"/>
            </p:custDataLst>
          </p:nvPr>
        </p:nvGraphicFramePr>
        <p:xfrm>
          <a:off x="4874260" y="5306378"/>
          <a:ext cx="4556675" cy="900000"/>
        </p:xfrm>
        <a:graphic>
          <a:graphicData uri="http://schemas.openxmlformats.org/presentationml/2006/ole">
            <mc:AlternateContent xmlns:mc="http://schemas.openxmlformats.org/markup-compatibility/2006">
              <mc:Choice xmlns:v="urn:schemas-microsoft-com:vml" Requires="v">
                <p:oleObj spid="_x0000_s3092" name="" r:id="rId24" imgW="2120900" imgH="419100" progId="Equation.3">
                  <p:embed/>
                </p:oleObj>
              </mc:Choice>
              <mc:Fallback>
                <p:oleObj name="" r:id="rId24" imgW="2120900" imgH="419100" progId="Equation.3">
                  <p:embed/>
                  <p:pic>
                    <p:nvPicPr>
                      <p:cNvPr id="0" name="图片 3091"/>
                      <p:cNvPicPr/>
                      <p:nvPr/>
                    </p:nvPicPr>
                    <p:blipFill>
                      <a:blip r:embed="rId25"/>
                      <a:stretch>
                        <a:fillRect/>
                      </a:stretch>
                    </p:blipFill>
                    <p:spPr>
                      <a:xfrm>
                        <a:off x="4874260" y="5306378"/>
                        <a:ext cx="4556675" cy="900000"/>
                      </a:xfrm>
                      <a:prstGeom prst="rect">
                        <a:avLst/>
                      </a:prstGeom>
                      <a:noFill/>
                      <a:ln w="38100">
                        <a:noFill/>
                        <a:miter/>
                      </a:ln>
                    </p:spPr>
                  </p:pic>
                </p:oleObj>
              </mc:Fallback>
            </mc:AlternateContent>
          </a:graphicData>
        </a:graphic>
      </p:graphicFrame>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0" y="624143"/>
            <a:ext cx="12192000" cy="0"/>
          </a:xfrm>
          <a:prstGeom prst="line">
            <a:avLst/>
          </a:prstGeom>
          <a:ln w="15875">
            <a:solidFill>
              <a:srgbClr val="1F4E79"/>
            </a:solidFil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0" y="6316082"/>
            <a:ext cx="12192000" cy="580723"/>
          </a:xfrm>
          <a:prstGeom prst="rect">
            <a:avLst/>
          </a:prstGeom>
          <a:solidFill>
            <a:schemeClr val="accent5">
              <a:lumMod val="50000"/>
            </a:schemeClr>
          </a:solidFill>
          <a:ln>
            <a:noFill/>
          </a:ln>
        </p:spPr>
        <p:txBody>
          <a:bodyPr wrap="square" rtlCol="0">
            <a:spAutoFit/>
          </a:bodyPr>
          <a:lstStyle/>
          <a:p>
            <a:endParaRPr lang="zh-CN" altLang="en-US" dirty="0"/>
          </a:p>
        </p:txBody>
      </p:sp>
      <p:grpSp>
        <p:nvGrpSpPr>
          <p:cNvPr id="9" name="组合 8"/>
          <p:cNvGrpSpPr/>
          <p:nvPr/>
        </p:nvGrpSpPr>
        <p:grpSpPr>
          <a:xfrm>
            <a:off x="5311303" y="6457891"/>
            <a:ext cx="1843236" cy="400109"/>
            <a:chOff x="76140" y="6477345"/>
            <a:chExt cx="1947504" cy="400109"/>
          </a:xfrm>
        </p:grpSpPr>
        <p:pic>
          <p:nvPicPr>
            <p:cNvPr id="10" name="图片 9"/>
            <p:cNvPicPr>
              <a:picLocks noChangeAspect="1"/>
            </p:cNvPicPr>
            <p:nvPr/>
          </p:nvPicPr>
          <p:blipFill>
            <a:blip r:embed="rId1" cstate="print">
              <a:biLevel thresh="25000"/>
              <a:extLst>
                <a:ext uri="{28A0092B-C50C-407E-A947-70E740481C1C}">
                  <a14:useLocalDpi xmlns:a14="http://schemas.microsoft.com/office/drawing/2010/main" val="0"/>
                </a:ext>
              </a:extLst>
            </a:blip>
            <a:stretch>
              <a:fillRect/>
            </a:stretch>
          </p:blipFill>
          <p:spPr>
            <a:xfrm>
              <a:off x="76140" y="6477345"/>
              <a:ext cx="400109" cy="400109"/>
            </a:xfrm>
            <a:prstGeom prst="rect">
              <a:avLst/>
            </a:prstGeom>
          </p:spPr>
        </p:pic>
        <p:pic>
          <p:nvPicPr>
            <p:cNvPr id="11" name="图片 10"/>
            <p:cNvPicPr>
              <a:picLocks noChangeAspect="1"/>
            </p:cNvPicPr>
            <p:nvPr/>
          </p:nvPicPr>
          <p:blipFill rotWithShape="1">
            <a:blip r:embed="rId2">
              <a:biLevel thresh="25000"/>
            </a:blip>
            <a:srcRect l="1" t="6582" r="-25334" b="26979"/>
            <a:stretch>
              <a:fillRect/>
            </a:stretch>
          </p:blipFill>
          <p:spPr>
            <a:xfrm>
              <a:off x="414611" y="6477345"/>
              <a:ext cx="724874" cy="380655"/>
            </a:xfrm>
            <a:prstGeom prst="rect">
              <a:avLst/>
            </a:prstGeom>
          </p:spPr>
        </p:pic>
        <p:pic>
          <p:nvPicPr>
            <p:cNvPr id="12" name="图片 11"/>
            <p:cNvPicPr>
              <a:picLocks noChangeAspect="1"/>
            </p:cNvPicPr>
            <p:nvPr/>
          </p:nvPicPr>
          <p:blipFill rotWithShape="1">
            <a:blip r:embed="rId3">
              <a:biLevel thresh="25000"/>
              <a:extLst>
                <a:ext uri="{28A0092B-C50C-407E-A947-70E740481C1C}">
                  <a14:useLocalDpi xmlns:a14="http://schemas.microsoft.com/office/drawing/2010/main" val="0"/>
                </a:ext>
              </a:extLst>
            </a:blip>
            <a:srcRect l="32814" t="12432" r="55484" b="78542"/>
            <a:stretch>
              <a:fillRect/>
            </a:stretch>
          </p:blipFill>
          <p:spPr>
            <a:xfrm rot="1259126">
              <a:off x="895509" y="6508504"/>
              <a:ext cx="402920" cy="310802"/>
            </a:xfrm>
            <a:prstGeom prst="rect">
              <a:avLst/>
            </a:prstGeom>
          </p:spPr>
        </p:pic>
        <p:pic>
          <p:nvPicPr>
            <p:cNvPr id="13" name="图片 12"/>
            <p:cNvPicPr>
              <a:picLocks noChangeAspect="1"/>
            </p:cNvPicPr>
            <p:nvPr/>
          </p:nvPicPr>
          <p:blipFill rotWithShape="1">
            <a:blip r:embed="rId4" cstate="print"/>
            <a:srcRect t="-1" b="16526"/>
            <a:stretch>
              <a:fillRect/>
            </a:stretch>
          </p:blipFill>
          <p:spPr>
            <a:xfrm rot="589386">
              <a:off x="1256498" y="6481317"/>
              <a:ext cx="388026" cy="326437"/>
            </a:xfrm>
            <a:prstGeom prst="rect">
              <a:avLst/>
            </a:prstGeom>
          </p:spPr>
        </p:pic>
        <p:pic>
          <p:nvPicPr>
            <p:cNvPr id="14" name="图片 13"/>
            <p:cNvPicPr>
              <a:picLocks noChangeAspect="1"/>
            </p:cNvPicPr>
            <p:nvPr/>
          </p:nvPicPr>
          <p:blipFill rotWithShape="1">
            <a:blip r:embed="rId5" cstate="print"/>
            <a:srcRect t="18211" b="8984"/>
            <a:stretch>
              <a:fillRect/>
            </a:stretch>
          </p:blipFill>
          <p:spPr>
            <a:xfrm>
              <a:off x="1554468" y="6496881"/>
              <a:ext cx="469176" cy="341581"/>
            </a:xfrm>
            <a:prstGeom prst="rect">
              <a:avLst/>
            </a:prstGeom>
          </p:spPr>
        </p:pic>
      </p:grpSp>
      <p:pic>
        <p:nvPicPr>
          <p:cNvPr id="15" name="图片 14"/>
          <p:cNvPicPr>
            <a:picLocks noChangeAspect="1"/>
          </p:cNvPicPr>
          <p:nvPr/>
        </p:nvPicPr>
        <p:blipFill>
          <a:blip r:embed="rId6" cstate="print"/>
          <a:srcRect t="6230"/>
          <a:stretch>
            <a:fillRect/>
          </a:stretch>
        </p:blipFill>
        <p:spPr>
          <a:xfrm>
            <a:off x="10743565" y="137160"/>
            <a:ext cx="1291590" cy="544830"/>
          </a:xfrm>
          <a:prstGeom prst="rect">
            <a:avLst/>
          </a:prstGeom>
        </p:spPr>
      </p:pic>
      <p:sp>
        <p:nvSpPr>
          <p:cNvPr id="3" name="Text Box 2"/>
          <p:cNvSpPr txBox="1">
            <a:spLocks noGrp="1" noChangeArrowheads="1"/>
          </p:cNvSpPr>
          <p:nvPr>
            <p:custDataLst>
              <p:tags r:id="rId7"/>
            </p:custDataLst>
          </p:nvPr>
        </p:nvSpPr>
        <p:spPr>
          <a:xfrm>
            <a:off x="857250" y="500540"/>
            <a:ext cx="7561263" cy="645160"/>
          </a:xfrm>
          <a:prstGeom prst="rect">
            <a:avLst/>
          </a:prstGeom>
          <a:noFill/>
          <a:ln w="9525">
            <a:noFill/>
            <a:miter lim="800000"/>
          </a:ln>
          <a:effectLst/>
        </p:spPr>
        <p:txBody>
          <a:bodyPr vert="horz" wrap="square" lIns="91440" tIns="45720" rIns="91440" bIns="45720" numCol="1" anchor="ctr" anchorCtr="0" compatLnSpc="1">
            <a:spAutoFit/>
          </a:bodyPr>
          <a:lstStyle>
            <a:lvl1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2pPr>
            <a:lvl3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3pPr>
            <a:lvl4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4pPr>
            <a:lvl5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5pPr>
            <a:lvl6pPr marL="4572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6pPr>
            <a:lvl7pPr marL="9144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7pPr>
            <a:lvl8pPr marL="13716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8pPr>
            <a:lvl9pPr marL="18288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9pPr>
          </a:lstStyle>
          <a:p>
            <a:pPr marL="0" marR="0" lvl="0" indent="0" algn="ctr" defTabSz="914400" rtl="0" eaLnBrk="0" fontAlgn="base" latinLnBrk="0" hangingPunct="0">
              <a:lnSpc>
                <a:spcPct val="100000"/>
              </a:lnSpc>
              <a:spcBef>
                <a:spcPct val="50000"/>
              </a:spcBef>
              <a:spcAft>
                <a:spcPct val="0"/>
              </a:spcAft>
              <a:buClrTx/>
              <a:buSzTx/>
              <a:buFontTx/>
              <a:buNone/>
              <a:defRPr/>
            </a:pPr>
            <a:r>
              <a:rPr kumimoji="0" lang="en-US" alt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r>
              <a:rPr kumimoji="0" 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endParaRPr kumimoji="0" lang="zh-CN" sz="3600" b="1" i="0" u="none" strike="noStrike" kern="0" cap="none" spc="0" normalizeH="0" baseline="0" noProof="0" dirty="0">
              <a:ln>
                <a:noFill/>
              </a:ln>
              <a:solidFill>
                <a:srgbClr val="FF0000"/>
              </a:solidFill>
              <a:effectLst/>
              <a:uLnTx/>
              <a:uFillTx/>
              <a:latin typeface="华文楷体" panose="02010600040101010101" pitchFamily="2" charset="-122"/>
              <a:ea typeface="楷体_GB2312"/>
              <a:cs typeface="+mj-cs"/>
            </a:endParaRPr>
          </a:p>
        </p:txBody>
      </p:sp>
      <p:sp>
        <p:nvSpPr>
          <p:cNvPr id="16" name="文本框 15"/>
          <p:cNvSpPr txBox="1"/>
          <p:nvPr>
            <p:custDataLst>
              <p:tags r:id="rId8"/>
            </p:custDataLst>
          </p:nvPr>
        </p:nvSpPr>
        <p:spPr>
          <a:xfrm>
            <a:off x="0" y="50800"/>
            <a:ext cx="7917180" cy="521970"/>
          </a:xfrm>
          <a:prstGeom prst="rect">
            <a:avLst/>
          </a:prstGeom>
          <a:noFill/>
        </p:spPr>
        <p:txBody>
          <a:bodyPr wrap="square" rtlCol="0">
            <a:spAutoFit/>
          </a:bodyPr>
          <a:p>
            <a:pPr>
              <a:buClrTx/>
              <a:buSzTx/>
              <a:buFontTx/>
            </a:pPr>
            <a:r>
              <a:rPr sz="2800" dirty="0" err="1"/>
              <a:t>7.4、MATLAB在天线仿真计算的应用</a:t>
            </a:r>
            <a:endParaRPr lang="zh-CN" sz="2800" dirty="0" err="1"/>
          </a:p>
        </p:txBody>
      </p:sp>
      <p:sp>
        <p:nvSpPr>
          <p:cNvPr id="17" name="文本框 16"/>
          <p:cNvSpPr txBox="1"/>
          <p:nvPr>
            <p:custDataLst>
              <p:tags r:id="rId9"/>
            </p:custDataLst>
          </p:nvPr>
        </p:nvSpPr>
        <p:spPr>
          <a:xfrm>
            <a:off x="221615" y="649923"/>
            <a:ext cx="10313670" cy="570865"/>
          </a:xfrm>
          <a:prstGeom prst="rect">
            <a:avLst/>
          </a:prstGeom>
          <a:noFill/>
        </p:spPr>
        <p:txBody>
          <a:bodyPr wrap="square" rtlCol="0" anchor="t">
            <a:spAutoFit/>
          </a:bodyPr>
          <a:p>
            <a:pPr marL="342900" marR="0" indent="-342900" defTabSz="914400" fontAlgn="base">
              <a:lnSpc>
                <a:spcPct val="130000"/>
              </a:lnSpc>
              <a:spcBef>
                <a:spcPct val="20000"/>
              </a:spcBef>
              <a:spcAft>
                <a:spcPct val="0"/>
              </a:spcAft>
              <a:buClrTx/>
              <a:buSzTx/>
              <a:buFont typeface="Wingdings" panose="05000000000000000000" pitchFamily="2" charset="2"/>
              <a:buNone/>
              <a:defRPr/>
            </a:pPr>
            <a:r>
              <a:rPr lang="en-US" altLang="zh-CN" sz="2400" b="1" kern="0" noProof="0" dirty="0" smtClean="0">
                <a:ln>
                  <a:noFill/>
                </a:ln>
                <a:effectLst/>
                <a:uLnTx/>
                <a:uFillTx/>
                <a:latin typeface="宋体" panose="02010600030101010101" pitchFamily="2" charset="-122"/>
                <a:ea typeface="楷体_GB2312"/>
                <a:sym typeface="+mn-ea"/>
              </a:rPr>
              <a:t>7.4.9</a:t>
            </a:r>
            <a:r>
              <a:rPr lang="en-US" altLang="zh-CN" sz="2400" b="1" kern="0" noProof="0" dirty="0" smtClean="0">
                <a:latin typeface="宋体" panose="02010600030101010101" pitchFamily="2" charset="-122"/>
                <a:ea typeface="楷体_GB2312"/>
                <a:sym typeface="+mn-ea"/>
              </a:rPr>
              <a:t> </a:t>
            </a:r>
            <a:r>
              <a:rPr sz="2400" b="1" kern="0" noProof="0" dirty="0" smtClean="0">
                <a:latin typeface="宋体" panose="02010600030101010101" pitchFamily="2" charset="-122"/>
                <a:ea typeface="楷体_GB2312"/>
                <a:sym typeface="+mn-ea"/>
              </a:rPr>
              <a:t>螺旋天线的仿真</a:t>
            </a:r>
            <a:endParaRPr sz="2400" b="1" kern="0" noProof="0" dirty="0" smtClean="0">
              <a:latin typeface="宋体" panose="02010600030101010101" pitchFamily="2" charset="-122"/>
              <a:ea typeface="楷体_GB2312"/>
              <a:sym typeface="+mn-ea"/>
            </a:endParaRPr>
          </a:p>
        </p:txBody>
      </p:sp>
      <p:sp>
        <p:nvSpPr>
          <p:cNvPr id="11266" name="文本占位符 11265"/>
          <p:cNvSpPr>
            <a:spLocks noGrp="1"/>
          </p:cNvSpPr>
          <p:nvPr>
            <p:custDataLst>
              <p:tags r:id="rId10"/>
            </p:custDataLst>
          </p:nvPr>
        </p:nvSpPr>
        <p:spPr>
          <a:xfrm>
            <a:off x="857250" y="1297940"/>
            <a:ext cx="5546090" cy="4800600"/>
          </a:xfrm>
          <a:prstGeom prst="rect">
            <a:avLst/>
          </a:prstGeom>
          <a:noFill/>
          <a:ln w="9525">
            <a:noFill/>
            <a:miter/>
          </a:ln>
        </p:spPr>
        <p:txBody>
          <a:bodyPr/>
          <a:lstStyle>
            <a:lvl1pPr marL="342900" lvl="0" indent="-3429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3200" b="0" i="0" u="none" kern="1200" baseline="0">
                <a:solidFill>
                  <a:schemeClr val="tx1"/>
                </a:solidFill>
                <a:effectLst>
                  <a:outerShdw blurRad="38100" dist="38100" dir="2700000">
                    <a:srgbClr val="000000"/>
                  </a:outerShdw>
                </a:effectLst>
                <a:latin typeface="+mn-lt"/>
                <a:ea typeface="+mn-ea"/>
                <a:cs typeface="+mn-cs"/>
              </a:defRPr>
            </a:lvl1pPr>
            <a:lvl2pPr marL="742950" lvl="1" indent="-285750" algn="l" defTabSz="914400" eaLnBrk="1" fontAlgn="base" latinLnBrk="0" hangingPunct="1">
              <a:spcBef>
                <a:spcPct val="20000"/>
              </a:spcBef>
              <a:spcAft>
                <a:spcPct val="0"/>
              </a:spcAft>
              <a:buClr>
                <a:schemeClr val="accent2"/>
              </a:buClr>
              <a:buSzPct val="70000"/>
              <a:buFont typeface="Wingdings" panose="05000000000000000000" pitchFamily="2" charset="2"/>
              <a:buChar char="n"/>
              <a:defRPr sz="2800" b="0" i="0" u="none" kern="1200" baseline="0">
                <a:solidFill>
                  <a:schemeClr val="tx1"/>
                </a:solidFill>
                <a:effectLst>
                  <a:outerShdw blurRad="38100" dist="38100" dir="2700000">
                    <a:srgbClr val="000000"/>
                  </a:outerShdw>
                </a:effectLst>
                <a:latin typeface="+mn-lt"/>
                <a:ea typeface="+mn-ea"/>
                <a:cs typeface="+mn-cs"/>
              </a:defRPr>
            </a:lvl2pPr>
            <a:lvl3pPr marL="1143000" lvl="2" indent="-228600" algn="l" defTabSz="914400" eaLnBrk="1" fontAlgn="base" latinLnBrk="0" hangingPunct="1">
              <a:spcBef>
                <a:spcPct val="20000"/>
              </a:spcBef>
              <a:spcAft>
                <a:spcPct val="0"/>
              </a:spcAft>
              <a:buClr>
                <a:schemeClr val="tx2"/>
              </a:buClr>
              <a:buSzPct val="70000"/>
              <a:buFont typeface="Wingdings" panose="05000000000000000000" pitchFamily="2" charset="2"/>
              <a:buChar char="n"/>
              <a:defRPr sz="2400" b="0" i="0" u="none" kern="1200" baseline="0">
                <a:solidFill>
                  <a:schemeClr val="tx1"/>
                </a:solidFill>
                <a:effectLst>
                  <a:outerShdw blurRad="38100" dist="38100" dir="2700000">
                    <a:srgbClr val="000000"/>
                  </a:outerShdw>
                </a:effectLst>
                <a:latin typeface="+mn-lt"/>
                <a:ea typeface="+mn-ea"/>
                <a:cs typeface="+mn-cs"/>
              </a:defRPr>
            </a:lvl3pPr>
            <a:lvl4pPr marL="1600200" lvl="3" indent="-228600" algn="l" defTabSz="914400" eaLnBrk="1" fontAlgn="base" latinLnBrk="0" hangingPunct="1">
              <a:spcBef>
                <a:spcPct val="20000"/>
              </a:spcBef>
              <a:spcAft>
                <a:spcPct val="0"/>
              </a:spcAft>
              <a:buClr>
                <a:schemeClr val="accent2"/>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4pPr>
            <a:lvl5pPr marL="2057400" lvl="4"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5pPr>
            <a:lvl6pPr marL="2514600" lvl="5"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6pPr>
            <a:lvl7pPr marL="2971800" lvl="6"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7pPr>
            <a:lvl8pPr marL="3429000" lvl="7"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8pPr>
            <a:lvl9pPr marL="3886200" lvl="8"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9pPr>
          </a:lstStyle>
          <a:p>
            <a:pPr marL="0" indent="0">
              <a:lnSpc>
                <a:spcPct val="150000"/>
              </a:lnSpc>
              <a:spcBef>
                <a:spcPts val="0"/>
              </a:spcBef>
              <a:buNone/>
            </a:pPr>
            <a:r>
              <a:rPr lang="en-US" sz="2400" strike="noStrike" noProof="1" dirty="0">
                <a:solidFill>
                  <a:schemeClr val="tx1"/>
                </a:solidFill>
                <a:effectLst/>
                <a:latin typeface="+mn-ea"/>
                <a:cs typeface="+mn-ea"/>
              </a:rPr>
              <a:t>        </a:t>
            </a:r>
            <a:r>
              <a:rPr sz="2400" strike="noStrike" noProof="1" dirty="0">
                <a:effectLst/>
                <a:latin typeface="+mn-ea"/>
                <a:cs typeface="+mn-ea"/>
              </a:rPr>
              <a:t>输入：“hx=helix('Radius',28e-3,</a:t>
            </a:r>
            <a:r>
              <a:rPr lang="en-US" sz="2400" strike="noStrike" noProof="1" dirty="0">
                <a:effectLst/>
                <a:latin typeface="+mn-ea"/>
                <a:cs typeface="+mn-ea"/>
              </a:rPr>
              <a:t> </a:t>
            </a:r>
            <a:r>
              <a:rPr sz="2400" strike="noStrike" noProof="1" dirty="0">
                <a:effectLst/>
                <a:latin typeface="+mn-ea"/>
                <a:cs typeface="+mn-ea"/>
              </a:rPr>
              <a:t>'Width',1.2e-3,'Turns',4); ”，则可</a:t>
            </a:r>
            <a:r>
              <a:rPr lang="zh-CN" sz="2400" strike="noStrike" noProof="1" dirty="0">
                <a:effectLst/>
                <a:latin typeface="+mn-ea"/>
                <a:cs typeface="+mn-ea"/>
              </a:rPr>
              <a:t>生成一个修改参数后的螺旋天线，如右图所示，半径为</a:t>
            </a:r>
            <a:r>
              <a:rPr lang="en-US" altLang="zh-CN" sz="2400" strike="noStrike" noProof="1" dirty="0">
                <a:effectLst/>
                <a:latin typeface="+mn-ea"/>
                <a:cs typeface="+mn-ea"/>
              </a:rPr>
              <a:t>28mm</a:t>
            </a:r>
            <a:r>
              <a:rPr lang="zh-CN" altLang="en-US" sz="2400" strike="noStrike" noProof="1" dirty="0">
                <a:effectLst/>
                <a:latin typeface="+mn-ea"/>
                <a:cs typeface="+mn-ea"/>
              </a:rPr>
              <a:t>，线宽为</a:t>
            </a:r>
            <a:r>
              <a:rPr lang="en-US" altLang="zh-CN" sz="2400" strike="noStrike" noProof="1" dirty="0">
                <a:effectLst/>
                <a:latin typeface="+mn-ea"/>
                <a:cs typeface="+mn-ea"/>
              </a:rPr>
              <a:t>1.2mm</a:t>
            </a:r>
            <a:r>
              <a:rPr lang="zh-CN" altLang="en-US" sz="2400" strike="noStrike" noProof="1" dirty="0">
                <a:effectLst/>
                <a:latin typeface="+mn-ea"/>
                <a:cs typeface="+mn-ea"/>
              </a:rPr>
              <a:t>，螺旋次数为</a:t>
            </a:r>
            <a:r>
              <a:rPr lang="en-US" altLang="zh-CN" sz="2400" strike="noStrike" noProof="1" dirty="0">
                <a:effectLst/>
                <a:latin typeface="+mn-ea"/>
                <a:cs typeface="+mn-ea"/>
              </a:rPr>
              <a:t>4</a:t>
            </a:r>
            <a:r>
              <a:rPr lang="zh-CN" altLang="en-US" sz="2400" strike="noStrike" noProof="1" dirty="0">
                <a:effectLst/>
                <a:latin typeface="+mn-ea"/>
                <a:cs typeface="+mn-ea"/>
              </a:rPr>
              <a:t>次。</a:t>
            </a:r>
            <a:endParaRPr lang="zh-CN" altLang="en-US" sz="2400" strike="noStrike" noProof="1" dirty="0">
              <a:effectLst/>
              <a:latin typeface="+mn-ea"/>
              <a:cs typeface="+mn-ea"/>
            </a:endParaRPr>
          </a:p>
        </p:txBody>
      </p:sp>
      <p:sp>
        <p:nvSpPr>
          <p:cNvPr id="7" name="文本框 6"/>
          <p:cNvSpPr txBox="1"/>
          <p:nvPr>
            <p:custDataLst>
              <p:tags r:id="rId11"/>
            </p:custDataLst>
          </p:nvPr>
        </p:nvSpPr>
        <p:spPr>
          <a:xfrm>
            <a:off x="5197475" y="638810"/>
            <a:ext cx="2584450" cy="645160"/>
          </a:xfrm>
          <a:prstGeom prst="rect">
            <a:avLst/>
          </a:prstGeom>
          <a:noFill/>
        </p:spPr>
        <p:txBody>
          <a:bodyPr wrap="square" rtlCol="0" anchor="t">
            <a:spAutoFit/>
          </a:bodyPr>
          <a:p>
            <a:pPr marL="0" indent="0">
              <a:lnSpc>
                <a:spcPct val="150000"/>
              </a:lnSpc>
              <a:spcBef>
                <a:spcPts val="0"/>
              </a:spcBef>
              <a:buNone/>
            </a:pPr>
            <a:r>
              <a:rPr lang="zh-CN" sz="2400" b="1" dirty="0">
                <a:solidFill>
                  <a:srgbClr val="FF0000"/>
                </a:solidFill>
                <a:effectLst/>
                <a:latin typeface="+mn-ea"/>
                <a:cs typeface="+mn-ea"/>
                <a:sym typeface="+mn-ea"/>
              </a:rPr>
              <a:t>天线工具箱</a:t>
            </a:r>
            <a:endParaRPr sz="2400" b="1" dirty="0">
              <a:solidFill>
                <a:srgbClr val="FF0000"/>
              </a:solidFill>
              <a:effectLst/>
              <a:latin typeface="+mn-ea"/>
              <a:cs typeface="+mn-ea"/>
              <a:sym typeface="+mn-ea"/>
            </a:endParaRPr>
          </a:p>
        </p:txBody>
      </p:sp>
      <p:pic>
        <p:nvPicPr>
          <p:cNvPr id="2" name="图片 1"/>
          <p:cNvPicPr>
            <a:picLocks noChangeAspect="1"/>
          </p:cNvPicPr>
          <p:nvPr>
            <p:custDataLst>
              <p:tags r:id="rId12"/>
            </p:custDataLst>
          </p:nvPr>
        </p:nvPicPr>
        <p:blipFill>
          <a:blip r:embed="rId13"/>
          <a:srcRect t="3856"/>
          <a:stretch>
            <a:fillRect/>
          </a:stretch>
        </p:blipFill>
        <p:spPr>
          <a:xfrm>
            <a:off x="6403340" y="1329055"/>
            <a:ext cx="5680075" cy="4457700"/>
          </a:xfrm>
          <a:prstGeom prst="rect">
            <a:avLst/>
          </a:prstGeom>
        </p:spPr>
      </p:pic>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custDataLst>
              <p:tags r:id="rId1"/>
            </p:custDataLst>
          </p:nvPr>
        </p:nvPicPr>
        <p:blipFill>
          <a:blip r:embed="rId2"/>
          <a:stretch>
            <a:fillRect/>
          </a:stretch>
        </p:blipFill>
        <p:spPr>
          <a:xfrm>
            <a:off x="6248400" y="1367790"/>
            <a:ext cx="5943600" cy="4314825"/>
          </a:xfrm>
          <a:prstGeom prst="rect">
            <a:avLst/>
          </a:prstGeom>
        </p:spPr>
      </p:pic>
      <p:cxnSp>
        <p:nvCxnSpPr>
          <p:cNvPr id="5" name="直接连接符 4"/>
          <p:cNvCxnSpPr/>
          <p:nvPr/>
        </p:nvCxnSpPr>
        <p:spPr>
          <a:xfrm>
            <a:off x="0" y="624143"/>
            <a:ext cx="12192000" cy="0"/>
          </a:xfrm>
          <a:prstGeom prst="line">
            <a:avLst/>
          </a:prstGeom>
          <a:ln w="15875">
            <a:solidFill>
              <a:srgbClr val="1F4E79"/>
            </a:solidFil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0" y="6316082"/>
            <a:ext cx="12192000" cy="580723"/>
          </a:xfrm>
          <a:prstGeom prst="rect">
            <a:avLst/>
          </a:prstGeom>
          <a:solidFill>
            <a:schemeClr val="accent5">
              <a:lumMod val="50000"/>
            </a:schemeClr>
          </a:solidFill>
          <a:ln>
            <a:noFill/>
          </a:ln>
        </p:spPr>
        <p:txBody>
          <a:bodyPr wrap="square" rtlCol="0">
            <a:spAutoFit/>
          </a:bodyPr>
          <a:lstStyle/>
          <a:p>
            <a:endParaRPr lang="zh-CN" altLang="en-US" dirty="0"/>
          </a:p>
        </p:txBody>
      </p:sp>
      <p:grpSp>
        <p:nvGrpSpPr>
          <p:cNvPr id="9" name="组合 8"/>
          <p:cNvGrpSpPr/>
          <p:nvPr/>
        </p:nvGrpSpPr>
        <p:grpSpPr>
          <a:xfrm>
            <a:off x="5311303" y="6457891"/>
            <a:ext cx="1843236" cy="400109"/>
            <a:chOff x="76140" y="6477345"/>
            <a:chExt cx="1947504" cy="400109"/>
          </a:xfrm>
        </p:grpSpPr>
        <p:pic>
          <p:nvPicPr>
            <p:cNvPr id="10" name="图片 9"/>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76140" y="6477345"/>
              <a:ext cx="400109" cy="400109"/>
            </a:xfrm>
            <a:prstGeom prst="rect">
              <a:avLst/>
            </a:prstGeom>
          </p:spPr>
        </p:pic>
        <p:pic>
          <p:nvPicPr>
            <p:cNvPr id="11" name="图片 10"/>
            <p:cNvPicPr>
              <a:picLocks noChangeAspect="1"/>
            </p:cNvPicPr>
            <p:nvPr/>
          </p:nvPicPr>
          <p:blipFill rotWithShape="1">
            <a:blip r:embed="rId4">
              <a:biLevel thresh="25000"/>
            </a:blip>
            <a:srcRect l="1" t="6582" r="-25334" b="26979"/>
            <a:stretch>
              <a:fillRect/>
            </a:stretch>
          </p:blipFill>
          <p:spPr>
            <a:xfrm>
              <a:off x="414611" y="6477345"/>
              <a:ext cx="724874" cy="380655"/>
            </a:xfrm>
            <a:prstGeom prst="rect">
              <a:avLst/>
            </a:prstGeom>
          </p:spPr>
        </p:pic>
        <p:pic>
          <p:nvPicPr>
            <p:cNvPr id="12" name="图片 11"/>
            <p:cNvPicPr>
              <a:picLocks noChangeAspect="1"/>
            </p:cNvPicPr>
            <p:nvPr/>
          </p:nvPicPr>
          <p:blipFill rotWithShape="1">
            <a:blip r:embed="rId5">
              <a:biLevel thresh="25000"/>
              <a:extLst>
                <a:ext uri="{28A0092B-C50C-407E-A947-70E740481C1C}">
                  <a14:useLocalDpi xmlns:a14="http://schemas.microsoft.com/office/drawing/2010/main" val="0"/>
                </a:ext>
              </a:extLst>
            </a:blip>
            <a:srcRect l="32814" t="12432" r="55484" b="78542"/>
            <a:stretch>
              <a:fillRect/>
            </a:stretch>
          </p:blipFill>
          <p:spPr>
            <a:xfrm rot="1259126">
              <a:off x="895509" y="6508504"/>
              <a:ext cx="402920" cy="310802"/>
            </a:xfrm>
            <a:prstGeom prst="rect">
              <a:avLst/>
            </a:prstGeom>
          </p:spPr>
        </p:pic>
        <p:pic>
          <p:nvPicPr>
            <p:cNvPr id="13" name="图片 12"/>
            <p:cNvPicPr>
              <a:picLocks noChangeAspect="1"/>
            </p:cNvPicPr>
            <p:nvPr/>
          </p:nvPicPr>
          <p:blipFill rotWithShape="1">
            <a:blip r:embed="rId6" cstate="print"/>
            <a:srcRect t="-1" b="16526"/>
            <a:stretch>
              <a:fillRect/>
            </a:stretch>
          </p:blipFill>
          <p:spPr>
            <a:xfrm rot="589386">
              <a:off x="1256498" y="6481317"/>
              <a:ext cx="388026" cy="326437"/>
            </a:xfrm>
            <a:prstGeom prst="rect">
              <a:avLst/>
            </a:prstGeom>
          </p:spPr>
        </p:pic>
        <p:pic>
          <p:nvPicPr>
            <p:cNvPr id="14" name="图片 13"/>
            <p:cNvPicPr>
              <a:picLocks noChangeAspect="1"/>
            </p:cNvPicPr>
            <p:nvPr/>
          </p:nvPicPr>
          <p:blipFill rotWithShape="1">
            <a:blip r:embed="rId7" cstate="print"/>
            <a:srcRect t="18211" b="8984"/>
            <a:stretch>
              <a:fillRect/>
            </a:stretch>
          </p:blipFill>
          <p:spPr>
            <a:xfrm>
              <a:off x="1554468" y="6496881"/>
              <a:ext cx="469176" cy="341581"/>
            </a:xfrm>
            <a:prstGeom prst="rect">
              <a:avLst/>
            </a:prstGeom>
          </p:spPr>
        </p:pic>
      </p:grpSp>
      <p:pic>
        <p:nvPicPr>
          <p:cNvPr id="15" name="图片 14"/>
          <p:cNvPicPr>
            <a:picLocks noChangeAspect="1"/>
          </p:cNvPicPr>
          <p:nvPr/>
        </p:nvPicPr>
        <p:blipFill>
          <a:blip r:embed="rId8" cstate="print"/>
          <a:srcRect t="6230"/>
          <a:stretch>
            <a:fillRect/>
          </a:stretch>
        </p:blipFill>
        <p:spPr>
          <a:xfrm>
            <a:off x="10743565" y="137160"/>
            <a:ext cx="1291590" cy="544830"/>
          </a:xfrm>
          <a:prstGeom prst="rect">
            <a:avLst/>
          </a:prstGeom>
        </p:spPr>
      </p:pic>
      <p:sp>
        <p:nvSpPr>
          <p:cNvPr id="3" name="Text Box 2"/>
          <p:cNvSpPr txBox="1">
            <a:spLocks noGrp="1" noChangeArrowheads="1"/>
          </p:cNvSpPr>
          <p:nvPr>
            <p:custDataLst>
              <p:tags r:id="rId9"/>
            </p:custDataLst>
          </p:nvPr>
        </p:nvSpPr>
        <p:spPr>
          <a:xfrm>
            <a:off x="857250" y="500540"/>
            <a:ext cx="7561263" cy="645160"/>
          </a:xfrm>
          <a:prstGeom prst="rect">
            <a:avLst/>
          </a:prstGeom>
          <a:noFill/>
          <a:ln w="9525">
            <a:noFill/>
            <a:miter lim="800000"/>
          </a:ln>
          <a:effectLst/>
        </p:spPr>
        <p:txBody>
          <a:bodyPr vert="horz" wrap="square" lIns="91440" tIns="45720" rIns="91440" bIns="45720" numCol="1" anchor="ctr" anchorCtr="0" compatLnSpc="1">
            <a:spAutoFit/>
          </a:bodyPr>
          <a:lstStyle>
            <a:lvl1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2pPr>
            <a:lvl3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3pPr>
            <a:lvl4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4pPr>
            <a:lvl5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5pPr>
            <a:lvl6pPr marL="4572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6pPr>
            <a:lvl7pPr marL="9144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7pPr>
            <a:lvl8pPr marL="13716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8pPr>
            <a:lvl9pPr marL="18288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9pPr>
          </a:lstStyle>
          <a:p>
            <a:pPr marL="0" marR="0" lvl="0" indent="0" algn="ctr" defTabSz="914400" rtl="0" eaLnBrk="0" fontAlgn="base" latinLnBrk="0" hangingPunct="0">
              <a:lnSpc>
                <a:spcPct val="100000"/>
              </a:lnSpc>
              <a:spcBef>
                <a:spcPct val="50000"/>
              </a:spcBef>
              <a:spcAft>
                <a:spcPct val="0"/>
              </a:spcAft>
              <a:buClrTx/>
              <a:buSzTx/>
              <a:buFontTx/>
              <a:buNone/>
              <a:defRPr/>
            </a:pPr>
            <a:r>
              <a:rPr kumimoji="0" lang="en-US" alt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r>
              <a:rPr kumimoji="0" 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endParaRPr kumimoji="0" lang="zh-CN" sz="3600" b="1" i="0" u="none" strike="noStrike" kern="0" cap="none" spc="0" normalizeH="0" baseline="0" noProof="0" dirty="0">
              <a:ln>
                <a:noFill/>
              </a:ln>
              <a:solidFill>
                <a:srgbClr val="FF0000"/>
              </a:solidFill>
              <a:effectLst/>
              <a:uLnTx/>
              <a:uFillTx/>
              <a:latin typeface="华文楷体" panose="02010600040101010101" pitchFamily="2" charset="-122"/>
              <a:ea typeface="楷体_GB2312"/>
              <a:cs typeface="+mj-cs"/>
            </a:endParaRPr>
          </a:p>
        </p:txBody>
      </p:sp>
      <p:sp>
        <p:nvSpPr>
          <p:cNvPr id="16" name="文本框 15"/>
          <p:cNvSpPr txBox="1"/>
          <p:nvPr>
            <p:custDataLst>
              <p:tags r:id="rId10"/>
            </p:custDataLst>
          </p:nvPr>
        </p:nvSpPr>
        <p:spPr>
          <a:xfrm>
            <a:off x="0" y="50800"/>
            <a:ext cx="7917180" cy="521970"/>
          </a:xfrm>
          <a:prstGeom prst="rect">
            <a:avLst/>
          </a:prstGeom>
          <a:noFill/>
        </p:spPr>
        <p:txBody>
          <a:bodyPr wrap="square" rtlCol="0">
            <a:spAutoFit/>
          </a:bodyPr>
          <a:p>
            <a:pPr>
              <a:buClrTx/>
              <a:buSzTx/>
              <a:buFontTx/>
            </a:pPr>
            <a:r>
              <a:rPr sz="2800" dirty="0" err="1"/>
              <a:t>7.4、MATLAB在天线仿真计算的应用</a:t>
            </a:r>
            <a:endParaRPr lang="zh-CN" sz="2800" dirty="0" err="1"/>
          </a:p>
        </p:txBody>
      </p:sp>
      <p:sp>
        <p:nvSpPr>
          <p:cNvPr id="17" name="文本框 16"/>
          <p:cNvSpPr txBox="1"/>
          <p:nvPr>
            <p:custDataLst>
              <p:tags r:id="rId11"/>
            </p:custDataLst>
          </p:nvPr>
        </p:nvSpPr>
        <p:spPr>
          <a:xfrm>
            <a:off x="221615" y="649923"/>
            <a:ext cx="10313670" cy="570865"/>
          </a:xfrm>
          <a:prstGeom prst="rect">
            <a:avLst/>
          </a:prstGeom>
          <a:noFill/>
        </p:spPr>
        <p:txBody>
          <a:bodyPr wrap="square" rtlCol="0" anchor="t">
            <a:spAutoFit/>
          </a:bodyPr>
          <a:p>
            <a:pPr marL="342900" marR="0" indent="-342900" defTabSz="914400" fontAlgn="base">
              <a:lnSpc>
                <a:spcPct val="130000"/>
              </a:lnSpc>
              <a:spcBef>
                <a:spcPct val="20000"/>
              </a:spcBef>
              <a:spcAft>
                <a:spcPct val="0"/>
              </a:spcAft>
              <a:buClrTx/>
              <a:buSzTx/>
              <a:buFont typeface="Wingdings" panose="05000000000000000000" pitchFamily="2" charset="2"/>
              <a:buNone/>
              <a:defRPr/>
            </a:pPr>
            <a:r>
              <a:rPr lang="en-US" altLang="zh-CN" sz="2400" b="1" kern="0" noProof="0" dirty="0" smtClean="0">
                <a:ln>
                  <a:noFill/>
                </a:ln>
                <a:effectLst/>
                <a:uLnTx/>
                <a:uFillTx/>
                <a:latin typeface="宋体" panose="02010600030101010101" pitchFamily="2" charset="-122"/>
                <a:ea typeface="楷体_GB2312"/>
                <a:sym typeface="+mn-ea"/>
              </a:rPr>
              <a:t>7.4.9</a:t>
            </a:r>
            <a:r>
              <a:rPr lang="en-US" altLang="zh-CN" sz="2400" b="1" kern="0" noProof="0" dirty="0" smtClean="0">
                <a:latin typeface="宋体" panose="02010600030101010101" pitchFamily="2" charset="-122"/>
                <a:ea typeface="楷体_GB2312"/>
                <a:sym typeface="+mn-ea"/>
              </a:rPr>
              <a:t> </a:t>
            </a:r>
            <a:r>
              <a:rPr sz="2400" b="1" kern="0" noProof="0" dirty="0" smtClean="0">
                <a:latin typeface="宋体" panose="02010600030101010101" pitchFamily="2" charset="-122"/>
                <a:ea typeface="楷体_GB2312"/>
                <a:sym typeface="+mn-ea"/>
              </a:rPr>
              <a:t>螺旋天线的仿真</a:t>
            </a:r>
            <a:endParaRPr sz="2400" b="1" kern="0" noProof="0" dirty="0" smtClean="0">
              <a:latin typeface="宋体" panose="02010600030101010101" pitchFamily="2" charset="-122"/>
              <a:ea typeface="楷体_GB2312"/>
              <a:sym typeface="+mn-ea"/>
            </a:endParaRPr>
          </a:p>
        </p:txBody>
      </p:sp>
      <p:sp>
        <p:nvSpPr>
          <p:cNvPr id="11266" name="文本占位符 11265"/>
          <p:cNvSpPr>
            <a:spLocks noGrp="1"/>
          </p:cNvSpPr>
          <p:nvPr>
            <p:custDataLst>
              <p:tags r:id="rId12"/>
            </p:custDataLst>
          </p:nvPr>
        </p:nvSpPr>
        <p:spPr>
          <a:xfrm>
            <a:off x="411480" y="1298575"/>
            <a:ext cx="6299200" cy="4800600"/>
          </a:xfrm>
          <a:prstGeom prst="rect">
            <a:avLst/>
          </a:prstGeom>
          <a:noFill/>
          <a:ln w="9525">
            <a:noFill/>
            <a:miter/>
          </a:ln>
        </p:spPr>
        <p:txBody>
          <a:bodyPr/>
          <a:lstStyle>
            <a:lvl1pPr marL="342900" lvl="0" indent="-3429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3200" b="0" i="0" u="none" kern="1200" baseline="0">
                <a:solidFill>
                  <a:schemeClr val="tx1"/>
                </a:solidFill>
                <a:effectLst>
                  <a:outerShdw blurRad="38100" dist="38100" dir="2700000">
                    <a:srgbClr val="000000"/>
                  </a:outerShdw>
                </a:effectLst>
                <a:latin typeface="+mn-lt"/>
                <a:ea typeface="+mn-ea"/>
                <a:cs typeface="+mn-cs"/>
              </a:defRPr>
            </a:lvl1pPr>
            <a:lvl2pPr marL="742950" lvl="1" indent="-285750" algn="l" defTabSz="914400" eaLnBrk="1" fontAlgn="base" latinLnBrk="0" hangingPunct="1">
              <a:spcBef>
                <a:spcPct val="20000"/>
              </a:spcBef>
              <a:spcAft>
                <a:spcPct val="0"/>
              </a:spcAft>
              <a:buClr>
                <a:schemeClr val="accent2"/>
              </a:buClr>
              <a:buSzPct val="70000"/>
              <a:buFont typeface="Wingdings" panose="05000000000000000000" pitchFamily="2" charset="2"/>
              <a:buChar char="n"/>
              <a:defRPr sz="2800" b="0" i="0" u="none" kern="1200" baseline="0">
                <a:solidFill>
                  <a:schemeClr val="tx1"/>
                </a:solidFill>
                <a:effectLst>
                  <a:outerShdw blurRad="38100" dist="38100" dir="2700000">
                    <a:srgbClr val="000000"/>
                  </a:outerShdw>
                </a:effectLst>
                <a:latin typeface="+mn-lt"/>
                <a:ea typeface="+mn-ea"/>
                <a:cs typeface="+mn-cs"/>
              </a:defRPr>
            </a:lvl2pPr>
            <a:lvl3pPr marL="1143000" lvl="2" indent="-228600" algn="l" defTabSz="914400" eaLnBrk="1" fontAlgn="base" latinLnBrk="0" hangingPunct="1">
              <a:spcBef>
                <a:spcPct val="20000"/>
              </a:spcBef>
              <a:spcAft>
                <a:spcPct val="0"/>
              </a:spcAft>
              <a:buClr>
                <a:schemeClr val="tx2"/>
              </a:buClr>
              <a:buSzPct val="70000"/>
              <a:buFont typeface="Wingdings" panose="05000000000000000000" pitchFamily="2" charset="2"/>
              <a:buChar char="n"/>
              <a:defRPr sz="2400" b="0" i="0" u="none" kern="1200" baseline="0">
                <a:solidFill>
                  <a:schemeClr val="tx1"/>
                </a:solidFill>
                <a:effectLst>
                  <a:outerShdw blurRad="38100" dist="38100" dir="2700000">
                    <a:srgbClr val="000000"/>
                  </a:outerShdw>
                </a:effectLst>
                <a:latin typeface="+mn-lt"/>
                <a:ea typeface="+mn-ea"/>
                <a:cs typeface="+mn-cs"/>
              </a:defRPr>
            </a:lvl3pPr>
            <a:lvl4pPr marL="1600200" lvl="3" indent="-228600" algn="l" defTabSz="914400" eaLnBrk="1" fontAlgn="base" latinLnBrk="0" hangingPunct="1">
              <a:spcBef>
                <a:spcPct val="20000"/>
              </a:spcBef>
              <a:spcAft>
                <a:spcPct val="0"/>
              </a:spcAft>
              <a:buClr>
                <a:schemeClr val="accent2"/>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4pPr>
            <a:lvl5pPr marL="2057400" lvl="4"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5pPr>
            <a:lvl6pPr marL="2514600" lvl="5"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6pPr>
            <a:lvl7pPr marL="2971800" lvl="6"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7pPr>
            <a:lvl8pPr marL="3429000" lvl="7"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8pPr>
            <a:lvl9pPr marL="3886200" lvl="8"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9pPr>
          </a:lstStyle>
          <a:p>
            <a:pPr marL="0" indent="0">
              <a:lnSpc>
                <a:spcPct val="150000"/>
              </a:lnSpc>
              <a:spcBef>
                <a:spcPts val="0"/>
              </a:spcBef>
              <a:buNone/>
            </a:pPr>
            <a:r>
              <a:rPr lang="en-US" sz="2400" strike="noStrike" noProof="1" dirty="0">
                <a:solidFill>
                  <a:schemeClr val="tx1"/>
                </a:solidFill>
                <a:effectLst/>
                <a:latin typeface="+mn-ea"/>
                <a:cs typeface="+mn-ea"/>
              </a:rPr>
              <a:t>        </a:t>
            </a:r>
            <a:r>
              <a:rPr lang="zh-CN" sz="2400" strike="noStrike" noProof="1" dirty="0">
                <a:effectLst/>
                <a:latin typeface="+mn-ea"/>
                <a:cs typeface="+mn-ea"/>
              </a:rPr>
              <a:t>使用</a:t>
            </a:r>
            <a:r>
              <a:rPr lang="en-US" altLang="zh-CN" sz="2400" strike="noStrike" noProof="1" dirty="0">
                <a:effectLst/>
                <a:latin typeface="+mn-ea"/>
                <a:cs typeface="+mn-ea"/>
              </a:rPr>
              <a:t>“pattern”</a:t>
            </a:r>
            <a:r>
              <a:rPr lang="zh-CN" altLang="en-US" sz="2400" strike="noStrike" noProof="1" dirty="0">
                <a:effectLst/>
                <a:latin typeface="+mn-ea"/>
                <a:cs typeface="+mn-ea"/>
              </a:rPr>
              <a:t>和</a:t>
            </a:r>
            <a:r>
              <a:rPr lang="en-US" altLang="zh-CN" sz="2400" strike="noStrike" noProof="1" dirty="0">
                <a:effectLst/>
                <a:latin typeface="+mn-ea"/>
                <a:cs typeface="+mn-ea"/>
              </a:rPr>
              <a:t>“patternAzimuth”</a:t>
            </a:r>
            <a:r>
              <a:rPr lang="zh-CN" altLang="en-US" sz="2400" strike="noStrike" noProof="1" dirty="0">
                <a:effectLst/>
                <a:latin typeface="+mn-ea"/>
                <a:cs typeface="+mn-ea"/>
              </a:rPr>
              <a:t>函数可以对生成的天线进行方向图仿真。</a:t>
            </a:r>
            <a:endParaRPr lang="zh-CN" altLang="en-US" sz="2400" strike="noStrike" noProof="1" dirty="0">
              <a:effectLst/>
              <a:latin typeface="+mn-ea"/>
              <a:cs typeface="+mn-ea"/>
            </a:endParaRPr>
          </a:p>
        </p:txBody>
      </p:sp>
      <p:sp>
        <p:nvSpPr>
          <p:cNvPr id="7" name="文本框 6"/>
          <p:cNvSpPr txBox="1"/>
          <p:nvPr>
            <p:custDataLst>
              <p:tags r:id="rId13"/>
            </p:custDataLst>
          </p:nvPr>
        </p:nvSpPr>
        <p:spPr>
          <a:xfrm>
            <a:off x="5197475" y="638810"/>
            <a:ext cx="2584450" cy="645160"/>
          </a:xfrm>
          <a:prstGeom prst="rect">
            <a:avLst/>
          </a:prstGeom>
          <a:noFill/>
        </p:spPr>
        <p:txBody>
          <a:bodyPr wrap="square" rtlCol="0" anchor="t">
            <a:spAutoFit/>
          </a:bodyPr>
          <a:p>
            <a:pPr marL="0" indent="0">
              <a:lnSpc>
                <a:spcPct val="150000"/>
              </a:lnSpc>
              <a:spcBef>
                <a:spcPts val="0"/>
              </a:spcBef>
              <a:buNone/>
            </a:pPr>
            <a:r>
              <a:rPr lang="zh-CN" sz="2400" b="1" dirty="0">
                <a:solidFill>
                  <a:srgbClr val="FF0000"/>
                </a:solidFill>
                <a:effectLst/>
                <a:latin typeface="+mn-ea"/>
                <a:cs typeface="+mn-ea"/>
                <a:sym typeface="+mn-ea"/>
              </a:rPr>
              <a:t>天线工具箱</a:t>
            </a:r>
            <a:endParaRPr sz="2400" b="1" dirty="0">
              <a:solidFill>
                <a:srgbClr val="FF0000"/>
              </a:solidFill>
              <a:effectLst/>
              <a:latin typeface="+mn-ea"/>
              <a:cs typeface="+mn-ea"/>
              <a:sym typeface="+mn-ea"/>
            </a:endParaRPr>
          </a:p>
        </p:txBody>
      </p:sp>
      <p:pic>
        <p:nvPicPr>
          <p:cNvPr id="6" name="图片 5"/>
          <p:cNvPicPr>
            <a:picLocks noChangeAspect="1"/>
          </p:cNvPicPr>
          <p:nvPr>
            <p:custDataLst>
              <p:tags r:id="rId14"/>
            </p:custDataLst>
          </p:nvPr>
        </p:nvPicPr>
        <p:blipFill>
          <a:blip r:embed="rId15"/>
          <a:stretch>
            <a:fillRect/>
          </a:stretch>
        </p:blipFill>
        <p:spPr>
          <a:xfrm>
            <a:off x="1130935" y="2630170"/>
            <a:ext cx="4345940" cy="3469005"/>
          </a:xfrm>
          <a:prstGeom prst="rect">
            <a:avLst/>
          </a:prstGeom>
        </p:spPr>
      </p:pic>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0" y="624143"/>
            <a:ext cx="12192000" cy="0"/>
          </a:xfrm>
          <a:prstGeom prst="line">
            <a:avLst/>
          </a:prstGeom>
          <a:ln w="15875">
            <a:solidFill>
              <a:srgbClr val="1F4E79"/>
            </a:solidFil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0" y="6316082"/>
            <a:ext cx="12192000" cy="580723"/>
          </a:xfrm>
          <a:prstGeom prst="rect">
            <a:avLst/>
          </a:prstGeom>
          <a:solidFill>
            <a:schemeClr val="accent5">
              <a:lumMod val="50000"/>
            </a:schemeClr>
          </a:solidFill>
          <a:ln>
            <a:noFill/>
          </a:ln>
        </p:spPr>
        <p:txBody>
          <a:bodyPr wrap="square" rtlCol="0">
            <a:spAutoFit/>
          </a:bodyPr>
          <a:lstStyle/>
          <a:p>
            <a:endParaRPr lang="zh-CN" altLang="en-US" dirty="0"/>
          </a:p>
        </p:txBody>
      </p:sp>
      <p:grpSp>
        <p:nvGrpSpPr>
          <p:cNvPr id="9" name="组合 8"/>
          <p:cNvGrpSpPr/>
          <p:nvPr/>
        </p:nvGrpSpPr>
        <p:grpSpPr>
          <a:xfrm>
            <a:off x="5311303" y="6457891"/>
            <a:ext cx="1843236" cy="400109"/>
            <a:chOff x="76140" y="6477345"/>
            <a:chExt cx="1947504" cy="400109"/>
          </a:xfrm>
        </p:grpSpPr>
        <p:pic>
          <p:nvPicPr>
            <p:cNvPr id="10" name="图片 9"/>
            <p:cNvPicPr>
              <a:picLocks noChangeAspect="1"/>
            </p:cNvPicPr>
            <p:nvPr/>
          </p:nvPicPr>
          <p:blipFill>
            <a:blip r:embed="rId1" cstate="print">
              <a:biLevel thresh="25000"/>
              <a:extLst>
                <a:ext uri="{28A0092B-C50C-407E-A947-70E740481C1C}">
                  <a14:useLocalDpi xmlns:a14="http://schemas.microsoft.com/office/drawing/2010/main" val="0"/>
                </a:ext>
              </a:extLst>
            </a:blip>
            <a:stretch>
              <a:fillRect/>
            </a:stretch>
          </p:blipFill>
          <p:spPr>
            <a:xfrm>
              <a:off x="76140" y="6477345"/>
              <a:ext cx="400109" cy="400109"/>
            </a:xfrm>
            <a:prstGeom prst="rect">
              <a:avLst/>
            </a:prstGeom>
          </p:spPr>
        </p:pic>
        <p:pic>
          <p:nvPicPr>
            <p:cNvPr id="11" name="图片 10"/>
            <p:cNvPicPr>
              <a:picLocks noChangeAspect="1"/>
            </p:cNvPicPr>
            <p:nvPr/>
          </p:nvPicPr>
          <p:blipFill rotWithShape="1">
            <a:blip r:embed="rId2">
              <a:biLevel thresh="25000"/>
            </a:blip>
            <a:srcRect l="1" t="6582" r="-25334" b="26979"/>
            <a:stretch>
              <a:fillRect/>
            </a:stretch>
          </p:blipFill>
          <p:spPr>
            <a:xfrm>
              <a:off x="414611" y="6477345"/>
              <a:ext cx="724874" cy="380655"/>
            </a:xfrm>
            <a:prstGeom prst="rect">
              <a:avLst/>
            </a:prstGeom>
          </p:spPr>
        </p:pic>
        <p:pic>
          <p:nvPicPr>
            <p:cNvPr id="12" name="图片 11"/>
            <p:cNvPicPr>
              <a:picLocks noChangeAspect="1"/>
            </p:cNvPicPr>
            <p:nvPr/>
          </p:nvPicPr>
          <p:blipFill rotWithShape="1">
            <a:blip r:embed="rId3">
              <a:biLevel thresh="25000"/>
              <a:extLst>
                <a:ext uri="{28A0092B-C50C-407E-A947-70E740481C1C}">
                  <a14:useLocalDpi xmlns:a14="http://schemas.microsoft.com/office/drawing/2010/main" val="0"/>
                </a:ext>
              </a:extLst>
            </a:blip>
            <a:srcRect l="32814" t="12432" r="55484" b="78542"/>
            <a:stretch>
              <a:fillRect/>
            </a:stretch>
          </p:blipFill>
          <p:spPr>
            <a:xfrm rot="1259126">
              <a:off x="895509" y="6508504"/>
              <a:ext cx="402920" cy="310802"/>
            </a:xfrm>
            <a:prstGeom prst="rect">
              <a:avLst/>
            </a:prstGeom>
          </p:spPr>
        </p:pic>
        <p:pic>
          <p:nvPicPr>
            <p:cNvPr id="13" name="图片 12"/>
            <p:cNvPicPr>
              <a:picLocks noChangeAspect="1"/>
            </p:cNvPicPr>
            <p:nvPr/>
          </p:nvPicPr>
          <p:blipFill rotWithShape="1">
            <a:blip r:embed="rId4" cstate="print"/>
            <a:srcRect t="-1" b="16526"/>
            <a:stretch>
              <a:fillRect/>
            </a:stretch>
          </p:blipFill>
          <p:spPr>
            <a:xfrm rot="589386">
              <a:off x="1256498" y="6481317"/>
              <a:ext cx="388026" cy="326437"/>
            </a:xfrm>
            <a:prstGeom prst="rect">
              <a:avLst/>
            </a:prstGeom>
          </p:spPr>
        </p:pic>
        <p:pic>
          <p:nvPicPr>
            <p:cNvPr id="14" name="图片 13"/>
            <p:cNvPicPr>
              <a:picLocks noChangeAspect="1"/>
            </p:cNvPicPr>
            <p:nvPr/>
          </p:nvPicPr>
          <p:blipFill rotWithShape="1">
            <a:blip r:embed="rId5" cstate="print"/>
            <a:srcRect t="18211" b="8984"/>
            <a:stretch>
              <a:fillRect/>
            </a:stretch>
          </p:blipFill>
          <p:spPr>
            <a:xfrm>
              <a:off x="1554468" y="6496881"/>
              <a:ext cx="469176" cy="341581"/>
            </a:xfrm>
            <a:prstGeom prst="rect">
              <a:avLst/>
            </a:prstGeom>
          </p:spPr>
        </p:pic>
      </p:grpSp>
      <p:pic>
        <p:nvPicPr>
          <p:cNvPr id="15" name="图片 14"/>
          <p:cNvPicPr>
            <a:picLocks noChangeAspect="1"/>
          </p:cNvPicPr>
          <p:nvPr/>
        </p:nvPicPr>
        <p:blipFill>
          <a:blip r:embed="rId6" cstate="print"/>
          <a:srcRect t="6230"/>
          <a:stretch>
            <a:fillRect/>
          </a:stretch>
        </p:blipFill>
        <p:spPr>
          <a:xfrm>
            <a:off x="10743565" y="137160"/>
            <a:ext cx="1291590" cy="544830"/>
          </a:xfrm>
          <a:prstGeom prst="rect">
            <a:avLst/>
          </a:prstGeom>
        </p:spPr>
      </p:pic>
      <p:sp>
        <p:nvSpPr>
          <p:cNvPr id="3" name="Text Box 2"/>
          <p:cNvSpPr txBox="1">
            <a:spLocks noGrp="1" noChangeArrowheads="1"/>
          </p:cNvSpPr>
          <p:nvPr>
            <p:custDataLst>
              <p:tags r:id="rId7"/>
            </p:custDataLst>
          </p:nvPr>
        </p:nvSpPr>
        <p:spPr>
          <a:xfrm>
            <a:off x="857250" y="500540"/>
            <a:ext cx="7561263" cy="645160"/>
          </a:xfrm>
          <a:prstGeom prst="rect">
            <a:avLst/>
          </a:prstGeom>
          <a:noFill/>
          <a:ln w="9525">
            <a:noFill/>
            <a:miter lim="800000"/>
          </a:ln>
          <a:effectLst/>
        </p:spPr>
        <p:txBody>
          <a:bodyPr vert="horz" wrap="square" lIns="91440" tIns="45720" rIns="91440" bIns="45720" numCol="1" anchor="ctr" anchorCtr="0" compatLnSpc="1">
            <a:spAutoFit/>
          </a:bodyPr>
          <a:lstStyle>
            <a:lvl1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2pPr>
            <a:lvl3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3pPr>
            <a:lvl4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4pPr>
            <a:lvl5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5pPr>
            <a:lvl6pPr marL="4572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6pPr>
            <a:lvl7pPr marL="9144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7pPr>
            <a:lvl8pPr marL="13716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8pPr>
            <a:lvl9pPr marL="18288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9pPr>
          </a:lstStyle>
          <a:p>
            <a:pPr marL="0" marR="0" lvl="0" indent="0" algn="ctr" defTabSz="914400" rtl="0" eaLnBrk="0" fontAlgn="base" latinLnBrk="0" hangingPunct="0">
              <a:lnSpc>
                <a:spcPct val="100000"/>
              </a:lnSpc>
              <a:spcBef>
                <a:spcPct val="50000"/>
              </a:spcBef>
              <a:spcAft>
                <a:spcPct val="0"/>
              </a:spcAft>
              <a:buClrTx/>
              <a:buSzTx/>
              <a:buFontTx/>
              <a:buNone/>
              <a:defRPr/>
            </a:pPr>
            <a:r>
              <a:rPr kumimoji="0" lang="en-US" alt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r>
              <a:rPr kumimoji="0" 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endParaRPr kumimoji="0" lang="zh-CN" sz="3600" b="1" i="0" u="none" strike="noStrike" kern="0" cap="none" spc="0" normalizeH="0" baseline="0" noProof="0" dirty="0">
              <a:ln>
                <a:noFill/>
              </a:ln>
              <a:solidFill>
                <a:srgbClr val="FF0000"/>
              </a:solidFill>
              <a:effectLst/>
              <a:uLnTx/>
              <a:uFillTx/>
              <a:latin typeface="华文楷体" panose="02010600040101010101" pitchFamily="2" charset="-122"/>
              <a:ea typeface="楷体_GB2312"/>
              <a:cs typeface="+mj-cs"/>
            </a:endParaRPr>
          </a:p>
        </p:txBody>
      </p:sp>
      <p:sp>
        <p:nvSpPr>
          <p:cNvPr id="16" name="文本框 15"/>
          <p:cNvSpPr txBox="1"/>
          <p:nvPr>
            <p:custDataLst>
              <p:tags r:id="rId8"/>
            </p:custDataLst>
          </p:nvPr>
        </p:nvSpPr>
        <p:spPr>
          <a:xfrm>
            <a:off x="0" y="50800"/>
            <a:ext cx="7917180" cy="521970"/>
          </a:xfrm>
          <a:prstGeom prst="rect">
            <a:avLst/>
          </a:prstGeom>
          <a:noFill/>
        </p:spPr>
        <p:txBody>
          <a:bodyPr wrap="square" rtlCol="0">
            <a:spAutoFit/>
          </a:bodyPr>
          <a:p>
            <a:pPr>
              <a:buClrTx/>
              <a:buSzTx/>
              <a:buFontTx/>
            </a:pPr>
            <a:r>
              <a:rPr sz="2800" dirty="0" err="1"/>
              <a:t>7.4、MATLAB在天线仿真计算的应用</a:t>
            </a:r>
            <a:endParaRPr lang="zh-CN" sz="2800" dirty="0" err="1"/>
          </a:p>
        </p:txBody>
      </p:sp>
      <p:sp>
        <p:nvSpPr>
          <p:cNvPr id="17" name="文本框 16"/>
          <p:cNvSpPr txBox="1"/>
          <p:nvPr>
            <p:custDataLst>
              <p:tags r:id="rId9"/>
            </p:custDataLst>
          </p:nvPr>
        </p:nvSpPr>
        <p:spPr>
          <a:xfrm>
            <a:off x="221615" y="649923"/>
            <a:ext cx="10313670" cy="570865"/>
          </a:xfrm>
          <a:prstGeom prst="rect">
            <a:avLst/>
          </a:prstGeom>
          <a:noFill/>
        </p:spPr>
        <p:txBody>
          <a:bodyPr wrap="square" rtlCol="0" anchor="t">
            <a:spAutoFit/>
          </a:bodyPr>
          <a:p>
            <a:pPr marL="342900" marR="0" indent="-342900" defTabSz="914400" fontAlgn="base">
              <a:lnSpc>
                <a:spcPct val="130000"/>
              </a:lnSpc>
              <a:spcBef>
                <a:spcPct val="20000"/>
              </a:spcBef>
              <a:spcAft>
                <a:spcPct val="0"/>
              </a:spcAft>
              <a:buClrTx/>
              <a:buSzTx/>
              <a:buFont typeface="Wingdings" panose="05000000000000000000" pitchFamily="2" charset="2"/>
              <a:buNone/>
              <a:defRPr/>
            </a:pPr>
            <a:r>
              <a:rPr lang="en-US" altLang="zh-CN" sz="2400" b="1" kern="0" noProof="0" dirty="0" smtClean="0">
                <a:ln>
                  <a:noFill/>
                </a:ln>
                <a:effectLst/>
                <a:uLnTx/>
                <a:uFillTx/>
                <a:latin typeface="宋体" panose="02010600030101010101" pitchFamily="2" charset="-122"/>
                <a:ea typeface="楷体_GB2312"/>
                <a:sym typeface="+mn-ea"/>
              </a:rPr>
              <a:t>7.4.9</a:t>
            </a:r>
            <a:r>
              <a:rPr lang="en-US" altLang="zh-CN" sz="2400" b="1" kern="0" noProof="0" dirty="0" smtClean="0">
                <a:latin typeface="宋体" panose="02010600030101010101" pitchFamily="2" charset="-122"/>
                <a:ea typeface="楷体_GB2312"/>
                <a:sym typeface="+mn-ea"/>
              </a:rPr>
              <a:t> </a:t>
            </a:r>
            <a:r>
              <a:rPr sz="2400" b="1" kern="0" noProof="0" dirty="0" smtClean="0">
                <a:latin typeface="宋体" panose="02010600030101010101" pitchFamily="2" charset="-122"/>
                <a:ea typeface="楷体_GB2312"/>
                <a:sym typeface="+mn-ea"/>
              </a:rPr>
              <a:t>螺旋天线的仿真</a:t>
            </a:r>
            <a:endParaRPr sz="2400" b="1" kern="0" noProof="0" dirty="0" smtClean="0">
              <a:latin typeface="宋体" panose="02010600030101010101" pitchFamily="2" charset="-122"/>
              <a:ea typeface="楷体_GB2312"/>
              <a:sym typeface="+mn-ea"/>
            </a:endParaRPr>
          </a:p>
        </p:txBody>
      </p:sp>
      <p:sp>
        <p:nvSpPr>
          <p:cNvPr id="11266" name="文本占位符 11265"/>
          <p:cNvSpPr>
            <a:spLocks noGrp="1"/>
          </p:cNvSpPr>
          <p:nvPr>
            <p:custDataLst>
              <p:tags r:id="rId10"/>
            </p:custDataLst>
          </p:nvPr>
        </p:nvSpPr>
        <p:spPr>
          <a:xfrm>
            <a:off x="411480" y="1298575"/>
            <a:ext cx="6299200" cy="4800600"/>
          </a:xfrm>
          <a:prstGeom prst="rect">
            <a:avLst/>
          </a:prstGeom>
          <a:noFill/>
          <a:ln w="9525">
            <a:noFill/>
            <a:miter/>
          </a:ln>
        </p:spPr>
        <p:txBody>
          <a:bodyPr/>
          <a:lstStyle>
            <a:lvl1pPr marL="342900" lvl="0" indent="-3429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3200" b="0" i="0" u="none" kern="1200" baseline="0">
                <a:solidFill>
                  <a:schemeClr val="tx1"/>
                </a:solidFill>
                <a:effectLst>
                  <a:outerShdw blurRad="38100" dist="38100" dir="2700000">
                    <a:srgbClr val="000000"/>
                  </a:outerShdw>
                </a:effectLst>
                <a:latin typeface="+mn-lt"/>
                <a:ea typeface="+mn-ea"/>
                <a:cs typeface="+mn-cs"/>
              </a:defRPr>
            </a:lvl1pPr>
            <a:lvl2pPr marL="742950" lvl="1" indent="-285750" algn="l" defTabSz="914400" eaLnBrk="1" fontAlgn="base" latinLnBrk="0" hangingPunct="1">
              <a:spcBef>
                <a:spcPct val="20000"/>
              </a:spcBef>
              <a:spcAft>
                <a:spcPct val="0"/>
              </a:spcAft>
              <a:buClr>
                <a:schemeClr val="accent2"/>
              </a:buClr>
              <a:buSzPct val="70000"/>
              <a:buFont typeface="Wingdings" panose="05000000000000000000" pitchFamily="2" charset="2"/>
              <a:buChar char="n"/>
              <a:defRPr sz="2800" b="0" i="0" u="none" kern="1200" baseline="0">
                <a:solidFill>
                  <a:schemeClr val="tx1"/>
                </a:solidFill>
                <a:effectLst>
                  <a:outerShdw blurRad="38100" dist="38100" dir="2700000">
                    <a:srgbClr val="000000"/>
                  </a:outerShdw>
                </a:effectLst>
                <a:latin typeface="+mn-lt"/>
                <a:ea typeface="+mn-ea"/>
                <a:cs typeface="+mn-cs"/>
              </a:defRPr>
            </a:lvl2pPr>
            <a:lvl3pPr marL="1143000" lvl="2" indent="-228600" algn="l" defTabSz="914400" eaLnBrk="1" fontAlgn="base" latinLnBrk="0" hangingPunct="1">
              <a:spcBef>
                <a:spcPct val="20000"/>
              </a:spcBef>
              <a:spcAft>
                <a:spcPct val="0"/>
              </a:spcAft>
              <a:buClr>
                <a:schemeClr val="tx2"/>
              </a:buClr>
              <a:buSzPct val="70000"/>
              <a:buFont typeface="Wingdings" panose="05000000000000000000" pitchFamily="2" charset="2"/>
              <a:buChar char="n"/>
              <a:defRPr sz="2400" b="0" i="0" u="none" kern="1200" baseline="0">
                <a:solidFill>
                  <a:schemeClr val="tx1"/>
                </a:solidFill>
                <a:effectLst>
                  <a:outerShdw blurRad="38100" dist="38100" dir="2700000">
                    <a:srgbClr val="000000"/>
                  </a:outerShdw>
                </a:effectLst>
                <a:latin typeface="+mn-lt"/>
                <a:ea typeface="+mn-ea"/>
                <a:cs typeface="+mn-cs"/>
              </a:defRPr>
            </a:lvl3pPr>
            <a:lvl4pPr marL="1600200" lvl="3" indent="-228600" algn="l" defTabSz="914400" eaLnBrk="1" fontAlgn="base" latinLnBrk="0" hangingPunct="1">
              <a:spcBef>
                <a:spcPct val="20000"/>
              </a:spcBef>
              <a:spcAft>
                <a:spcPct val="0"/>
              </a:spcAft>
              <a:buClr>
                <a:schemeClr val="accent2"/>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4pPr>
            <a:lvl5pPr marL="2057400" lvl="4"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5pPr>
            <a:lvl6pPr marL="2514600" lvl="5"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6pPr>
            <a:lvl7pPr marL="2971800" lvl="6"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7pPr>
            <a:lvl8pPr marL="3429000" lvl="7"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8pPr>
            <a:lvl9pPr marL="3886200" lvl="8"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9pPr>
          </a:lstStyle>
          <a:p>
            <a:pPr marL="0" indent="0">
              <a:lnSpc>
                <a:spcPct val="150000"/>
              </a:lnSpc>
              <a:spcBef>
                <a:spcPts val="0"/>
              </a:spcBef>
              <a:buNone/>
            </a:pPr>
            <a:r>
              <a:rPr lang="en-US" sz="2400" strike="noStrike" noProof="1" dirty="0">
                <a:solidFill>
                  <a:schemeClr val="tx1"/>
                </a:solidFill>
                <a:effectLst/>
                <a:latin typeface="+mn-ea"/>
                <a:cs typeface="+mn-ea"/>
              </a:rPr>
              <a:t>        </a:t>
            </a:r>
            <a:r>
              <a:rPr lang="en-US" altLang="zh-CN" sz="2400" strike="noStrike" noProof="1" dirty="0">
                <a:effectLst/>
                <a:latin typeface="+mn-ea"/>
                <a:cs typeface="+mn-ea"/>
              </a:rPr>
              <a:t>“pattern”</a:t>
            </a:r>
            <a:r>
              <a:rPr lang="zh-CN" altLang="en-US" sz="2400" strike="noStrike" noProof="1" dirty="0">
                <a:effectLst/>
                <a:latin typeface="+mn-ea"/>
                <a:cs typeface="+mn-ea"/>
              </a:rPr>
              <a:t>函数还可以对不同极化方式的方向图进行绘制，如</a:t>
            </a:r>
            <a:r>
              <a:rPr lang="en-US" altLang="zh-CN" sz="2400" strike="noStrike" noProof="1" dirty="0">
                <a:effectLst/>
                <a:latin typeface="+mn-ea"/>
                <a:cs typeface="+mn-ea"/>
              </a:rPr>
              <a:t>“pattern(hx,1.8e9, 'Polarization','RHCP'); ”</a:t>
            </a:r>
            <a:r>
              <a:rPr lang="zh-CN" altLang="en-US" sz="2400" strike="noStrike" noProof="1" dirty="0">
                <a:effectLst/>
                <a:latin typeface="+mn-ea"/>
                <a:cs typeface="+mn-ea"/>
              </a:rPr>
              <a:t>可绘制右旋圆极化方式的方向图。</a:t>
            </a:r>
            <a:endParaRPr lang="zh-CN" altLang="en-US" sz="2400" strike="noStrike" noProof="1" dirty="0">
              <a:effectLst/>
              <a:latin typeface="+mn-ea"/>
              <a:cs typeface="+mn-ea"/>
            </a:endParaRPr>
          </a:p>
        </p:txBody>
      </p:sp>
      <p:sp>
        <p:nvSpPr>
          <p:cNvPr id="7" name="文本框 6"/>
          <p:cNvSpPr txBox="1"/>
          <p:nvPr>
            <p:custDataLst>
              <p:tags r:id="rId11"/>
            </p:custDataLst>
          </p:nvPr>
        </p:nvSpPr>
        <p:spPr>
          <a:xfrm>
            <a:off x="5197475" y="638810"/>
            <a:ext cx="2584450" cy="645160"/>
          </a:xfrm>
          <a:prstGeom prst="rect">
            <a:avLst/>
          </a:prstGeom>
          <a:noFill/>
        </p:spPr>
        <p:txBody>
          <a:bodyPr wrap="square" rtlCol="0" anchor="t">
            <a:spAutoFit/>
          </a:bodyPr>
          <a:p>
            <a:pPr marL="0" indent="0">
              <a:lnSpc>
                <a:spcPct val="150000"/>
              </a:lnSpc>
              <a:spcBef>
                <a:spcPts val="0"/>
              </a:spcBef>
              <a:buNone/>
            </a:pPr>
            <a:r>
              <a:rPr lang="zh-CN" sz="2400" b="1" dirty="0">
                <a:solidFill>
                  <a:srgbClr val="FF0000"/>
                </a:solidFill>
                <a:effectLst/>
                <a:latin typeface="+mn-ea"/>
                <a:cs typeface="+mn-ea"/>
                <a:sym typeface="+mn-ea"/>
              </a:rPr>
              <a:t>天线工具箱</a:t>
            </a:r>
            <a:endParaRPr sz="2400" b="1" dirty="0">
              <a:solidFill>
                <a:srgbClr val="FF0000"/>
              </a:solidFill>
              <a:effectLst/>
              <a:latin typeface="+mn-ea"/>
              <a:cs typeface="+mn-ea"/>
              <a:sym typeface="+mn-ea"/>
            </a:endParaRPr>
          </a:p>
        </p:txBody>
      </p:sp>
      <p:pic>
        <p:nvPicPr>
          <p:cNvPr id="2" name="图片 1"/>
          <p:cNvPicPr>
            <a:picLocks noChangeAspect="1"/>
          </p:cNvPicPr>
          <p:nvPr>
            <p:custDataLst>
              <p:tags r:id="rId12"/>
            </p:custDataLst>
          </p:nvPr>
        </p:nvPicPr>
        <p:blipFill>
          <a:blip r:embed="rId13"/>
          <a:stretch>
            <a:fillRect/>
          </a:stretch>
        </p:blipFill>
        <p:spPr>
          <a:xfrm>
            <a:off x="6665595" y="1145540"/>
            <a:ext cx="5526405" cy="4203700"/>
          </a:xfrm>
          <a:prstGeom prst="rect">
            <a:avLst/>
          </a:prstGeom>
        </p:spPr>
      </p:pic>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0" y="624143"/>
            <a:ext cx="12192000" cy="0"/>
          </a:xfrm>
          <a:prstGeom prst="line">
            <a:avLst/>
          </a:prstGeom>
          <a:ln w="15875">
            <a:solidFill>
              <a:srgbClr val="1F4E79"/>
            </a:solidFil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0" y="6316082"/>
            <a:ext cx="12192000" cy="580723"/>
          </a:xfrm>
          <a:prstGeom prst="rect">
            <a:avLst/>
          </a:prstGeom>
          <a:solidFill>
            <a:schemeClr val="accent5">
              <a:lumMod val="50000"/>
            </a:schemeClr>
          </a:solidFill>
          <a:ln>
            <a:noFill/>
          </a:ln>
        </p:spPr>
        <p:txBody>
          <a:bodyPr wrap="square" rtlCol="0">
            <a:spAutoFit/>
          </a:bodyPr>
          <a:lstStyle/>
          <a:p>
            <a:endParaRPr lang="zh-CN" altLang="en-US" dirty="0"/>
          </a:p>
        </p:txBody>
      </p:sp>
      <p:grpSp>
        <p:nvGrpSpPr>
          <p:cNvPr id="9" name="组合 8"/>
          <p:cNvGrpSpPr/>
          <p:nvPr/>
        </p:nvGrpSpPr>
        <p:grpSpPr>
          <a:xfrm>
            <a:off x="5311303" y="6457891"/>
            <a:ext cx="1843236" cy="400109"/>
            <a:chOff x="76140" y="6477345"/>
            <a:chExt cx="1947504" cy="400109"/>
          </a:xfrm>
        </p:grpSpPr>
        <p:pic>
          <p:nvPicPr>
            <p:cNvPr id="10" name="图片 9"/>
            <p:cNvPicPr>
              <a:picLocks noChangeAspect="1"/>
            </p:cNvPicPr>
            <p:nvPr/>
          </p:nvPicPr>
          <p:blipFill>
            <a:blip r:embed="rId1" cstate="print">
              <a:biLevel thresh="25000"/>
              <a:extLst>
                <a:ext uri="{28A0092B-C50C-407E-A947-70E740481C1C}">
                  <a14:useLocalDpi xmlns:a14="http://schemas.microsoft.com/office/drawing/2010/main" val="0"/>
                </a:ext>
              </a:extLst>
            </a:blip>
            <a:stretch>
              <a:fillRect/>
            </a:stretch>
          </p:blipFill>
          <p:spPr>
            <a:xfrm>
              <a:off x="76140" y="6477345"/>
              <a:ext cx="400109" cy="400109"/>
            </a:xfrm>
            <a:prstGeom prst="rect">
              <a:avLst/>
            </a:prstGeom>
          </p:spPr>
        </p:pic>
        <p:pic>
          <p:nvPicPr>
            <p:cNvPr id="11" name="图片 10"/>
            <p:cNvPicPr>
              <a:picLocks noChangeAspect="1"/>
            </p:cNvPicPr>
            <p:nvPr/>
          </p:nvPicPr>
          <p:blipFill rotWithShape="1">
            <a:blip r:embed="rId2">
              <a:biLevel thresh="25000"/>
            </a:blip>
            <a:srcRect l="1" t="6582" r="-25334" b="26979"/>
            <a:stretch>
              <a:fillRect/>
            </a:stretch>
          </p:blipFill>
          <p:spPr>
            <a:xfrm>
              <a:off x="414611" y="6477345"/>
              <a:ext cx="724874" cy="380655"/>
            </a:xfrm>
            <a:prstGeom prst="rect">
              <a:avLst/>
            </a:prstGeom>
          </p:spPr>
        </p:pic>
        <p:pic>
          <p:nvPicPr>
            <p:cNvPr id="12" name="图片 11"/>
            <p:cNvPicPr>
              <a:picLocks noChangeAspect="1"/>
            </p:cNvPicPr>
            <p:nvPr/>
          </p:nvPicPr>
          <p:blipFill rotWithShape="1">
            <a:blip r:embed="rId3">
              <a:biLevel thresh="25000"/>
              <a:extLst>
                <a:ext uri="{28A0092B-C50C-407E-A947-70E740481C1C}">
                  <a14:useLocalDpi xmlns:a14="http://schemas.microsoft.com/office/drawing/2010/main" val="0"/>
                </a:ext>
              </a:extLst>
            </a:blip>
            <a:srcRect l="32814" t="12432" r="55484" b="78542"/>
            <a:stretch>
              <a:fillRect/>
            </a:stretch>
          </p:blipFill>
          <p:spPr>
            <a:xfrm rot="1259126">
              <a:off x="895509" y="6508504"/>
              <a:ext cx="402920" cy="310802"/>
            </a:xfrm>
            <a:prstGeom prst="rect">
              <a:avLst/>
            </a:prstGeom>
          </p:spPr>
        </p:pic>
        <p:pic>
          <p:nvPicPr>
            <p:cNvPr id="13" name="图片 12"/>
            <p:cNvPicPr>
              <a:picLocks noChangeAspect="1"/>
            </p:cNvPicPr>
            <p:nvPr/>
          </p:nvPicPr>
          <p:blipFill rotWithShape="1">
            <a:blip r:embed="rId4" cstate="print"/>
            <a:srcRect t="-1" b="16526"/>
            <a:stretch>
              <a:fillRect/>
            </a:stretch>
          </p:blipFill>
          <p:spPr>
            <a:xfrm rot="589386">
              <a:off x="1256498" y="6481317"/>
              <a:ext cx="388026" cy="326437"/>
            </a:xfrm>
            <a:prstGeom prst="rect">
              <a:avLst/>
            </a:prstGeom>
          </p:spPr>
        </p:pic>
        <p:pic>
          <p:nvPicPr>
            <p:cNvPr id="14" name="图片 13"/>
            <p:cNvPicPr>
              <a:picLocks noChangeAspect="1"/>
            </p:cNvPicPr>
            <p:nvPr/>
          </p:nvPicPr>
          <p:blipFill rotWithShape="1">
            <a:blip r:embed="rId5" cstate="print"/>
            <a:srcRect t="18211" b="8984"/>
            <a:stretch>
              <a:fillRect/>
            </a:stretch>
          </p:blipFill>
          <p:spPr>
            <a:xfrm>
              <a:off x="1554468" y="6496881"/>
              <a:ext cx="469176" cy="341581"/>
            </a:xfrm>
            <a:prstGeom prst="rect">
              <a:avLst/>
            </a:prstGeom>
          </p:spPr>
        </p:pic>
      </p:grpSp>
      <p:pic>
        <p:nvPicPr>
          <p:cNvPr id="15" name="图片 14"/>
          <p:cNvPicPr>
            <a:picLocks noChangeAspect="1"/>
          </p:cNvPicPr>
          <p:nvPr/>
        </p:nvPicPr>
        <p:blipFill>
          <a:blip r:embed="rId6" cstate="print"/>
          <a:srcRect t="6230"/>
          <a:stretch>
            <a:fillRect/>
          </a:stretch>
        </p:blipFill>
        <p:spPr>
          <a:xfrm>
            <a:off x="10743565" y="137160"/>
            <a:ext cx="1291590" cy="544830"/>
          </a:xfrm>
          <a:prstGeom prst="rect">
            <a:avLst/>
          </a:prstGeom>
        </p:spPr>
      </p:pic>
      <p:sp>
        <p:nvSpPr>
          <p:cNvPr id="3" name="Text Box 2"/>
          <p:cNvSpPr txBox="1">
            <a:spLocks noGrp="1" noChangeArrowheads="1"/>
          </p:cNvSpPr>
          <p:nvPr>
            <p:custDataLst>
              <p:tags r:id="rId7"/>
            </p:custDataLst>
          </p:nvPr>
        </p:nvSpPr>
        <p:spPr>
          <a:xfrm>
            <a:off x="857250" y="500540"/>
            <a:ext cx="7561263" cy="645160"/>
          </a:xfrm>
          <a:prstGeom prst="rect">
            <a:avLst/>
          </a:prstGeom>
          <a:noFill/>
          <a:ln w="9525">
            <a:noFill/>
            <a:miter lim="800000"/>
          </a:ln>
          <a:effectLst/>
        </p:spPr>
        <p:txBody>
          <a:bodyPr vert="horz" wrap="square" lIns="91440" tIns="45720" rIns="91440" bIns="45720" numCol="1" anchor="ctr" anchorCtr="0" compatLnSpc="1">
            <a:spAutoFit/>
          </a:bodyPr>
          <a:lstStyle>
            <a:lvl1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2pPr>
            <a:lvl3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3pPr>
            <a:lvl4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4pPr>
            <a:lvl5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5pPr>
            <a:lvl6pPr marL="4572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6pPr>
            <a:lvl7pPr marL="9144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7pPr>
            <a:lvl8pPr marL="13716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8pPr>
            <a:lvl9pPr marL="18288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9pPr>
          </a:lstStyle>
          <a:p>
            <a:pPr marL="0" marR="0" lvl="0" indent="0" algn="ctr" defTabSz="914400" rtl="0" eaLnBrk="0" fontAlgn="base" latinLnBrk="0" hangingPunct="0">
              <a:lnSpc>
                <a:spcPct val="100000"/>
              </a:lnSpc>
              <a:spcBef>
                <a:spcPct val="50000"/>
              </a:spcBef>
              <a:spcAft>
                <a:spcPct val="0"/>
              </a:spcAft>
              <a:buClrTx/>
              <a:buSzTx/>
              <a:buFontTx/>
              <a:buNone/>
              <a:defRPr/>
            </a:pPr>
            <a:r>
              <a:rPr kumimoji="0" lang="en-US" alt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r>
              <a:rPr kumimoji="0" 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endParaRPr kumimoji="0" lang="zh-CN" sz="3600" b="1" i="0" u="none" strike="noStrike" kern="0" cap="none" spc="0" normalizeH="0" baseline="0" noProof="0" dirty="0">
              <a:ln>
                <a:noFill/>
              </a:ln>
              <a:solidFill>
                <a:srgbClr val="FF0000"/>
              </a:solidFill>
              <a:effectLst/>
              <a:uLnTx/>
              <a:uFillTx/>
              <a:latin typeface="华文楷体" panose="02010600040101010101" pitchFamily="2" charset="-122"/>
              <a:ea typeface="楷体_GB2312"/>
              <a:cs typeface="+mj-cs"/>
            </a:endParaRPr>
          </a:p>
        </p:txBody>
      </p:sp>
      <p:sp>
        <p:nvSpPr>
          <p:cNvPr id="16" name="文本框 15"/>
          <p:cNvSpPr txBox="1"/>
          <p:nvPr>
            <p:custDataLst>
              <p:tags r:id="rId8"/>
            </p:custDataLst>
          </p:nvPr>
        </p:nvSpPr>
        <p:spPr>
          <a:xfrm>
            <a:off x="0" y="50800"/>
            <a:ext cx="7917180" cy="521970"/>
          </a:xfrm>
          <a:prstGeom prst="rect">
            <a:avLst/>
          </a:prstGeom>
          <a:noFill/>
        </p:spPr>
        <p:txBody>
          <a:bodyPr wrap="square" rtlCol="0">
            <a:spAutoFit/>
          </a:bodyPr>
          <a:p>
            <a:pPr>
              <a:buClrTx/>
              <a:buSzTx/>
              <a:buFontTx/>
            </a:pPr>
            <a:r>
              <a:rPr sz="2800" dirty="0" err="1"/>
              <a:t>7.4、MATLAB在天线仿真计算的应用</a:t>
            </a:r>
            <a:endParaRPr lang="zh-CN" sz="2800" dirty="0" err="1"/>
          </a:p>
        </p:txBody>
      </p:sp>
      <p:sp>
        <p:nvSpPr>
          <p:cNvPr id="17" name="文本框 16"/>
          <p:cNvSpPr txBox="1"/>
          <p:nvPr>
            <p:custDataLst>
              <p:tags r:id="rId9"/>
            </p:custDataLst>
          </p:nvPr>
        </p:nvSpPr>
        <p:spPr>
          <a:xfrm>
            <a:off x="221615" y="649923"/>
            <a:ext cx="10313670" cy="570865"/>
          </a:xfrm>
          <a:prstGeom prst="rect">
            <a:avLst/>
          </a:prstGeom>
          <a:noFill/>
        </p:spPr>
        <p:txBody>
          <a:bodyPr wrap="square" rtlCol="0" anchor="t">
            <a:spAutoFit/>
          </a:bodyPr>
          <a:p>
            <a:pPr marL="342900" marR="0" indent="-342900" defTabSz="914400" fontAlgn="base">
              <a:lnSpc>
                <a:spcPct val="130000"/>
              </a:lnSpc>
              <a:spcBef>
                <a:spcPct val="20000"/>
              </a:spcBef>
              <a:spcAft>
                <a:spcPct val="0"/>
              </a:spcAft>
              <a:buClrTx/>
              <a:buSzTx/>
              <a:buFont typeface="Wingdings" panose="05000000000000000000" pitchFamily="2" charset="2"/>
              <a:buNone/>
              <a:defRPr/>
            </a:pPr>
            <a:r>
              <a:rPr lang="en-US" altLang="zh-CN" sz="2400" b="1" kern="0" noProof="0" dirty="0" smtClean="0">
                <a:ln>
                  <a:noFill/>
                </a:ln>
                <a:effectLst/>
                <a:uLnTx/>
                <a:uFillTx/>
                <a:latin typeface="宋体" panose="02010600030101010101" pitchFamily="2" charset="-122"/>
                <a:ea typeface="楷体_GB2312"/>
                <a:sym typeface="+mn-ea"/>
              </a:rPr>
              <a:t>7.4.9</a:t>
            </a:r>
            <a:r>
              <a:rPr lang="en-US" altLang="zh-CN" sz="2400" b="1" kern="0" noProof="0" dirty="0" smtClean="0">
                <a:latin typeface="宋体" panose="02010600030101010101" pitchFamily="2" charset="-122"/>
                <a:ea typeface="楷体_GB2312"/>
                <a:sym typeface="+mn-ea"/>
              </a:rPr>
              <a:t> </a:t>
            </a:r>
            <a:r>
              <a:rPr sz="2400" b="1" kern="0" noProof="0" dirty="0" smtClean="0">
                <a:latin typeface="宋体" panose="02010600030101010101" pitchFamily="2" charset="-122"/>
                <a:ea typeface="楷体_GB2312"/>
                <a:sym typeface="+mn-ea"/>
              </a:rPr>
              <a:t>螺旋天线的仿真</a:t>
            </a:r>
            <a:endParaRPr sz="2400" b="1" kern="0" noProof="0" dirty="0" smtClean="0">
              <a:latin typeface="宋体" panose="02010600030101010101" pitchFamily="2" charset="-122"/>
              <a:ea typeface="楷体_GB2312"/>
              <a:sym typeface="+mn-ea"/>
            </a:endParaRPr>
          </a:p>
        </p:txBody>
      </p:sp>
      <p:sp>
        <p:nvSpPr>
          <p:cNvPr id="11266" name="文本占位符 11265"/>
          <p:cNvSpPr>
            <a:spLocks noGrp="1"/>
          </p:cNvSpPr>
          <p:nvPr>
            <p:custDataLst>
              <p:tags r:id="rId10"/>
            </p:custDataLst>
          </p:nvPr>
        </p:nvSpPr>
        <p:spPr>
          <a:xfrm>
            <a:off x="411480" y="1298575"/>
            <a:ext cx="6742430" cy="4800600"/>
          </a:xfrm>
          <a:prstGeom prst="rect">
            <a:avLst/>
          </a:prstGeom>
          <a:noFill/>
          <a:ln w="9525">
            <a:noFill/>
            <a:miter/>
          </a:ln>
        </p:spPr>
        <p:txBody>
          <a:bodyPr/>
          <a:lstStyle>
            <a:lvl1pPr marL="342900" lvl="0" indent="-3429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3200" b="0" i="0" u="none" kern="1200" baseline="0">
                <a:solidFill>
                  <a:schemeClr val="tx1"/>
                </a:solidFill>
                <a:effectLst>
                  <a:outerShdw blurRad="38100" dist="38100" dir="2700000">
                    <a:srgbClr val="000000"/>
                  </a:outerShdw>
                </a:effectLst>
                <a:latin typeface="+mn-lt"/>
                <a:ea typeface="+mn-ea"/>
                <a:cs typeface="+mn-cs"/>
              </a:defRPr>
            </a:lvl1pPr>
            <a:lvl2pPr marL="742950" lvl="1" indent="-285750" algn="l" defTabSz="914400" eaLnBrk="1" fontAlgn="base" latinLnBrk="0" hangingPunct="1">
              <a:spcBef>
                <a:spcPct val="20000"/>
              </a:spcBef>
              <a:spcAft>
                <a:spcPct val="0"/>
              </a:spcAft>
              <a:buClr>
                <a:schemeClr val="accent2"/>
              </a:buClr>
              <a:buSzPct val="70000"/>
              <a:buFont typeface="Wingdings" panose="05000000000000000000" pitchFamily="2" charset="2"/>
              <a:buChar char="n"/>
              <a:defRPr sz="2800" b="0" i="0" u="none" kern="1200" baseline="0">
                <a:solidFill>
                  <a:schemeClr val="tx1"/>
                </a:solidFill>
                <a:effectLst>
                  <a:outerShdw blurRad="38100" dist="38100" dir="2700000">
                    <a:srgbClr val="000000"/>
                  </a:outerShdw>
                </a:effectLst>
                <a:latin typeface="+mn-lt"/>
                <a:ea typeface="+mn-ea"/>
                <a:cs typeface="+mn-cs"/>
              </a:defRPr>
            </a:lvl2pPr>
            <a:lvl3pPr marL="1143000" lvl="2" indent="-228600" algn="l" defTabSz="914400" eaLnBrk="1" fontAlgn="base" latinLnBrk="0" hangingPunct="1">
              <a:spcBef>
                <a:spcPct val="20000"/>
              </a:spcBef>
              <a:spcAft>
                <a:spcPct val="0"/>
              </a:spcAft>
              <a:buClr>
                <a:schemeClr val="tx2"/>
              </a:buClr>
              <a:buSzPct val="70000"/>
              <a:buFont typeface="Wingdings" panose="05000000000000000000" pitchFamily="2" charset="2"/>
              <a:buChar char="n"/>
              <a:defRPr sz="2400" b="0" i="0" u="none" kern="1200" baseline="0">
                <a:solidFill>
                  <a:schemeClr val="tx1"/>
                </a:solidFill>
                <a:effectLst>
                  <a:outerShdw blurRad="38100" dist="38100" dir="2700000">
                    <a:srgbClr val="000000"/>
                  </a:outerShdw>
                </a:effectLst>
                <a:latin typeface="+mn-lt"/>
                <a:ea typeface="+mn-ea"/>
                <a:cs typeface="+mn-cs"/>
              </a:defRPr>
            </a:lvl3pPr>
            <a:lvl4pPr marL="1600200" lvl="3" indent="-228600" algn="l" defTabSz="914400" eaLnBrk="1" fontAlgn="base" latinLnBrk="0" hangingPunct="1">
              <a:spcBef>
                <a:spcPct val="20000"/>
              </a:spcBef>
              <a:spcAft>
                <a:spcPct val="0"/>
              </a:spcAft>
              <a:buClr>
                <a:schemeClr val="accent2"/>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4pPr>
            <a:lvl5pPr marL="2057400" lvl="4"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5pPr>
            <a:lvl6pPr marL="2514600" lvl="5"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6pPr>
            <a:lvl7pPr marL="2971800" lvl="6"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7pPr>
            <a:lvl8pPr marL="3429000" lvl="7"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8pPr>
            <a:lvl9pPr marL="3886200" lvl="8"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9pPr>
          </a:lstStyle>
          <a:p>
            <a:pPr marL="0" indent="0">
              <a:lnSpc>
                <a:spcPct val="150000"/>
              </a:lnSpc>
              <a:spcBef>
                <a:spcPts val="0"/>
              </a:spcBef>
              <a:buNone/>
            </a:pPr>
            <a:r>
              <a:rPr lang="en-US" altLang="zh-CN" sz="2400" dirty="0">
                <a:effectLst/>
                <a:latin typeface="+mn-ea"/>
                <a:cs typeface="+mn-ea"/>
                <a:sym typeface="+mn-ea"/>
              </a:rPr>
              <a:t>    </a:t>
            </a:r>
            <a:r>
              <a:rPr lang="zh-CN" sz="2400" dirty="0">
                <a:effectLst/>
                <a:latin typeface="+mn-ea"/>
                <a:cs typeface="+mn-ea"/>
                <a:sym typeface="+mn-ea"/>
              </a:rPr>
              <a:t>可使用</a:t>
            </a:r>
            <a:r>
              <a:rPr lang="en-US" altLang="zh-CN" sz="2400" dirty="0">
                <a:effectLst/>
                <a:latin typeface="+mn-ea"/>
                <a:cs typeface="+mn-ea"/>
                <a:sym typeface="+mn-ea"/>
              </a:rPr>
              <a:t>“impedance”</a:t>
            </a:r>
            <a:r>
              <a:rPr lang="zh-CN" altLang="en-US" sz="2400" dirty="0">
                <a:effectLst/>
                <a:latin typeface="+mn-ea"/>
                <a:cs typeface="+mn-ea"/>
                <a:sym typeface="+mn-ea"/>
              </a:rPr>
              <a:t>函数和</a:t>
            </a:r>
            <a:r>
              <a:rPr lang="en-US" altLang="zh-CN" sz="2400" dirty="0">
                <a:effectLst/>
                <a:latin typeface="+mn-ea"/>
                <a:cs typeface="+mn-ea"/>
                <a:sym typeface="+mn-ea"/>
              </a:rPr>
              <a:t>“sparameters”</a:t>
            </a:r>
            <a:r>
              <a:rPr lang="zh-CN" altLang="en-US" sz="2400" dirty="0">
                <a:effectLst/>
                <a:latin typeface="+mn-ea"/>
                <a:cs typeface="+mn-ea"/>
                <a:sym typeface="+mn-ea"/>
              </a:rPr>
              <a:t>函数分别仿真输入阻抗与</a:t>
            </a:r>
            <a:r>
              <a:rPr lang="en-US" altLang="zh-CN" sz="2400" dirty="0">
                <a:effectLst/>
                <a:latin typeface="+mn-ea"/>
                <a:cs typeface="+mn-ea"/>
                <a:sym typeface="+mn-ea"/>
              </a:rPr>
              <a:t>S</a:t>
            </a:r>
            <a:r>
              <a:rPr lang="zh-CN" altLang="en-US" sz="2400" dirty="0">
                <a:effectLst/>
                <a:latin typeface="+mn-ea"/>
                <a:cs typeface="+mn-ea"/>
                <a:sym typeface="+mn-ea"/>
              </a:rPr>
              <a:t>参数。</a:t>
            </a:r>
            <a:endParaRPr lang="zh-CN" altLang="en-US" sz="2400" strike="noStrike" noProof="1" dirty="0">
              <a:effectLst/>
              <a:latin typeface="+mn-ea"/>
              <a:cs typeface="+mn-ea"/>
            </a:endParaRPr>
          </a:p>
        </p:txBody>
      </p:sp>
      <p:sp>
        <p:nvSpPr>
          <p:cNvPr id="7" name="文本框 6"/>
          <p:cNvSpPr txBox="1"/>
          <p:nvPr>
            <p:custDataLst>
              <p:tags r:id="rId11"/>
            </p:custDataLst>
          </p:nvPr>
        </p:nvSpPr>
        <p:spPr>
          <a:xfrm>
            <a:off x="5197475" y="638810"/>
            <a:ext cx="2584450" cy="645160"/>
          </a:xfrm>
          <a:prstGeom prst="rect">
            <a:avLst/>
          </a:prstGeom>
          <a:noFill/>
        </p:spPr>
        <p:txBody>
          <a:bodyPr wrap="square" rtlCol="0" anchor="t">
            <a:spAutoFit/>
          </a:bodyPr>
          <a:p>
            <a:pPr marL="0" indent="0">
              <a:lnSpc>
                <a:spcPct val="150000"/>
              </a:lnSpc>
              <a:spcBef>
                <a:spcPts val="0"/>
              </a:spcBef>
              <a:buNone/>
            </a:pPr>
            <a:r>
              <a:rPr lang="zh-CN" sz="2400" b="1" dirty="0">
                <a:solidFill>
                  <a:srgbClr val="FF0000"/>
                </a:solidFill>
                <a:effectLst/>
                <a:latin typeface="+mn-ea"/>
                <a:cs typeface="+mn-ea"/>
                <a:sym typeface="+mn-ea"/>
              </a:rPr>
              <a:t>天线工具箱</a:t>
            </a:r>
            <a:endParaRPr sz="2400" b="1" dirty="0">
              <a:solidFill>
                <a:srgbClr val="FF0000"/>
              </a:solidFill>
              <a:effectLst/>
              <a:latin typeface="+mn-ea"/>
              <a:cs typeface="+mn-ea"/>
              <a:sym typeface="+mn-ea"/>
            </a:endParaRPr>
          </a:p>
        </p:txBody>
      </p:sp>
      <p:pic>
        <p:nvPicPr>
          <p:cNvPr id="4" name="图片 3"/>
          <p:cNvPicPr>
            <a:picLocks noChangeAspect="1"/>
          </p:cNvPicPr>
          <p:nvPr>
            <p:custDataLst>
              <p:tags r:id="rId12"/>
            </p:custDataLst>
          </p:nvPr>
        </p:nvPicPr>
        <p:blipFill>
          <a:blip r:embed="rId13"/>
          <a:stretch>
            <a:fillRect/>
          </a:stretch>
        </p:blipFill>
        <p:spPr>
          <a:xfrm>
            <a:off x="1633220" y="2546985"/>
            <a:ext cx="4298950" cy="3552190"/>
          </a:xfrm>
          <a:prstGeom prst="rect">
            <a:avLst/>
          </a:prstGeom>
        </p:spPr>
      </p:pic>
      <p:pic>
        <p:nvPicPr>
          <p:cNvPr id="6" name="图片 5"/>
          <p:cNvPicPr>
            <a:picLocks noChangeAspect="1"/>
          </p:cNvPicPr>
          <p:nvPr>
            <p:custDataLst>
              <p:tags r:id="rId14"/>
            </p:custDataLst>
          </p:nvPr>
        </p:nvPicPr>
        <p:blipFill>
          <a:blip r:embed="rId15"/>
          <a:stretch>
            <a:fillRect/>
          </a:stretch>
        </p:blipFill>
        <p:spPr>
          <a:xfrm>
            <a:off x="6711315" y="1905635"/>
            <a:ext cx="5480685" cy="4079240"/>
          </a:xfrm>
          <a:prstGeom prst="rect">
            <a:avLst/>
          </a:prstGeom>
        </p:spPr>
      </p:pic>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0" y="624143"/>
            <a:ext cx="12192000" cy="0"/>
          </a:xfrm>
          <a:prstGeom prst="line">
            <a:avLst/>
          </a:prstGeom>
          <a:ln w="15875">
            <a:solidFill>
              <a:srgbClr val="1F4E79"/>
            </a:solidFil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0" y="6316082"/>
            <a:ext cx="12192000" cy="580723"/>
          </a:xfrm>
          <a:prstGeom prst="rect">
            <a:avLst/>
          </a:prstGeom>
          <a:solidFill>
            <a:schemeClr val="accent5">
              <a:lumMod val="50000"/>
            </a:schemeClr>
          </a:solidFill>
          <a:ln>
            <a:noFill/>
          </a:ln>
        </p:spPr>
        <p:txBody>
          <a:bodyPr wrap="square" rtlCol="0">
            <a:spAutoFit/>
          </a:bodyPr>
          <a:lstStyle/>
          <a:p>
            <a:endParaRPr lang="zh-CN" altLang="en-US" dirty="0"/>
          </a:p>
        </p:txBody>
      </p:sp>
      <p:grpSp>
        <p:nvGrpSpPr>
          <p:cNvPr id="9" name="组合 8"/>
          <p:cNvGrpSpPr/>
          <p:nvPr/>
        </p:nvGrpSpPr>
        <p:grpSpPr>
          <a:xfrm>
            <a:off x="5311303" y="6457891"/>
            <a:ext cx="1843236" cy="400109"/>
            <a:chOff x="76140" y="6477345"/>
            <a:chExt cx="1947504" cy="400109"/>
          </a:xfrm>
        </p:grpSpPr>
        <p:pic>
          <p:nvPicPr>
            <p:cNvPr id="10" name="图片 9"/>
            <p:cNvPicPr>
              <a:picLocks noChangeAspect="1"/>
            </p:cNvPicPr>
            <p:nvPr/>
          </p:nvPicPr>
          <p:blipFill>
            <a:blip r:embed="rId1" cstate="print">
              <a:biLevel thresh="25000"/>
              <a:extLst>
                <a:ext uri="{28A0092B-C50C-407E-A947-70E740481C1C}">
                  <a14:useLocalDpi xmlns:a14="http://schemas.microsoft.com/office/drawing/2010/main" val="0"/>
                </a:ext>
              </a:extLst>
            </a:blip>
            <a:stretch>
              <a:fillRect/>
            </a:stretch>
          </p:blipFill>
          <p:spPr>
            <a:xfrm>
              <a:off x="76140" y="6477345"/>
              <a:ext cx="400109" cy="400109"/>
            </a:xfrm>
            <a:prstGeom prst="rect">
              <a:avLst/>
            </a:prstGeom>
          </p:spPr>
        </p:pic>
        <p:pic>
          <p:nvPicPr>
            <p:cNvPr id="11" name="图片 10"/>
            <p:cNvPicPr>
              <a:picLocks noChangeAspect="1"/>
            </p:cNvPicPr>
            <p:nvPr/>
          </p:nvPicPr>
          <p:blipFill rotWithShape="1">
            <a:blip r:embed="rId2">
              <a:biLevel thresh="25000"/>
            </a:blip>
            <a:srcRect l="1" t="6582" r="-25334" b="26979"/>
            <a:stretch>
              <a:fillRect/>
            </a:stretch>
          </p:blipFill>
          <p:spPr>
            <a:xfrm>
              <a:off x="414611" y="6477345"/>
              <a:ext cx="724874" cy="380655"/>
            </a:xfrm>
            <a:prstGeom prst="rect">
              <a:avLst/>
            </a:prstGeom>
          </p:spPr>
        </p:pic>
        <p:pic>
          <p:nvPicPr>
            <p:cNvPr id="12" name="图片 11"/>
            <p:cNvPicPr>
              <a:picLocks noChangeAspect="1"/>
            </p:cNvPicPr>
            <p:nvPr/>
          </p:nvPicPr>
          <p:blipFill rotWithShape="1">
            <a:blip r:embed="rId3">
              <a:biLevel thresh="25000"/>
              <a:extLst>
                <a:ext uri="{28A0092B-C50C-407E-A947-70E740481C1C}">
                  <a14:useLocalDpi xmlns:a14="http://schemas.microsoft.com/office/drawing/2010/main" val="0"/>
                </a:ext>
              </a:extLst>
            </a:blip>
            <a:srcRect l="32814" t="12432" r="55484" b="78542"/>
            <a:stretch>
              <a:fillRect/>
            </a:stretch>
          </p:blipFill>
          <p:spPr>
            <a:xfrm rot="1259126">
              <a:off x="895509" y="6508504"/>
              <a:ext cx="402920" cy="310802"/>
            </a:xfrm>
            <a:prstGeom prst="rect">
              <a:avLst/>
            </a:prstGeom>
          </p:spPr>
        </p:pic>
        <p:pic>
          <p:nvPicPr>
            <p:cNvPr id="13" name="图片 12"/>
            <p:cNvPicPr>
              <a:picLocks noChangeAspect="1"/>
            </p:cNvPicPr>
            <p:nvPr/>
          </p:nvPicPr>
          <p:blipFill rotWithShape="1">
            <a:blip r:embed="rId4" cstate="print"/>
            <a:srcRect t="-1" b="16526"/>
            <a:stretch>
              <a:fillRect/>
            </a:stretch>
          </p:blipFill>
          <p:spPr>
            <a:xfrm rot="589386">
              <a:off x="1256498" y="6481317"/>
              <a:ext cx="388026" cy="326437"/>
            </a:xfrm>
            <a:prstGeom prst="rect">
              <a:avLst/>
            </a:prstGeom>
          </p:spPr>
        </p:pic>
        <p:pic>
          <p:nvPicPr>
            <p:cNvPr id="14" name="图片 13"/>
            <p:cNvPicPr>
              <a:picLocks noChangeAspect="1"/>
            </p:cNvPicPr>
            <p:nvPr/>
          </p:nvPicPr>
          <p:blipFill rotWithShape="1">
            <a:blip r:embed="rId5" cstate="print"/>
            <a:srcRect t="18211" b="8984"/>
            <a:stretch>
              <a:fillRect/>
            </a:stretch>
          </p:blipFill>
          <p:spPr>
            <a:xfrm>
              <a:off x="1554468" y="6496881"/>
              <a:ext cx="469176" cy="341581"/>
            </a:xfrm>
            <a:prstGeom prst="rect">
              <a:avLst/>
            </a:prstGeom>
          </p:spPr>
        </p:pic>
      </p:grpSp>
      <p:pic>
        <p:nvPicPr>
          <p:cNvPr id="15" name="图片 14"/>
          <p:cNvPicPr>
            <a:picLocks noChangeAspect="1"/>
          </p:cNvPicPr>
          <p:nvPr/>
        </p:nvPicPr>
        <p:blipFill>
          <a:blip r:embed="rId6" cstate="print"/>
          <a:srcRect t="6230"/>
          <a:stretch>
            <a:fillRect/>
          </a:stretch>
        </p:blipFill>
        <p:spPr>
          <a:xfrm>
            <a:off x="10743565" y="137160"/>
            <a:ext cx="1291590" cy="544830"/>
          </a:xfrm>
          <a:prstGeom prst="rect">
            <a:avLst/>
          </a:prstGeom>
        </p:spPr>
      </p:pic>
      <p:sp>
        <p:nvSpPr>
          <p:cNvPr id="3" name="Text Box 2"/>
          <p:cNvSpPr txBox="1">
            <a:spLocks noGrp="1" noChangeArrowheads="1"/>
          </p:cNvSpPr>
          <p:nvPr>
            <p:custDataLst>
              <p:tags r:id="rId7"/>
            </p:custDataLst>
          </p:nvPr>
        </p:nvSpPr>
        <p:spPr>
          <a:xfrm>
            <a:off x="857250" y="500540"/>
            <a:ext cx="7561263" cy="645160"/>
          </a:xfrm>
          <a:prstGeom prst="rect">
            <a:avLst/>
          </a:prstGeom>
          <a:noFill/>
          <a:ln w="9525">
            <a:noFill/>
            <a:miter lim="800000"/>
          </a:ln>
          <a:effectLst/>
        </p:spPr>
        <p:txBody>
          <a:bodyPr vert="horz" wrap="square" lIns="91440" tIns="45720" rIns="91440" bIns="45720" numCol="1" anchor="ctr" anchorCtr="0" compatLnSpc="1">
            <a:spAutoFit/>
          </a:bodyPr>
          <a:lstStyle>
            <a:lvl1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2pPr>
            <a:lvl3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3pPr>
            <a:lvl4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4pPr>
            <a:lvl5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5pPr>
            <a:lvl6pPr marL="4572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6pPr>
            <a:lvl7pPr marL="9144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7pPr>
            <a:lvl8pPr marL="13716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8pPr>
            <a:lvl9pPr marL="18288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9pPr>
          </a:lstStyle>
          <a:p>
            <a:pPr marL="0" marR="0" lvl="0" indent="0" algn="ctr" defTabSz="914400" rtl="0" eaLnBrk="0" fontAlgn="base" latinLnBrk="0" hangingPunct="0">
              <a:lnSpc>
                <a:spcPct val="100000"/>
              </a:lnSpc>
              <a:spcBef>
                <a:spcPct val="50000"/>
              </a:spcBef>
              <a:spcAft>
                <a:spcPct val="0"/>
              </a:spcAft>
              <a:buClrTx/>
              <a:buSzTx/>
              <a:buFontTx/>
              <a:buNone/>
              <a:defRPr/>
            </a:pPr>
            <a:r>
              <a:rPr kumimoji="0" lang="en-US" alt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r>
              <a:rPr kumimoji="0" 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endParaRPr kumimoji="0" lang="zh-CN" sz="3600" b="1" i="0" u="none" strike="noStrike" kern="0" cap="none" spc="0" normalizeH="0" baseline="0" noProof="0" dirty="0">
              <a:ln>
                <a:noFill/>
              </a:ln>
              <a:solidFill>
                <a:srgbClr val="FF0000"/>
              </a:solidFill>
              <a:effectLst/>
              <a:uLnTx/>
              <a:uFillTx/>
              <a:latin typeface="华文楷体" panose="02010600040101010101" pitchFamily="2" charset="-122"/>
              <a:ea typeface="楷体_GB2312"/>
              <a:cs typeface="+mj-cs"/>
            </a:endParaRPr>
          </a:p>
        </p:txBody>
      </p:sp>
      <p:sp>
        <p:nvSpPr>
          <p:cNvPr id="16" name="文本框 15"/>
          <p:cNvSpPr txBox="1"/>
          <p:nvPr>
            <p:custDataLst>
              <p:tags r:id="rId8"/>
            </p:custDataLst>
          </p:nvPr>
        </p:nvSpPr>
        <p:spPr>
          <a:xfrm>
            <a:off x="0" y="50800"/>
            <a:ext cx="7917180" cy="521970"/>
          </a:xfrm>
          <a:prstGeom prst="rect">
            <a:avLst/>
          </a:prstGeom>
          <a:noFill/>
        </p:spPr>
        <p:txBody>
          <a:bodyPr wrap="square" rtlCol="0">
            <a:spAutoFit/>
          </a:bodyPr>
          <a:p>
            <a:pPr>
              <a:buClrTx/>
              <a:buSzTx/>
              <a:buFontTx/>
            </a:pPr>
            <a:r>
              <a:rPr sz="2800" dirty="0" err="1"/>
              <a:t>7.4、MATLAB在天线仿真计算的应用</a:t>
            </a:r>
            <a:endParaRPr lang="zh-CN" sz="2800" dirty="0" err="1"/>
          </a:p>
        </p:txBody>
      </p:sp>
      <p:sp>
        <p:nvSpPr>
          <p:cNvPr id="17" name="文本框 16"/>
          <p:cNvSpPr txBox="1"/>
          <p:nvPr>
            <p:custDataLst>
              <p:tags r:id="rId9"/>
            </p:custDataLst>
          </p:nvPr>
        </p:nvSpPr>
        <p:spPr>
          <a:xfrm>
            <a:off x="221615" y="649923"/>
            <a:ext cx="10313670" cy="570865"/>
          </a:xfrm>
          <a:prstGeom prst="rect">
            <a:avLst/>
          </a:prstGeom>
          <a:noFill/>
        </p:spPr>
        <p:txBody>
          <a:bodyPr wrap="square" rtlCol="0" anchor="t">
            <a:spAutoFit/>
          </a:bodyPr>
          <a:p>
            <a:pPr marL="342900" marR="0" indent="-342900" defTabSz="914400" fontAlgn="base">
              <a:lnSpc>
                <a:spcPct val="130000"/>
              </a:lnSpc>
              <a:spcBef>
                <a:spcPct val="20000"/>
              </a:spcBef>
              <a:spcAft>
                <a:spcPct val="0"/>
              </a:spcAft>
              <a:buClrTx/>
              <a:buSzTx/>
              <a:buFont typeface="Wingdings" panose="05000000000000000000" pitchFamily="2" charset="2"/>
              <a:buNone/>
              <a:defRPr/>
            </a:pPr>
            <a:r>
              <a:rPr lang="en-US" altLang="zh-CN" sz="2400" b="1" kern="0" noProof="0" dirty="0" smtClean="0">
                <a:ln>
                  <a:noFill/>
                </a:ln>
                <a:effectLst/>
                <a:uLnTx/>
                <a:uFillTx/>
                <a:latin typeface="宋体" panose="02010600030101010101" pitchFamily="2" charset="-122"/>
                <a:ea typeface="楷体_GB2312"/>
                <a:sym typeface="+mn-ea"/>
              </a:rPr>
              <a:t>7.4.10</a:t>
            </a:r>
            <a:r>
              <a:rPr lang="en-US" altLang="zh-CN" sz="2400" b="1" kern="0" noProof="0" dirty="0" smtClean="0">
                <a:latin typeface="宋体" panose="02010600030101010101" pitchFamily="2" charset="-122"/>
                <a:ea typeface="楷体_GB2312"/>
                <a:sym typeface="+mn-ea"/>
              </a:rPr>
              <a:t> </a:t>
            </a:r>
            <a:r>
              <a:rPr sz="2400" b="1" kern="0" noProof="0" dirty="0" smtClean="0">
                <a:latin typeface="宋体" panose="02010600030101010101" pitchFamily="2" charset="-122"/>
                <a:ea typeface="楷体_GB2312"/>
                <a:sym typeface="+mn-ea"/>
              </a:rPr>
              <a:t>电磁超表面的远场方向图演示</a:t>
            </a:r>
            <a:endParaRPr sz="2400" b="1" kern="0" noProof="0" dirty="0" smtClean="0">
              <a:latin typeface="宋体" panose="02010600030101010101" pitchFamily="2" charset="-122"/>
              <a:ea typeface="楷体_GB2312"/>
              <a:sym typeface="+mn-ea"/>
            </a:endParaRPr>
          </a:p>
        </p:txBody>
      </p:sp>
      <p:sp>
        <p:nvSpPr>
          <p:cNvPr id="11266" name="文本占位符 11265"/>
          <p:cNvSpPr>
            <a:spLocks noGrp="1"/>
          </p:cNvSpPr>
          <p:nvPr>
            <p:custDataLst>
              <p:tags r:id="rId10"/>
            </p:custDataLst>
          </p:nvPr>
        </p:nvSpPr>
        <p:spPr>
          <a:xfrm>
            <a:off x="411480" y="1298575"/>
            <a:ext cx="7033260" cy="4800600"/>
          </a:xfrm>
          <a:prstGeom prst="rect">
            <a:avLst/>
          </a:prstGeom>
          <a:noFill/>
          <a:ln w="9525">
            <a:noFill/>
            <a:miter/>
          </a:ln>
        </p:spPr>
        <p:txBody>
          <a:bodyPr/>
          <a:lstStyle>
            <a:lvl1pPr marL="342900" lvl="0" indent="-3429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3200" b="0" i="0" u="none" kern="1200" baseline="0">
                <a:solidFill>
                  <a:schemeClr val="tx1"/>
                </a:solidFill>
                <a:effectLst>
                  <a:outerShdw blurRad="38100" dist="38100" dir="2700000">
                    <a:srgbClr val="000000"/>
                  </a:outerShdw>
                </a:effectLst>
                <a:latin typeface="+mn-lt"/>
                <a:ea typeface="+mn-ea"/>
                <a:cs typeface="+mn-cs"/>
              </a:defRPr>
            </a:lvl1pPr>
            <a:lvl2pPr marL="742950" lvl="1" indent="-285750" algn="l" defTabSz="914400" eaLnBrk="1" fontAlgn="base" latinLnBrk="0" hangingPunct="1">
              <a:spcBef>
                <a:spcPct val="20000"/>
              </a:spcBef>
              <a:spcAft>
                <a:spcPct val="0"/>
              </a:spcAft>
              <a:buClr>
                <a:schemeClr val="accent2"/>
              </a:buClr>
              <a:buSzPct val="70000"/>
              <a:buFont typeface="Wingdings" panose="05000000000000000000" pitchFamily="2" charset="2"/>
              <a:buChar char="n"/>
              <a:defRPr sz="2800" b="0" i="0" u="none" kern="1200" baseline="0">
                <a:solidFill>
                  <a:schemeClr val="tx1"/>
                </a:solidFill>
                <a:effectLst>
                  <a:outerShdw blurRad="38100" dist="38100" dir="2700000">
                    <a:srgbClr val="000000"/>
                  </a:outerShdw>
                </a:effectLst>
                <a:latin typeface="+mn-lt"/>
                <a:ea typeface="+mn-ea"/>
                <a:cs typeface="+mn-cs"/>
              </a:defRPr>
            </a:lvl2pPr>
            <a:lvl3pPr marL="1143000" lvl="2" indent="-228600" algn="l" defTabSz="914400" eaLnBrk="1" fontAlgn="base" latinLnBrk="0" hangingPunct="1">
              <a:spcBef>
                <a:spcPct val="20000"/>
              </a:spcBef>
              <a:spcAft>
                <a:spcPct val="0"/>
              </a:spcAft>
              <a:buClr>
                <a:schemeClr val="tx2"/>
              </a:buClr>
              <a:buSzPct val="70000"/>
              <a:buFont typeface="Wingdings" panose="05000000000000000000" pitchFamily="2" charset="2"/>
              <a:buChar char="n"/>
              <a:defRPr sz="2400" b="0" i="0" u="none" kern="1200" baseline="0">
                <a:solidFill>
                  <a:schemeClr val="tx1"/>
                </a:solidFill>
                <a:effectLst>
                  <a:outerShdw blurRad="38100" dist="38100" dir="2700000">
                    <a:srgbClr val="000000"/>
                  </a:outerShdw>
                </a:effectLst>
                <a:latin typeface="+mn-lt"/>
                <a:ea typeface="+mn-ea"/>
                <a:cs typeface="+mn-cs"/>
              </a:defRPr>
            </a:lvl3pPr>
            <a:lvl4pPr marL="1600200" lvl="3" indent="-228600" algn="l" defTabSz="914400" eaLnBrk="1" fontAlgn="base" latinLnBrk="0" hangingPunct="1">
              <a:spcBef>
                <a:spcPct val="20000"/>
              </a:spcBef>
              <a:spcAft>
                <a:spcPct val="0"/>
              </a:spcAft>
              <a:buClr>
                <a:schemeClr val="accent2"/>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4pPr>
            <a:lvl5pPr marL="2057400" lvl="4"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5pPr>
            <a:lvl6pPr marL="2514600" lvl="5"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6pPr>
            <a:lvl7pPr marL="2971800" lvl="6"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7pPr>
            <a:lvl8pPr marL="3429000" lvl="7"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8pPr>
            <a:lvl9pPr marL="3886200" lvl="8"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9pPr>
          </a:lstStyle>
          <a:p>
            <a:pPr marL="0" indent="0">
              <a:lnSpc>
                <a:spcPct val="150000"/>
              </a:lnSpc>
              <a:spcBef>
                <a:spcPts val="0"/>
              </a:spcBef>
              <a:buNone/>
            </a:pPr>
            <a:r>
              <a:rPr lang="en-US" altLang="zh-CN" sz="2400" dirty="0">
                <a:effectLst/>
                <a:latin typeface="+mn-ea"/>
                <a:cs typeface="+mn-ea"/>
                <a:sym typeface="+mn-ea"/>
              </a:rPr>
              <a:t>    人工电磁表面(简称超表面)具有超薄的厚度,在平面内使用“人工原子”按照一定规律排列。根据惠更斯原理</a:t>
            </a:r>
            <a:r>
              <a:rPr lang="zh-CN" altLang="en-US" sz="2400" dirty="0">
                <a:effectLst/>
                <a:latin typeface="+mn-ea"/>
                <a:cs typeface="+mn-ea"/>
                <a:sym typeface="+mn-ea"/>
              </a:rPr>
              <a:t>，</a:t>
            </a:r>
            <a:r>
              <a:rPr lang="en-US" altLang="zh-CN" sz="2400" dirty="0">
                <a:effectLst/>
                <a:latin typeface="+mn-ea"/>
                <a:cs typeface="+mn-ea"/>
                <a:sym typeface="+mn-ea"/>
              </a:rPr>
              <a:t>在外加电磁场的作用下</a:t>
            </a:r>
            <a:r>
              <a:rPr lang="zh-CN" altLang="en-US" sz="2400" dirty="0">
                <a:effectLst/>
                <a:latin typeface="+mn-ea"/>
                <a:cs typeface="+mn-ea"/>
                <a:sym typeface="+mn-ea"/>
              </a:rPr>
              <a:t>，</a:t>
            </a:r>
            <a:r>
              <a:rPr lang="en-US" altLang="zh-CN" sz="2400" dirty="0">
                <a:effectLst/>
                <a:latin typeface="+mn-ea"/>
                <a:cs typeface="+mn-ea"/>
                <a:sym typeface="+mn-ea"/>
              </a:rPr>
              <a:t>人工原子作为次波源,像单元天线一样向四周辐射，且可实现受控的电磁辐射强度和相位分布</a:t>
            </a:r>
            <a:r>
              <a:rPr lang="zh-CN" altLang="en-US" sz="2400" dirty="0">
                <a:effectLst/>
                <a:latin typeface="+mn-ea"/>
                <a:cs typeface="+mn-ea"/>
                <a:sym typeface="+mn-ea"/>
              </a:rPr>
              <a:t>，</a:t>
            </a:r>
            <a:r>
              <a:rPr lang="en-US" altLang="zh-CN" sz="2400" dirty="0">
                <a:effectLst/>
                <a:latin typeface="+mn-ea"/>
                <a:cs typeface="+mn-ea"/>
                <a:sym typeface="+mn-ea"/>
              </a:rPr>
              <a:t>从而完成灵活地对电磁波波前调控,对外呈现特异的电磁特性。</a:t>
            </a:r>
            <a:endParaRPr lang="en-US" altLang="zh-CN" sz="2400" dirty="0">
              <a:effectLst/>
              <a:latin typeface="+mn-ea"/>
              <a:cs typeface="+mn-ea"/>
              <a:sym typeface="+mn-ea"/>
            </a:endParaRPr>
          </a:p>
          <a:p>
            <a:pPr marL="0" indent="0">
              <a:lnSpc>
                <a:spcPct val="150000"/>
              </a:lnSpc>
              <a:spcBef>
                <a:spcPts val="0"/>
              </a:spcBef>
              <a:buNone/>
            </a:pPr>
            <a:r>
              <a:rPr lang="en-US" altLang="zh-CN" sz="2400" dirty="0">
                <a:effectLst/>
                <a:latin typeface="+mn-ea"/>
                <a:cs typeface="+mn-ea"/>
                <a:sym typeface="+mn-ea"/>
              </a:rPr>
              <a:t>    </a:t>
            </a:r>
            <a:r>
              <a:rPr sz="2400" dirty="0">
                <a:effectLst/>
                <a:latin typeface="+mn-ea"/>
                <a:cs typeface="+mn-ea"/>
                <a:sym typeface="+mn-ea"/>
              </a:rPr>
              <a:t>考虑一个具有6</a:t>
            </a:r>
            <a:r>
              <a:rPr lang="zh-CN" sz="2400" dirty="0">
                <a:effectLst/>
                <a:latin typeface="+mn-ea"/>
                <a:cs typeface="+mn-ea"/>
                <a:sym typeface="+mn-ea"/>
              </a:rPr>
              <a:t>×</a:t>
            </a:r>
            <a:r>
              <a:rPr sz="2400" dirty="0">
                <a:effectLst/>
                <a:latin typeface="+mn-ea"/>
                <a:cs typeface="+mn-ea"/>
                <a:sym typeface="+mn-ea"/>
              </a:rPr>
              <a:t>6个单元的反射型电磁超表面结构</a:t>
            </a:r>
            <a:r>
              <a:rPr lang="zh-CN" sz="2400" dirty="0">
                <a:effectLst/>
                <a:latin typeface="+mn-ea"/>
                <a:cs typeface="+mn-ea"/>
                <a:sym typeface="+mn-ea"/>
              </a:rPr>
              <a:t>，</a:t>
            </a:r>
            <a:r>
              <a:rPr sz="2400" dirty="0">
                <a:effectLst/>
                <a:latin typeface="+mn-ea"/>
                <a:cs typeface="+mn-ea"/>
                <a:sym typeface="+mn-ea"/>
              </a:rPr>
              <a:t>相邻单元间的尺寸为一个工作波长</a:t>
            </a:r>
            <a:r>
              <a:rPr lang="zh-CN" sz="2400" dirty="0">
                <a:effectLst/>
                <a:latin typeface="+mn-ea"/>
                <a:cs typeface="+mn-ea"/>
                <a:sym typeface="+mn-ea"/>
              </a:rPr>
              <a:t>，如右图所示。</a:t>
            </a:r>
            <a:endParaRPr lang="zh-CN" sz="2400" dirty="0">
              <a:effectLst/>
              <a:latin typeface="+mn-ea"/>
              <a:cs typeface="+mn-ea"/>
              <a:sym typeface="+mn-ea"/>
            </a:endParaRPr>
          </a:p>
        </p:txBody>
      </p:sp>
      <p:sp>
        <p:nvSpPr>
          <p:cNvPr id="7" name="文本框 6"/>
          <p:cNvSpPr txBox="1"/>
          <p:nvPr>
            <p:custDataLst>
              <p:tags r:id="rId11"/>
            </p:custDataLst>
          </p:nvPr>
        </p:nvSpPr>
        <p:spPr>
          <a:xfrm>
            <a:off x="5948680" y="612775"/>
            <a:ext cx="2584450" cy="645160"/>
          </a:xfrm>
          <a:prstGeom prst="rect">
            <a:avLst/>
          </a:prstGeom>
          <a:noFill/>
        </p:spPr>
        <p:txBody>
          <a:bodyPr wrap="square" rtlCol="0" anchor="t">
            <a:spAutoFit/>
          </a:bodyPr>
          <a:p>
            <a:pPr marL="0" indent="0">
              <a:lnSpc>
                <a:spcPct val="150000"/>
              </a:lnSpc>
              <a:spcBef>
                <a:spcPts val="0"/>
              </a:spcBef>
              <a:buNone/>
            </a:pPr>
            <a:r>
              <a:rPr lang="zh-CN" sz="2400" b="1" dirty="0">
                <a:solidFill>
                  <a:srgbClr val="FF0000"/>
                </a:solidFill>
                <a:effectLst/>
                <a:latin typeface="+mn-ea"/>
                <a:cs typeface="+mn-ea"/>
                <a:sym typeface="+mn-ea"/>
              </a:rPr>
              <a:t>解析计算</a:t>
            </a:r>
            <a:endParaRPr sz="2400" b="1" dirty="0">
              <a:solidFill>
                <a:srgbClr val="FF0000"/>
              </a:solidFill>
              <a:effectLst/>
              <a:latin typeface="+mn-ea"/>
              <a:cs typeface="+mn-ea"/>
              <a:sym typeface="+mn-ea"/>
            </a:endParaRPr>
          </a:p>
        </p:txBody>
      </p:sp>
      <p:graphicFrame>
        <p:nvGraphicFramePr>
          <p:cNvPr id="2" name="表格 1"/>
          <p:cNvGraphicFramePr/>
          <p:nvPr>
            <p:custDataLst>
              <p:tags r:id="rId12"/>
            </p:custDataLst>
          </p:nvPr>
        </p:nvGraphicFramePr>
        <p:xfrm>
          <a:off x="7726680" y="1298575"/>
          <a:ext cx="3806190" cy="3851910"/>
        </p:xfrm>
        <a:graphic>
          <a:graphicData uri="http://schemas.openxmlformats.org/drawingml/2006/table">
            <a:tbl>
              <a:tblPr>
                <a:tableStyleId>{5C22544A-7EE6-4342-B048-85BDC9FD1C3A}</a:tableStyleId>
              </a:tblPr>
              <a:tblGrid>
                <a:gridCol w="634365"/>
                <a:gridCol w="634365"/>
                <a:gridCol w="634365"/>
                <a:gridCol w="634365"/>
                <a:gridCol w="634365"/>
                <a:gridCol w="634365"/>
              </a:tblGrid>
              <a:tr h="641985">
                <a:tc>
                  <a:txBody>
                    <a:bodyPr/>
                    <a:p>
                      <a:pPr algn="ctr">
                        <a:buNone/>
                      </a:pPr>
                      <a:r>
                        <a:rPr lang="en-US" altLang="zh-CN" sz="2400">
                          <a:solidFill>
                            <a:schemeClr val="tx1"/>
                          </a:solidFill>
                        </a:rPr>
                        <a:t>0</a:t>
                      </a:r>
                      <a:endParaRPr lang="en-US" altLang="zh-CN" sz="2400">
                        <a:solidFill>
                          <a:schemeClr val="tx1"/>
                        </a:solidFill>
                      </a:endParaRPr>
                    </a:p>
                  </a:txBody>
                  <a:tcPr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algn="ctr">
                        <a:buNone/>
                      </a:pPr>
                      <a:r>
                        <a:rPr lang="en-US" altLang="zh-CN" sz="2400">
                          <a:solidFill>
                            <a:schemeClr val="tx1"/>
                          </a:solidFill>
                        </a:rPr>
                        <a:t>π</a:t>
                      </a:r>
                      <a:endParaRPr lang="en-US" altLang="zh-CN" sz="2400">
                        <a:solidFill>
                          <a:schemeClr val="tx1"/>
                        </a:solidFill>
                      </a:endParaRPr>
                    </a:p>
                  </a:txBody>
                  <a:tcPr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algn="ctr">
                        <a:buNone/>
                      </a:pPr>
                      <a:r>
                        <a:rPr lang="en-US" altLang="zh-CN" sz="2400">
                          <a:solidFill>
                            <a:schemeClr val="tx1"/>
                          </a:solidFill>
                        </a:rPr>
                        <a:t>0</a:t>
                      </a:r>
                      <a:endParaRPr lang="en-US" altLang="zh-CN" sz="2400">
                        <a:solidFill>
                          <a:schemeClr val="tx1"/>
                        </a:solidFill>
                      </a:endParaRPr>
                    </a:p>
                  </a:txBody>
                  <a:tcPr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algn="ctr">
                        <a:buNone/>
                      </a:pPr>
                      <a:r>
                        <a:rPr lang="en-US" altLang="zh-CN" sz="2400">
                          <a:solidFill>
                            <a:schemeClr val="tx1"/>
                          </a:solidFill>
                          <a:sym typeface="+mn-ea"/>
                        </a:rPr>
                        <a:t>π</a:t>
                      </a:r>
                      <a:endParaRPr lang="en-US" altLang="zh-CN" sz="2400">
                        <a:solidFill>
                          <a:schemeClr val="tx1"/>
                        </a:solidFill>
                        <a:sym typeface="+mn-ea"/>
                      </a:endParaRPr>
                    </a:p>
                  </a:txBody>
                  <a:tcPr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algn="ctr">
                        <a:buNone/>
                      </a:pPr>
                      <a:r>
                        <a:rPr lang="en-US" altLang="zh-CN" sz="2400">
                          <a:solidFill>
                            <a:schemeClr val="tx1"/>
                          </a:solidFill>
                        </a:rPr>
                        <a:t>0</a:t>
                      </a:r>
                      <a:endParaRPr lang="en-US" altLang="zh-CN" sz="2400">
                        <a:solidFill>
                          <a:schemeClr val="tx1"/>
                        </a:solidFill>
                      </a:endParaRPr>
                    </a:p>
                  </a:txBody>
                  <a:tcPr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algn="ctr">
                        <a:buNone/>
                      </a:pPr>
                      <a:r>
                        <a:rPr lang="en-US" altLang="zh-CN" sz="2400">
                          <a:solidFill>
                            <a:schemeClr val="tx1"/>
                          </a:solidFill>
                          <a:sym typeface="+mn-ea"/>
                        </a:rPr>
                        <a:t>π</a:t>
                      </a:r>
                      <a:endParaRPr lang="en-US" altLang="zh-CN" sz="2400">
                        <a:solidFill>
                          <a:schemeClr val="tx1"/>
                        </a:solidFill>
                        <a:sym typeface="+mn-ea"/>
                      </a:endParaRPr>
                    </a:p>
                  </a:txBody>
                  <a:tcPr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r>
              <a:tr h="641985">
                <a:tc>
                  <a:txBody>
                    <a:bodyPr/>
                    <a:p>
                      <a:pPr algn="ctr">
                        <a:buNone/>
                      </a:pPr>
                      <a:r>
                        <a:rPr lang="en-US" altLang="zh-CN" sz="2400">
                          <a:solidFill>
                            <a:schemeClr val="tx1"/>
                          </a:solidFill>
                        </a:rPr>
                        <a:t>0</a:t>
                      </a:r>
                      <a:endParaRPr lang="en-US" altLang="zh-CN" sz="2400">
                        <a:solidFill>
                          <a:schemeClr val="tx1"/>
                        </a:solidFill>
                      </a:endParaRPr>
                    </a:p>
                  </a:txBody>
                  <a:tcPr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algn="ctr">
                        <a:buNone/>
                      </a:pPr>
                      <a:r>
                        <a:rPr lang="en-US" altLang="zh-CN" sz="2400">
                          <a:solidFill>
                            <a:schemeClr val="tx1"/>
                          </a:solidFill>
                        </a:rPr>
                        <a:t>π</a:t>
                      </a:r>
                      <a:endParaRPr lang="en-US" altLang="zh-CN" sz="2400">
                        <a:solidFill>
                          <a:schemeClr val="tx1"/>
                        </a:solidFill>
                      </a:endParaRPr>
                    </a:p>
                  </a:txBody>
                  <a:tcPr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algn="ctr">
                        <a:buNone/>
                      </a:pPr>
                      <a:r>
                        <a:rPr lang="en-US" altLang="zh-CN" sz="2400">
                          <a:solidFill>
                            <a:schemeClr val="tx1"/>
                          </a:solidFill>
                        </a:rPr>
                        <a:t>0</a:t>
                      </a:r>
                      <a:endParaRPr lang="en-US" altLang="zh-CN" sz="2400">
                        <a:solidFill>
                          <a:schemeClr val="tx1"/>
                        </a:solidFill>
                      </a:endParaRPr>
                    </a:p>
                  </a:txBody>
                  <a:tcPr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algn="ctr">
                        <a:buNone/>
                      </a:pPr>
                      <a:r>
                        <a:rPr lang="en-US" altLang="zh-CN" sz="2400">
                          <a:solidFill>
                            <a:schemeClr val="tx1"/>
                          </a:solidFill>
                          <a:sym typeface="+mn-ea"/>
                        </a:rPr>
                        <a:t>π</a:t>
                      </a:r>
                      <a:endParaRPr lang="en-US" altLang="zh-CN" sz="2400">
                        <a:solidFill>
                          <a:schemeClr val="tx1"/>
                        </a:solidFill>
                        <a:sym typeface="+mn-ea"/>
                      </a:endParaRPr>
                    </a:p>
                  </a:txBody>
                  <a:tcPr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algn="ctr">
                        <a:buNone/>
                      </a:pPr>
                      <a:r>
                        <a:rPr lang="en-US" altLang="zh-CN" sz="2400">
                          <a:solidFill>
                            <a:schemeClr val="tx1"/>
                          </a:solidFill>
                        </a:rPr>
                        <a:t>0</a:t>
                      </a:r>
                      <a:endParaRPr lang="en-US" altLang="zh-CN" sz="2400">
                        <a:solidFill>
                          <a:schemeClr val="tx1"/>
                        </a:solidFill>
                      </a:endParaRPr>
                    </a:p>
                  </a:txBody>
                  <a:tcPr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algn="ctr">
                        <a:buNone/>
                      </a:pPr>
                      <a:r>
                        <a:rPr lang="en-US" altLang="zh-CN" sz="2400">
                          <a:solidFill>
                            <a:schemeClr val="tx1"/>
                          </a:solidFill>
                          <a:sym typeface="+mn-ea"/>
                        </a:rPr>
                        <a:t>π</a:t>
                      </a:r>
                      <a:endParaRPr lang="en-US" altLang="zh-CN" sz="2400">
                        <a:solidFill>
                          <a:schemeClr val="tx1"/>
                        </a:solidFill>
                        <a:sym typeface="+mn-ea"/>
                      </a:endParaRPr>
                    </a:p>
                  </a:txBody>
                  <a:tcPr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r>
              <a:tr h="641985">
                <a:tc>
                  <a:txBody>
                    <a:bodyPr/>
                    <a:p>
                      <a:pPr algn="ctr">
                        <a:buNone/>
                      </a:pPr>
                      <a:r>
                        <a:rPr lang="en-US" altLang="zh-CN" sz="2400">
                          <a:solidFill>
                            <a:schemeClr val="tx1"/>
                          </a:solidFill>
                        </a:rPr>
                        <a:t>0</a:t>
                      </a:r>
                      <a:endParaRPr lang="en-US" altLang="zh-CN" sz="2400">
                        <a:solidFill>
                          <a:schemeClr val="tx1"/>
                        </a:solidFill>
                      </a:endParaRPr>
                    </a:p>
                  </a:txBody>
                  <a:tcPr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algn="ctr">
                        <a:buNone/>
                      </a:pPr>
                      <a:r>
                        <a:rPr lang="en-US" altLang="zh-CN" sz="2400">
                          <a:solidFill>
                            <a:schemeClr val="tx1"/>
                          </a:solidFill>
                        </a:rPr>
                        <a:t>π</a:t>
                      </a:r>
                      <a:endParaRPr lang="en-US" altLang="zh-CN" sz="2400">
                        <a:solidFill>
                          <a:schemeClr val="tx1"/>
                        </a:solidFill>
                      </a:endParaRPr>
                    </a:p>
                  </a:txBody>
                  <a:tcPr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algn="ctr">
                        <a:buNone/>
                      </a:pPr>
                      <a:r>
                        <a:rPr lang="en-US" altLang="zh-CN" sz="2400">
                          <a:solidFill>
                            <a:schemeClr val="tx1"/>
                          </a:solidFill>
                        </a:rPr>
                        <a:t>0</a:t>
                      </a:r>
                      <a:endParaRPr lang="en-US" altLang="zh-CN" sz="2400">
                        <a:solidFill>
                          <a:schemeClr val="tx1"/>
                        </a:solidFill>
                      </a:endParaRPr>
                    </a:p>
                  </a:txBody>
                  <a:tcPr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algn="ctr">
                        <a:buNone/>
                      </a:pPr>
                      <a:r>
                        <a:rPr lang="en-US" altLang="zh-CN" sz="2400">
                          <a:solidFill>
                            <a:schemeClr val="tx1"/>
                          </a:solidFill>
                          <a:sym typeface="+mn-ea"/>
                        </a:rPr>
                        <a:t>π</a:t>
                      </a:r>
                      <a:endParaRPr lang="en-US" altLang="zh-CN" sz="2400">
                        <a:solidFill>
                          <a:schemeClr val="tx1"/>
                        </a:solidFill>
                        <a:sym typeface="+mn-ea"/>
                      </a:endParaRPr>
                    </a:p>
                  </a:txBody>
                  <a:tcPr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algn="ctr">
                        <a:buNone/>
                      </a:pPr>
                      <a:r>
                        <a:rPr lang="en-US" altLang="zh-CN" sz="2400">
                          <a:solidFill>
                            <a:schemeClr val="tx1"/>
                          </a:solidFill>
                        </a:rPr>
                        <a:t>0</a:t>
                      </a:r>
                      <a:endParaRPr lang="en-US" altLang="zh-CN" sz="2400">
                        <a:solidFill>
                          <a:schemeClr val="tx1"/>
                        </a:solidFill>
                      </a:endParaRPr>
                    </a:p>
                  </a:txBody>
                  <a:tcPr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algn="ctr">
                        <a:buNone/>
                      </a:pPr>
                      <a:r>
                        <a:rPr lang="en-US" altLang="zh-CN" sz="2400">
                          <a:solidFill>
                            <a:schemeClr val="tx1"/>
                          </a:solidFill>
                          <a:sym typeface="+mn-ea"/>
                        </a:rPr>
                        <a:t>π</a:t>
                      </a:r>
                      <a:endParaRPr lang="en-US" altLang="zh-CN" sz="2400">
                        <a:solidFill>
                          <a:schemeClr val="tx1"/>
                        </a:solidFill>
                        <a:sym typeface="+mn-ea"/>
                      </a:endParaRPr>
                    </a:p>
                  </a:txBody>
                  <a:tcPr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r>
              <a:tr h="641985">
                <a:tc>
                  <a:txBody>
                    <a:bodyPr/>
                    <a:p>
                      <a:pPr algn="ctr">
                        <a:buNone/>
                      </a:pPr>
                      <a:r>
                        <a:rPr lang="en-US" altLang="zh-CN" sz="2400">
                          <a:solidFill>
                            <a:schemeClr val="tx1"/>
                          </a:solidFill>
                        </a:rPr>
                        <a:t>0</a:t>
                      </a:r>
                      <a:endParaRPr lang="en-US" altLang="zh-CN" sz="2400">
                        <a:solidFill>
                          <a:schemeClr val="tx1"/>
                        </a:solidFill>
                      </a:endParaRPr>
                    </a:p>
                  </a:txBody>
                  <a:tcPr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algn="ctr">
                        <a:buNone/>
                      </a:pPr>
                      <a:r>
                        <a:rPr lang="en-US" altLang="zh-CN" sz="2400">
                          <a:solidFill>
                            <a:schemeClr val="tx1"/>
                          </a:solidFill>
                        </a:rPr>
                        <a:t>π</a:t>
                      </a:r>
                      <a:endParaRPr lang="en-US" altLang="zh-CN" sz="2400">
                        <a:solidFill>
                          <a:schemeClr val="tx1"/>
                        </a:solidFill>
                      </a:endParaRPr>
                    </a:p>
                  </a:txBody>
                  <a:tcPr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algn="ctr">
                        <a:buNone/>
                      </a:pPr>
                      <a:r>
                        <a:rPr lang="en-US" altLang="zh-CN" sz="2400">
                          <a:solidFill>
                            <a:schemeClr val="tx1"/>
                          </a:solidFill>
                        </a:rPr>
                        <a:t>0</a:t>
                      </a:r>
                      <a:endParaRPr lang="en-US" altLang="zh-CN" sz="2400">
                        <a:solidFill>
                          <a:schemeClr val="tx1"/>
                        </a:solidFill>
                      </a:endParaRPr>
                    </a:p>
                  </a:txBody>
                  <a:tcPr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algn="ctr">
                        <a:buNone/>
                      </a:pPr>
                      <a:r>
                        <a:rPr lang="en-US" altLang="zh-CN" sz="2400">
                          <a:solidFill>
                            <a:schemeClr val="tx1"/>
                          </a:solidFill>
                          <a:sym typeface="+mn-ea"/>
                        </a:rPr>
                        <a:t>π</a:t>
                      </a:r>
                      <a:endParaRPr lang="en-US" altLang="zh-CN" sz="2400">
                        <a:solidFill>
                          <a:schemeClr val="tx1"/>
                        </a:solidFill>
                        <a:sym typeface="+mn-ea"/>
                      </a:endParaRPr>
                    </a:p>
                  </a:txBody>
                  <a:tcPr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algn="ctr">
                        <a:buNone/>
                      </a:pPr>
                      <a:r>
                        <a:rPr lang="en-US" altLang="zh-CN" sz="2400">
                          <a:solidFill>
                            <a:schemeClr val="tx1"/>
                          </a:solidFill>
                        </a:rPr>
                        <a:t>0</a:t>
                      </a:r>
                      <a:endParaRPr lang="en-US" altLang="zh-CN" sz="2400">
                        <a:solidFill>
                          <a:schemeClr val="tx1"/>
                        </a:solidFill>
                      </a:endParaRPr>
                    </a:p>
                  </a:txBody>
                  <a:tcPr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algn="ctr">
                        <a:buNone/>
                      </a:pPr>
                      <a:r>
                        <a:rPr lang="en-US" altLang="zh-CN" sz="2400">
                          <a:solidFill>
                            <a:schemeClr val="tx1"/>
                          </a:solidFill>
                          <a:sym typeface="+mn-ea"/>
                        </a:rPr>
                        <a:t>π</a:t>
                      </a:r>
                      <a:endParaRPr lang="en-US" altLang="zh-CN" sz="2400">
                        <a:solidFill>
                          <a:schemeClr val="tx1"/>
                        </a:solidFill>
                        <a:sym typeface="+mn-ea"/>
                      </a:endParaRPr>
                    </a:p>
                  </a:txBody>
                  <a:tcPr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r>
              <a:tr h="641985">
                <a:tc>
                  <a:txBody>
                    <a:bodyPr/>
                    <a:p>
                      <a:pPr algn="ctr">
                        <a:buNone/>
                      </a:pPr>
                      <a:r>
                        <a:rPr lang="en-US" altLang="zh-CN" sz="2400">
                          <a:solidFill>
                            <a:schemeClr val="tx1"/>
                          </a:solidFill>
                        </a:rPr>
                        <a:t>0</a:t>
                      </a:r>
                      <a:endParaRPr lang="en-US" altLang="zh-CN" sz="2400">
                        <a:solidFill>
                          <a:schemeClr val="tx1"/>
                        </a:solidFill>
                      </a:endParaRPr>
                    </a:p>
                  </a:txBody>
                  <a:tcPr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algn="ctr">
                        <a:buNone/>
                      </a:pPr>
                      <a:r>
                        <a:rPr lang="en-US" altLang="zh-CN" sz="2400">
                          <a:solidFill>
                            <a:schemeClr val="tx1"/>
                          </a:solidFill>
                        </a:rPr>
                        <a:t>π</a:t>
                      </a:r>
                      <a:endParaRPr lang="en-US" altLang="zh-CN" sz="2400">
                        <a:solidFill>
                          <a:schemeClr val="tx1"/>
                        </a:solidFill>
                      </a:endParaRPr>
                    </a:p>
                  </a:txBody>
                  <a:tcPr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algn="ctr">
                        <a:buNone/>
                      </a:pPr>
                      <a:r>
                        <a:rPr lang="en-US" altLang="zh-CN" sz="2400">
                          <a:solidFill>
                            <a:schemeClr val="tx1"/>
                          </a:solidFill>
                        </a:rPr>
                        <a:t>0</a:t>
                      </a:r>
                      <a:endParaRPr lang="en-US" altLang="zh-CN" sz="2400">
                        <a:solidFill>
                          <a:schemeClr val="tx1"/>
                        </a:solidFill>
                      </a:endParaRPr>
                    </a:p>
                  </a:txBody>
                  <a:tcPr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algn="ctr">
                        <a:buNone/>
                      </a:pPr>
                      <a:r>
                        <a:rPr lang="en-US" altLang="zh-CN" sz="2400">
                          <a:solidFill>
                            <a:schemeClr val="tx1"/>
                          </a:solidFill>
                          <a:sym typeface="+mn-ea"/>
                        </a:rPr>
                        <a:t>π</a:t>
                      </a:r>
                      <a:endParaRPr lang="en-US" altLang="zh-CN" sz="2400">
                        <a:solidFill>
                          <a:schemeClr val="tx1"/>
                        </a:solidFill>
                        <a:sym typeface="+mn-ea"/>
                      </a:endParaRPr>
                    </a:p>
                  </a:txBody>
                  <a:tcPr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algn="ctr">
                        <a:buNone/>
                      </a:pPr>
                      <a:r>
                        <a:rPr lang="en-US" altLang="zh-CN" sz="2400">
                          <a:solidFill>
                            <a:schemeClr val="tx1"/>
                          </a:solidFill>
                        </a:rPr>
                        <a:t>0</a:t>
                      </a:r>
                      <a:endParaRPr lang="en-US" altLang="zh-CN" sz="2400">
                        <a:solidFill>
                          <a:schemeClr val="tx1"/>
                        </a:solidFill>
                      </a:endParaRPr>
                    </a:p>
                  </a:txBody>
                  <a:tcPr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algn="ctr">
                        <a:buNone/>
                      </a:pPr>
                      <a:r>
                        <a:rPr lang="en-US" altLang="zh-CN" sz="2400">
                          <a:solidFill>
                            <a:schemeClr val="tx1"/>
                          </a:solidFill>
                          <a:sym typeface="+mn-ea"/>
                        </a:rPr>
                        <a:t>π</a:t>
                      </a:r>
                      <a:endParaRPr lang="en-US" altLang="zh-CN" sz="2400">
                        <a:solidFill>
                          <a:schemeClr val="tx1"/>
                        </a:solidFill>
                        <a:sym typeface="+mn-ea"/>
                      </a:endParaRPr>
                    </a:p>
                  </a:txBody>
                  <a:tcPr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r>
              <a:tr h="641985">
                <a:tc>
                  <a:txBody>
                    <a:bodyPr/>
                    <a:p>
                      <a:pPr algn="ctr">
                        <a:buNone/>
                      </a:pPr>
                      <a:r>
                        <a:rPr lang="en-US" altLang="zh-CN" sz="2400">
                          <a:solidFill>
                            <a:schemeClr val="tx1"/>
                          </a:solidFill>
                        </a:rPr>
                        <a:t>0</a:t>
                      </a:r>
                      <a:endParaRPr lang="en-US" altLang="zh-CN" sz="2400">
                        <a:solidFill>
                          <a:schemeClr val="tx1"/>
                        </a:solidFill>
                      </a:endParaRPr>
                    </a:p>
                  </a:txBody>
                  <a:tcPr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algn="ctr">
                        <a:buNone/>
                      </a:pPr>
                      <a:r>
                        <a:rPr lang="en-US" altLang="zh-CN" sz="2400">
                          <a:solidFill>
                            <a:schemeClr val="tx1"/>
                          </a:solidFill>
                        </a:rPr>
                        <a:t>π</a:t>
                      </a:r>
                      <a:endParaRPr lang="en-US" altLang="zh-CN" sz="2400">
                        <a:solidFill>
                          <a:schemeClr val="tx1"/>
                        </a:solidFill>
                      </a:endParaRPr>
                    </a:p>
                  </a:txBody>
                  <a:tcPr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algn="ctr">
                        <a:buNone/>
                      </a:pPr>
                      <a:r>
                        <a:rPr lang="en-US" altLang="zh-CN" sz="2400">
                          <a:solidFill>
                            <a:schemeClr val="tx1"/>
                          </a:solidFill>
                        </a:rPr>
                        <a:t>0</a:t>
                      </a:r>
                      <a:endParaRPr lang="en-US" altLang="zh-CN" sz="2400">
                        <a:solidFill>
                          <a:schemeClr val="tx1"/>
                        </a:solidFill>
                      </a:endParaRPr>
                    </a:p>
                  </a:txBody>
                  <a:tcPr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algn="ctr">
                        <a:buNone/>
                      </a:pPr>
                      <a:r>
                        <a:rPr lang="en-US" altLang="zh-CN" sz="2400">
                          <a:solidFill>
                            <a:schemeClr val="tx1"/>
                          </a:solidFill>
                          <a:sym typeface="+mn-ea"/>
                        </a:rPr>
                        <a:t>π</a:t>
                      </a:r>
                      <a:endParaRPr lang="en-US" altLang="zh-CN" sz="2400">
                        <a:solidFill>
                          <a:schemeClr val="tx1"/>
                        </a:solidFill>
                        <a:sym typeface="+mn-ea"/>
                      </a:endParaRPr>
                    </a:p>
                  </a:txBody>
                  <a:tcPr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algn="ctr">
                        <a:buNone/>
                      </a:pPr>
                      <a:r>
                        <a:rPr lang="en-US" altLang="zh-CN" sz="2400">
                          <a:solidFill>
                            <a:schemeClr val="tx1"/>
                          </a:solidFill>
                        </a:rPr>
                        <a:t>0</a:t>
                      </a:r>
                      <a:endParaRPr lang="en-US" altLang="zh-CN" sz="2400">
                        <a:solidFill>
                          <a:schemeClr val="tx1"/>
                        </a:solidFill>
                      </a:endParaRPr>
                    </a:p>
                  </a:txBody>
                  <a:tcPr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algn="ctr">
                        <a:buNone/>
                      </a:pPr>
                      <a:r>
                        <a:rPr lang="en-US" altLang="zh-CN" sz="2400">
                          <a:solidFill>
                            <a:schemeClr val="tx1"/>
                          </a:solidFill>
                          <a:sym typeface="+mn-ea"/>
                        </a:rPr>
                        <a:t>π</a:t>
                      </a:r>
                      <a:endParaRPr lang="en-US" altLang="zh-CN" sz="2400">
                        <a:solidFill>
                          <a:schemeClr val="tx1"/>
                        </a:solidFill>
                        <a:sym typeface="+mn-ea"/>
                      </a:endParaRPr>
                    </a:p>
                  </a:txBody>
                  <a:tcPr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r>
            </a:tbl>
          </a:graphicData>
        </a:graphic>
      </p:graphicFrame>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0" y="624143"/>
            <a:ext cx="12192000" cy="0"/>
          </a:xfrm>
          <a:prstGeom prst="line">
            <a:avLst/>
          </a:prstGeom>
          <a:ln w="15875">
            <a:solidFill>
              <a:srgbClr val="1F4E79"/>
            </a:solidFil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0" y="6316082"/>
            <a:ext cx="12192000" cy="580723"/>
          </a:xfrm>
          <a:prstGeom prst="rect">
            <a:avLst/>
          </a:prstGeom>
          <a:solidFill>
            <a:schemeClr val="accent5">
              <a:lumMod val="50000"/>
            </a:schemeClr>
          </a:solidFill>
          <a:ln>
            <a:noFill/>
          </a:ln>
        </p:spPr>
        <p:txBody>
          <a:bodyPr wrap="square" rtlCol="0">
            <a:spAutoFit/>
          </a:bodyPr>
          <a:lstStyle/>
          <a:p>
            <a:endParaRPr lang="zh-CN" altLang="en-US" dirty="0"/>
          </a:p>
        </p:txBody>
      </p:sp>
      <p:grpSp>
        <p:nvGrpSpPr>
          <p:cNvPr id="9" name="组合 8"/>
          <p:cNvGrpSpPr/>
          <p:nvPr/>
        </p:nvGrpSpPr>
        <p:grpSpPr>
          <a:xfrm>
            <a:off x="5311303" y="6457891"/>
            <a:ext cx="1843236" cy="400109"/>
            <a:chOff x="76140" y="6477345"/>
            <a:chExt cx="1947504" cy="400109"/>
          </a:xfrm>
        </p:grpSpPr>
        <p:pic>
          <p:nvPicPr>
            <p:cNvPr id="10" name="图片 9"/>
            <p:cNvPicPr>
              <a:picLocks noChangeAspect="1"/>
            </p:cNvPicPr>
            <p:nvPr/>
          </p:nvPicPr>
          <p:blipFill>
            <a:blip r:embed="rId1" cstate="print">
              <a:biLevel thresh="25000"/>
              <a:extLst>
                <a:ext uri="{28A0092B-C50C-407E-A947-70E740481C1C}">
                  <a14:useLocalDpi xmlns:a14="http://schemas.microsoft.com/office/drawing/2010/main" val="0"/>
                </a:ext>
              </a:extLst>
            </a:blip>
            <a:stretch>
              <a:fillRect/>
            </a:stretch>
          </p:blipFill>
          <p:spPr>
            <a:xfrm>
              <a:off x="76140" y="6477345"/>
              <a:ext cx="400109" cy="400109"/>
            </a:xfrm>
            <a:prstGeom prst="rect">
              <a:avLst/>
            </a:prstGeom>
          </p:spPr>
        </p:pic>
        <p:pic>
          <p:nvPicPr>
            <p:cNvPr id="11" name="图片 10"/>
            <p:cNvPicPr>
              <a:picLocks noChangeAspect="1"/>
            </p:cNvPicPr>
            <p:nvPr/>
          </p:nvPicPr>
          <p:blipFill rotWithShape="1">
            <a:blip r:embed="rId2">
              <a:biLevel thresh="25000"/>
            </a:blip>
            <a:srcRect l="1" t="6582" r="-25334" b="26979"/>
            <a:stretch>
              <a:fillRect/>
            </a:stretch>
          </p:blipFill>
          <p:spPr>
            <a:xfrm>
              <a:off x="414611" y="6477345"/>
              <a:ext cx="724874" cy="380655"/>
            </a:xfrm>
            <a:prstGeom prst="rect">
              <a:avLst/>
            </a:prstGeom>
          </p:spPr>
        </p:pic>
        <p:pic>
          <p:nvPicPr>
            <p:cNvPr id="12" name="图片 11"/>
            <p:cNvPicPr>
              <a:picLocks noChangeAspect="1"/>
            </p:cNvPicPr>
            <p:nvPr/>
          </p:nvPicPr>
          <p:blipFill rotWithShape="1">
            <a:blip r:embed="rId3">
              <a:biLevel thresh="25000"/>
              <a:extLst>
                <a:ext uri="{28A0092B-C50C-407E-A947-70E740481C1C}">
                  <a14:useLocalDpi xmlns:a14="http://schemas.microsoft.com/office/drawing/2010/main" val="0"/>
                </a:ext>
              </a:extLst>
            </a:blip>
            <a:srcRect l="32814" t="12432" r="55484" b="78542"/>
            <a:stretch>
              <a:fillRect/>
            </a:stretch>
          </p:blipFill>
          <p:spPr>
            <a:xfrm rot="1259126">
              <a:off x="895509" y="6508504"/>
              <a:ext cx="402920" cy="310802"/>
            </a:xfrm>
            <a:prstGeom prst="rect">
              <a:avLst/>
            </a:prstGeom>
          </p:spPr>
        </p:pic>
        <p:pic>
          <p:nvPicPr>
            <p:cNvPr id="13" name="图片 12"/>
            <p:cNvPicPr>
              <a:picLocks noChangeAspect="1"/>
            </p:cNvPicPr>
            <p:nvPr/>
          </p:nvPicPr>
          <p:blipFill rotWithShape="1">
            <a:blip r:embed="rId4" cstate="print"/>
            <a:srcRect t="-1" b="16526"/>
            <a:stretch>
              <a:fillRect/>
            </a:stretch>
          </p:blipFill>
          <p:spPr>
            <a:xfrm rot="589386">
              <a:off x="1256498" y="6481317"/>
              <a:ext cx="388026" cy="326437"/>
            </a:xfrm>
            <a:prstGeom prst="rect">
              <a:avLst/>
            </a:prstGeom>
          </p:spPr>
        </p:pic>
        <p:pic>
          <p:nvPicPr>
            <p:cNvPr id="14" name="图片 13"/>
            <p:cNvPicPr>
              <a:picLocks noChangeAspect="1"/>
            </p:cNvPicPr>
            <p:nvPr/>
          </p:nvPicPr>
          <p:blipFill rotWithShape="1">
            <a:blip r:embed="rId5" cstate="print"/>
            <a:srcRect t="18211" b="8984"/>
            <a:stretch>
              <a:fillRect/>
            </a:stretch>
          </p:blipFill>
          <p:spPr>
            <a:xfrm>
              <a:off x="1554468" y="6496881"/>
              <a:ext cx="469176" cy="341581"/>
            </a:xfrm>
            <a:prstGeom prst="rect">
              <a:avLst/>
            </a:prstGeom>
          </p:spPr>
        </p:pic>
      </p:grpSp>
      <p:pic>
        <p:nvPicPr>
          <p:cNvPr id="15" name="图片 14"/>
          <p:cNvPicPr>
            <a:picLocks noChangeAspect="1"/>
          </p:cNvPicPr>
          <p:nvPr/>
        </p:nvPicPr>
        <p:blipFill>
          <a:blip r:embed="rId6" cstate="print"/>
          <a:srcRect t="6230"/>
          <a:stretch>
            <a:fillRect/>
          </a:stretch>
        </p:blipFill>
        <p:spPr>
          <a:xfrm>
            <a:off x="10743565" y="137160"/>
            <a:ext cx="1291590" cy="544830"/>
          </a:xfrm>
          <a:prstGeom prst="rect">
            <a:avLst/>
          </a:prstGeom>
        </p:spPr>
      </p:pic>
      <p:sp>
        <p:nvSpPr>
          <p:cNvPr id="3" name="Text Box 2"/>
          <p:cNvSpPr txBox="1">
            <a:spLocks noGrp="1" noChangeArrowheads="1"/>
          </p:cNvSpPr>
          <p:nvPr>
            <p:custDataLst>
              <p:tags r:id="rId7"/>
            </p:custDataLst>
          </p:nvPr>
        </p:nvSpPr>
        <p:spPr>
          <a:xfrm>
            <a:off x="857250" y="500540"/>
            <a:ext cx="7561263" cy="645160"/>
          </a:xfrm>
          <a:prstGeom prst="rect">
            <a:avLst/>
          </a:prstGeom>
          <a:noFill/>
          <a:ln w="9525">
            <a:noFill/>
            <a:miter lim="800000"/>
          </a:ln>
          <a:effectLst/>
        </p:spPr>
        <p:txBody>
          <a:bodyPr vert="horz" wrap="square" lIns="91440" tIns="45720" rIns="91440" bIns="45720" numCol="1" anchor="ctr" anchorCtr="0" compatLnSpc="1">
            <a:spAutoFit/>
          </a:bodyPr>
          <a:lstStyle>
            <a:lvl1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2pPr>
            <a:lvl3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3pPr>
            <a:lvl4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4pPr>
            <a:lvl5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5pPr>
            <a:lvl6pPr marL="4572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6pPr>
            <a:lvl7pPr marL="9144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7pPr>
            <a:lvl8pPr marL="13716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8pPr>
            <a:lvl9pPr marL="18288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9pPr>
          </a:lstStyle>
          <a:p>
            <a:pPr marL="0" marR="0" lvl="0" indent="0" algn="ctr" defTabSz="914400" rtl="0" eaLnBrk="0" fontAlgn="base" latinLnBrk="0" hangingPunct="0">
              <a:lnSpc>
                <a:spcPct val="100000"/>
              </a:lnSpc>
              <a:spcBef>
                <a:spcPct val="50000"/>
              </a:spcBef>
              <a:spcAft>
                <a:spcPct val="0"/>
              </a:spcAft>
              <a:buClrTx/>
              <a:buSzTx/>
              <a:buFontTx/>
              <a:buNone/>
              <a:defRPr/>
            </a:pPr>
            <a:r>
              <a:rPr kumimoji="0" lang="en-US" alt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r>
              <a:rPr kumimoji="0" 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endParaRPr kumimoji="0" lang="zh-CN" sz="3600" b="1" i="0" u="none" strike="noStrike" kern="0" cap="none" spc="0" normalizeH="0" baseline="0" noProof="0" dirty="0">
              <a:ln>
                <a:noFill/>
              </a:ln>
              <a:solidFill>
                <a:srgbClr val="FF0000"/>
              </a:solidFill>
              <a:effectLst/>
              <a:uLnTx/>
              <a:uFillTx/>
              <a:latin typeface="华文楷体" panose="02010600040101010101" pitchFamily="2" charset="-122"/>
              <a:ea typeface="楷体_GB2312"/>
              <a:cs typeface="+mj-cs"/>
            </a:endParaRPr>
          </a:p>
        </p:txBody>
      </p:sp>
      <p:sp>
        <p:nvSpPr>
          <p:cNvPr id="16" name="文本框 15"/>
          <p:cNvSpPr txBox="1"/>
          <p:nvPr>
            <p:custDataLst>
              <p:tags r:id="rId8"/>
            </p:custDataLst>
          </p:nvPr>
        </p:nvSpPr>
        <p:spPr>
          <a:xfrm>
            <a:off x="0" y="50800"/>
            <a:ext cx="7917180" cy="521970"/>
          </a:xfrm>
          <a:prstGeom prst="rect">
            <a:avLst/>
          </a:prstGeom>
          <a:noFill/>
        </p:spPr>
        <p:txBody>
          <a:bodyPr wrap="square" rtlCol="0">
            <a:spAutoFit/>
          </a:bodyPr>
          <a:p>
            <a:pPr>
              <a:buClrTx/>
              <a:buSzTx/>
              <a:buFontTx/>
            </a:pPr>
            <a:r>
              <a:rPr sz="2800" dirty="0" err="1"/>
              <a:t>7.4、MATLAB在天线仿真计算的应用</a:t>
            </a:r>
            <a:endParaRPr lang="zh-CN" sz="2800" dirty="0" err="1"/>
          </a:p>
        </p:txBody>
      </p:sp>
      <p:sp>
        <p:nvSpPr>
          <p:cNvPr id="17" name="文本框 16"/>
          <p:cNvSpPr txBox="1"/>
          <p:nvPr>
            <p:custDataLst>
              <p:tags r:id="rId9"/>
            </p:custDataLst>
          </p:nvPr>
        </p:nvSpPr>
        <p:spPr>
          <a:xfrm>
            <a:off x="221615" y="649923"/>
            <a:ext cx="10313670" cy="570865"/>
          </a:xfrm>
          <a:prstGeom prst="rect">
            <a:avLst/>
          </a:prstGeom>
          <a:noFill/>
        </p:spPr>
        <p:txBody>
          <a:bodyPr wrap="square" rtlCol="0" anchor="t">
            <a:spAutoFit/>
          </a:bodyPr>
          <a:p>
            <a:pPr marL="342900" marR="0" indent="-342900" defTabSz="914400" fontAlgn="base">
              <a:lnSpc>
                <a:spcPct val="130000"/>
              </a:lnSpc>
              <a:spcBef>
                <a:spcPct val="20000"/>
              </a:spcBef>
              <a:spcAft>
                <a:spcPct val="0"/>
              </a:spcAft>
              <a:buClrTx/>
              <a:buSzTx/>
              <a:buFont typeface="Wingdings" panose="05000000000000000000" pitchFamily="2" charset="2"/>
              <a:buNone/>
              <a:defRPr/>
            </a:pPr>
            <a:r>
              <a:rPr lang="en-US" altLang="zh-CN" sz="2400" b="1" kern="0" noProof="0" dirty="0" smtClean="0">
                <a:ln>
                  <a:noFill/>
                </a:ln>
                <a:effectLst/>
                <a:uLnTx/>
                <a:uFillTx/>
                <a:latin typeface="宋体" panose="02010600030101010101" pitchFamily="2" charset="-122"/>
                <a:ea typeface="楷体_GB2312"/>
                <a:sym typeface="+mn-ea"/>
              </a:rPr>
              <a:t>7.4.10</a:t>
            </a:r>
            <a:r>
              <a:rPr lang="en-US" altLang="zh-CN" sz="2400" b="1" kern="0" noProof="0" dirty="0" smtClean="0">
                <a:latin typeface="宋体" panose="02010600030101010101" pitchFamily="2" charset="-122"/>
                <a:ea typeface="楷体_GB2312"/>
                <a:sym typeface="+mn-ea"/>
              </a:rPr>
              <a:t> </a:t>
            </a:r>
            <a:r>
              <a:rPr sz="2400" b="1" kern="0" noProof="0" dirty="0" smtClean="0">
                <a:latin typeface="宋体" panose="02010600030101010101" pitchFamily="2" charset="-122"/>
                <a:ea typeface="楷体_GB2312"/>
                <a:sym typeface="+mn-ea"/>
              </a:rPr>
              <a:t>电磁超表面的远场方向图演示</a:t>
            </a:r>
            <a:endParaRPr sz="2400" b="1" kern="0" noProof="0" dirty="0" smtClean="0">
              <a:latin typeface="宋体" panose="02010600030101010101" pitchFamily="2" charset="-122"/>
              <a:ea typeface="楷体_GB2312"/>
              <a:sym typeface="+mn-ea"/>
            </a:endParaRPr>
          </a:p>
        </p:txBody>
      </p:sp>
      <p:sp>
        <p:nvSpPr>
          <p:cNvPr id="11266" name="文本占位符 11265"/>
          <p:cNvSpPr>
            <a:spLocks noGrp="1"/>
          </p:cNvSpPr>
          <p:nvPr>
            <p:custDataLst>
              <p:tags r:id="rId10"/>
            </p:custDataLst>
          </p:nvPr>
        </p:nvSpPr>
        <p:spPr>
          <a:xfrm>
            <a:off x="411480" y="1298575"/>
            <a:ext cx="11259185" cy="4800600"/>
          </a:xfrm>
          <a:prstGeom prst="rect">
            <a:avLst/>
          </a:prstGeom>
          <a:noFill/>
          <a:ln w="9525">
            <a:noFill/>
            <a:miter/>
          </a:ln>
        </p:spPr>
        <p:txBody>
          <a:bodyPr/>
          <a:lstStyle>
            <a:lvl1pPr marL="342900" lvl="0" indent="-3429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3200" b="0" i="0" u="none" kern="1200" baseline="0">
                <a:solidFill>
                  <a:schemeClr val="tx1"/>
                </a:solidFill>
                <a:effectLst>
                  <a:outerShdw blurRad="38100" dist="38100" dir="2700000">
                    <a:srgbClr val="000000"/>
                  </a:outerShdw>
                </a:effectLst>
                <a:latin typeface="+mn-lt"/>
                <a:ea typeface="+mn-ea"/>
                <a:cs typeface="+mn-cs"/>
              </a:defRPr>
            </a:lvl1pPr>
            <a:lvl2pPr marL="742950" lvl="1" indent="-285750" algn="l" defTabSz="914400" eaLnBrk="1" fontAlgn="base" latinLnBrk="0" hangingPunct="1">
              <a:spcBef>
                <a:spcPct val="20000"/>
              </a:spcBef>
              <a:spcAft>
                <a:spcPct val="0"/>
              </a:spcAft>
              <a:buClr>
                <a:schemeClr val="accent2"/>
              </a:buClr>
              <a:buSzPct val="70000"/>
              <a:buFont typeface="Wingdings" panose="05000000000000000000" pitchFamily="2" charset="2"/>
              <a:buChar char="n"/>
              <a:defRPr sz="2800" b="0" i="0" u="none" kern="1200" baseline="0">
                <a:solidFill>
                  <a:schemeClr val="tx1"/>
                </a:solidFill>
                <a:effectLst>
                  <a:outerShdw blurRad="38100" dist="38100" dir="2700000">
                    <a:srgbClr val="000000"/>
                  </a:outerShdw>
                </a:effectLst>
                <a:latin typeface="+mn-lt"/>
                <a:ea typeface="+mn-ea"/>
                <a:cs typeface="+mn-cs"/>
              </a:defRPr>
            </a:lvl2pPr>
            <a:lvl3pPr marL="1143000" lvl="2" indent="-228600" algn="l" defTabSz="914400" eaLnBrk="1" fontAlgn="base" latinLnBrk="0" hangingPunct="1">
              <a:spcBef>
                <a:spcPct val="20000"/>
              </a:spcBef>
              <a:spcAft>
                <a:spcPct val="0"/>
              </a:spcAft>
              <a:buClr>
                <a:schemeClr val="tx2"/>
              </a:buClr>
              <a:buSzPct val="70000"/>
              <a:buFont typeface="Wingdings" panose="05000000000000000000" pitchFamily="2" charset="2"/>
              <a:buChar char="n"/>
              <a:defRPr sz="2400" b="0" i="0" u="none" kern="1200" baseline="0">
                <a:solidFill>
                  <a:schemeClr val="tx1"/>
                </a:solidFill>
                <a:effectLst>
                  <a:outerShdw blurRad="38100" dist="38100" dir="2700000">
                    <a:srgbClr val="000000"/>
                  </a:outerShdw>
                </a:effectLst>
                <a:latin typeface="+mn-lt"/>
                <a:ea typeface="+mn-ea"/>
                <a:cs typeface="+mn-cs"/>
              </a:defRPr>
            </a:lvl3pPr>
            <a:lvl4pPr marL="1600200" lvl="3" indent="-228600" algn="l" defTabSz="914400" eaLnBrk="1" fontAlgn="base" latinLnBrk="0" hangingPunct="1">
              <a:spcBef>
                <a:spcPct val="20000"/>
              </a:spcBef>
              <a:spcAft>
                <a:spcPct val="0"/>
              </a:spcAft>
              <a:buClr>
                <a:schemeClr val="accent2"/>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4pPr>
            <a:lvl5pPr marL="2057400" lvl="4"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5pPr>
            <a:lvl6pPr marL="2514600" lvl="5"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6pPr>
            <a:lvl7pPr marL="2971800" lvl="6"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7pPr>
            <a:lvl8pPr marL="3429000" lvl="7"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8pPr>
            <a:lvl9pPr marL="3886200" lvl="8"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9pPr>
          </a:lstStyle>
          <a:p>
            <a:pPr marL="0" indent="0">
              <a:lnSpc>
                <a:spcPct val="150000"/>
              </a:lnSpc>
              <a:spcBef>
                <a:spcPts val="0"/>
              </a:spcBef>
              <a:buNone/>
            </a:pPr>
            <a:r>
              <a:rPr lang="en-US" altLang="zh-CN" sz="2400" dirty="0">
                <a:effectLst/>
                <a:latin typeface="+mn-ea"/>
                <a:cs typeface="+mn-ea"/>
                <a:sym typeface="+mn-ea"/>
              </a:rPr>
              <a:t>    </a:t>
            </a:r>
            <a:r>
              <a:rPr sz="2400" dirty="0">
                <a:effectLst/>
                <a:latin typeface="+mn-ea"/>
                <a:cs typeface="+mn-ea"/>
                <a:sym typeface="+mn-ea"/>
              </a:rPr>
              <a:t>超表面可以看作是直线或平面天线阵</a:t>
            </a:r>
            <a:r>
              <a:rPr lang="zh-CN" sz="2400" dirty="0">
                <a:effectLst/>
                <a:latin typeface="+mn-ea"/>
                <a:cs typeface="+mn-ea"/>
                <a:sym typeface="+mn-ea"/>
              </a:rPr>
              <a:t>，</a:t>
            </a:r>
            <a:r>
              <a:rPr sz="2400" dirty="0">
                <a:effectLst/>
                <a:latin typeface="+mn-ea"/>
                <a:cs typeface="+mn-ea"/>
                <a:sym typeface="+mn-ea"/>
              </a:rPr>
              <a:t>与真正的有源天线阵不同的是超表面对应的天线阵是无源的</a:t>
            </a:r>
            <a:r>
              <a:rPr lang="zh-CN" sz="2400" dirty="0">
                <a:effectLst/>
                <a:latin typeface="+mn-ea"/>
                <a:cs typeface="+mn-ea"/>
                <a:sym typeface="+mn-ea"/>
              </a:rPr>
              <a:t>，</a:t>
            </a:r>
            <a:r>
              <a:rPr sz="2400" dirty="0">
                <a:effectLst/>
                <a:latin typeface="+mn-ea"/>
                <a:cs typeface="+mn-ea"/>
                <a:sym typeface="+mn-ea"/>
              </a:rPr>
              <a:t>且各个小天线间的反射相位差对天线阵的辐射起到调控作用。若超表面单元分布均匀</a:t>
            </a:r>
            <a:r>
              <a:rPr lang="zh-CN" sz="2400" dirty="0">
                <a:effectLst/>
                <a:latin typeface="+mn-ea"/>
                <a:cs typeface="+mn-ea"/>
                <a:sym typeface="+mn-ea"/>
              </a:rPr>
              <a:t>，</a:t>
            </a:r>
            <a:r>
              <a:rPr sz="2400" dirty="0">
                <a:effectLst/>
                <a:latin typeface="+mn-ea"/>
                <a:cs typeface="+mn-ea"/>
                <a:sym typeface="+mn-ea"/>
              </a:rPr>
              <a:t>则</a:t>
            </a:r>
            <a:r>
              <a:rPr lang="zh-CN" sz="2400" dirty="0">
                <a:effectLst/>
                <a:latin typeface="+mn-ea"/>
                <a:cs typeface="+mn-ea"/>
                <a:sym typeface="+mn-ea"/>
              </a:rPr>
              <a:t>入射</a:t>
            </a:r>
            <a:r>
              <a:rPr sz="2400" dirty="0">
                <a:effectLst/>
                <a:latin typeface="+mn-ea"/>
                <a:cs typeface="+mn-ea"/>
                <a:sym typeface="+mn-ea"/>
              </a:rPr>
              <a:t>波到达超表面上相邻两小天线时的波程差为</a:t>
            </a:r>
            <a:r>
              <a:rPr lang="en-US" sz="2400" dirty="0">
                <a:effectLst/>
                <a:latin typeface="+mn-ea"/>
                <a:cs typeface="+mn-ea"/>
                <a:sym typeface="+mn-ea"/>
              </a:rPr>
              <a:t>            </a:t>
            </a:r>
            <a:r>
              <a:rPr sz="2400" dirty="0">
                <a:effectLst/>
                <a:latin typeface="+mn-ea"/>
                <a:cs typeface="+mn-ea"/>
                <a:sym typeface="+mn-ea"/>
              </a:rPr>
              <a:t>相邻单元的反射相位差设为</a:t>
            </a:r>
            <a:r>
              <a:rPr lang="en-US" sz="2400" dirty="0">
                <a:effectLst/>
                <a:latin typeface="+mn-ea"/>
                <a:cs typeface="+mn-ea"/>
                <a:sym typeface="+mn-ea"/>
              </a:rPr>
              <a:t>     </a:t>
            </a:r>
            <a:r>
              <a:rPr lang="zh-CN" sz="2400" dirty="0">
                <a:effectLst/>
                <a:latin typeface="+mn-ea"/>
                <a:cs typeface="+mn-ea"/>
                <a:sym typeface="+mn-ea"/>
              </a:rPr>
              <a:t>，</a:t>
            </a:r>
            <a:r>
              <a:rPr sz="2400" dirty="0">
                <a:effectLst/>
                <a:latin typeface="+mn-ea"/>
                <a:cs typeface="+mn-ea"/>
                <a:sym typeface="+mn-ea"/>
              </a:rPr>
              <a:t>相邻两小天线反射线到达远场的波程差为</a:t>
            </a:r>
            <a:r>
              <a:rPr lang="en-US" sz="2400" dirty="0">
                <a:effectLst/>
                <a:latin typeface="+mn-ea"/>
                <a:cs typeface="+mn-ea"/>
                <a:sym typeface="+mn-ea"/>
              </a:rPr>
              <a:t>              </a:t>
            </a:r>
            <a:r>
              <a:rPr sz="2400" dirty="0">
                <a:effectLst/>
                <a:latin typeface="+mn-ea"/>
                <a:cs typeface="+mn-ea"/>
                <a:sym typeface="+mn-ea"/>
              </a:rPr>
              <a:t>。</a:t>
            </a:r>
            <a:endParaRPr sz="2400" dirty="0">
              <a:effectLst/>
              <a:latin typeface="+mn-ea"/>
              <a:cs typeface="+mn-ea"/>
              <a:sym typeface="+mn-ea"/>
            </a:endParaRPr>
          </a:p>
          <a:p>
            <a:pPr marL="0" indent="457200">
              <a:lnSpc>
                <a:spcPct val="150000"/>
              </a:lnSpc>
              <a:spcBef>
                <a:spcPts val="0"/>
              </a:spcBef>
              <a:buNone/>
            </a:pPr>
            <a:r>
              <a:rPr lang="en-US" sz="2400" dirty="0">
                <a:effectLst/>
                <a:latin typeface="+mn-ea"/>
                <a:cs typeface="+mn-ea"/>
                <a:sym typeface="+mn-ea"/>
              </a:rPr>
              <a:t>  因此</a:t>
            </a:r>
            <a:r>
              <a:rPr lang="zh-CN" altLang="en-US" sz="2400" dirty="0">
                <a:effectLst/>
                <a:latin typeface="+mn-ea"/>
                <a:cs typeface="+mn-ea"/>
                <a:sym typeface="+mn-ea"/>
              </a:rPr>
              <a:t>，</a:t>
            </a:r>
            <a:r>
              <a:rPr lang="en-US" sz="2400" dirty="0">
                <a:effectLst/>
                <a:latin typeface="+mn-ea"/>
                <a:cs typeface="+mn-ea"/>
                <a:sym typeface="+mn-ea"/>
              </a:rPr>
              <a:t>两相邻小天线到达远区的总波程差为</a:t>
            </a:r>
            <a:endParaRPr lang="en-US" sz="2400" dirty="0">
              <a:effectLst/>
              <a:latin typeface="+mn-ea"/>
              <a:cs typeface="+mn-ea"/>
              <a:sym typeface="+mn-ea"/>
            </a:endParaRPr>
          </a:p>
        </p:txBody>
      </p:sp>
      <p:sp>
        <p:nvSpPr>
          <p:cNvPr id="7" name="文本框 6"/>
          <p:cNvSpPr txBox="1"/>
          <p:nvPr>
            <p:custDataLst>
              <p:tags r:id="rId11"/>
            </p:custDataLst>
          </p:nvPr>
        </p:nvSpPr>
        <p:spPr>
          <a:xfrm>
            <a:off x="5948680" y="612775"/>
            <a:ext cx="2584450" cy="645160"/>
          </a:xfrm>
          <a:prstGeom prst="rect">
            <a:avLst/>
          </a:prstGeom>
          <a:noFill/>
        </p:spPr>
        <p:txBody>
          <a:bodyPr wrap="square" rtlCol="0" anchor="t">
            <a:spAutoFit/>
          </a:bodyPr>
          <a:p>
            <a:pPr marL="0" indent="0">
              <a:lnSpc>
                <a:spcPct val="150000"/>
              </a:lnSpc>
              <a:spcBef>
                <a:spcPts val="0"/>
              </a:spcBef>
              <a:buNone/>
            </a:pPr>
            <a:r>
              <a:rPr lang="zh-CN" sz="2400" b="1" dirty="0">
                <a:solidFill>
                  <a:srgbClr val="FF0000"/>
                </a:solidFill>
                <a:effectLst/>
                <a:latin typeface="+mn-ea"/>
                <a:cs typeface="+mn-ea"/>
                <a:sym typeface="+mn-ea"/>
              </a:rPr>
              <a:t>解析计算</a:t>
            </a:r>
            <a:endParaRPr sz="2400" b="1" dirty="0">
              <a:solidFill>
                <a:srgbClr val="FF0000"/>
              </a:solidFill>
              <a:effectLst/>
              <a:latin typeface="+mn-ea"/>
              <a:cs typeface="+mn-ea"/>
              <a:sym typeface="+mn-ea"/>
            </a:endParaRPr>
          </a:p>
        </p:txBody>
      </p:sp>
      <p:graphicFrame>
        <p:nvGraphicFramePr>
          <p:cNvPr id="2" name="对象 1">
            <a:hlinkClick r:id="" action="ppaction://ole?verb="/>
          </p:cNvPr>
          <p:cNvGraphicFramePr>
            <a:graphicFrameLocks noChangeAspect="1"/>
          </p:cNvGraphicFramePr>
          <p:nvPr/>
        </p:nvGraphicFramePr>
        <p:xfrm>
          <a:off x="10535285" y="2586990"/>
          <a:ext cx="1248000" cy="360000"/>
        </p:xfrm>
        <a:graphic>
          <a:graphicData uri="http://schemas.openxmlformats.org/presentationml/2006/ole">
            <mc:AlternateContent xmlns:mc="http://schemas.openxmlformats.org/markup-compatibility/2006">
              <mc:Choice xmlns:v="urn:schemas-microsoft-com:vml" Requires="v">
                <p:oleObj spid="_x0000_s1025" name="" r:id="rId12" imgW="660400" imgH="190500" progId="Equation.DSMT4">
                  <p:embed/>
                </p:oleObj>
              </mc:Choice>
              <mc:Fallback>
                <p:oleObj name="" r:id="rId12" imgW="660400" imgH="190500" progId="Equation.DSMT4">
                  <p:embed/>
                  <p:pic>
                    <p:nvPicPr>
                      <p:cNvPr id="0" name="图片 1024"/>
                      <p:cNvPicPr/>
                      <p:nvPr/>
                    </p:nvPicPr>
                    <p:blipFill>
                      <a:blip r:embed="rId13"/>
                      <a:stretch>
                        <a:fillRect/>
                      </a:stretch>
                    </p:blipFill>
                    <p:spPr>
                      <a:xfrm>
                        <a:off x="10535285" y="2586990"/>
                        <a:ext cx="1248000" cy="360000"/>
                      </a:xfrm>
                      <a:prstGeom prst="rect">
                        <a:avLst/>
                      </a:prstGeom>
                    </p:spPr>
                  </p:pic>
                </p:oleObj>
              </mc:Fallback>
            </mc:AlternateContent>
          </a:graphicData>
        </a:graphic>
      </p:graphicFrame>
      <p:graphicFrame>
        <p:nvGraphicFramePr>
          <p:cNvPr id="18" name="对象 17">
            <a:hlinkClick r:id="" action="ppaction://ole?verb="/>
          </p:cNvPr>
          <p:cNvGraphicFramePr>
            <a:graphicFrameLocks noChangeAspect="1"/>
          </p:cNvGraphicFramePr>
          <p:nvPr/>
        </p:nvGraphicFramePr>
        <p:xfrm>
          <a:off x="4159885" y="3191510"/>
          <a:ext cx="448615" cy="324000"/>
        </p:xfrm>
        <a:graphic>
          <a:graphicData uri="http://schemas.openxmlformats.org/presentationml/2006/ole">
            <mc:AlternateContent xmlns:mc="http://schemas.openxmlformats.org/markup-compatibility/2006">
              <mc:Choice xmlns:v="urn:schemas-microsoft-com:vml" Requires="v">
                <p:oleObj spid="_x0000_s1026" name="" r:id="rId14" imgW="228600" imgH="165100" progId="Equation.DSMT4">
                  <p:embed/>
                </p:oleObj>
              </mc:Choice>
              <mc:Fallback>
                <p:oleObj name="" r:id="rId14" imgW="228600" imgH="165100" progId="Equation.DSMT4">
                  <p:embed/>
                  <p:pic>
                    <p:nvPicPr>
                      <p:cNvPr id="0" name="图片 1025"/>
                      <p:cNvPicPr/>
                      <p:nvPr/>
                    </p:nvPicPr>
                    <p:blipFill>
                      <a:blip r:embed="rId15"/>
                      <a:stretch>
                        <a:fillRect/>
                      </a:stretch>
                    </p:blipFill>
                    <p:spPr>
                      <a:xfrm>
                        <a:off x="4159885" y="3191510"/>
                        <a:ext cx="448615" cy="324000"/>
                      </a:xfrm>
                      <a:prstGeom prst="rect">
                        <a:avLst/>
                      </a:prstGeom>
                    </p:spPr>
                  </p:pic>
                </p:oleObj>
              </mc:Fallback>
            </mc:AlternateContent>
          </a:graphicData>
        </a:graphic>
      </p:graphicFrame>
      <p:graphicFrame>
        <p:nvGraphicFramePr>
          <p:cNvPr id="19" name="对象 18">
            <a:hlinkClick r:id="" action="ppaction://ole?verb="/>
          </p:cNvPr>
          <p:cNvGraphicFramePr>
            <a:graphicFrameLocks noChangeAspect="1"/>
          </p:cNvGraphicFramePr>
          <p:nvPr>
            <p:custDataLst>
              <p:tags r:id="rId16"/>
            </p:custDataLst>
          </p:nvPr>
        </p:nvGraphicFramePr>
        <p:xfrm>
          <a:off x="10349977" y="3162913"/>
          <a:ext cx="1271905" cy="360045"/>
        </p:xfrm>
        <a:graphic>
          <a:graphicData uri="http://schemas.openxmlformats.org/presentationml/2006/ole">
            <mc:AlternateContent xmlns:mc="http://schemas.openxmlformats.org/markup-compatibility/2006">
              <mc:Choice xmlns:v="urn:schemas-microsoft-com:vml" Requires="v">
                <p:oleObj spid="_x0000_s4" name="" r:id="rId17" imgW="673100" imgH="190500" progId="Equation.DSMT4">
                  <p:embed/>
                </p:oleObj>
              </mc:Choice>
              <mc:Fallback>
                <p:oleObj name="" r:id="rId17" imgW="673100" imgH="190500" progId="Equation.DSMT4">
                  <p:embed/>
                  <p:pic>
                    <p:nvPicPr>
                      <p:cNvPr id="0" name="图片 1024"/>
                      <p:cNvPicPr/>
                      <p:nvPr/>
                    </p:nvPicPr>
                    <p:blipFill>
                      <a:blip r:embed="rId18"/>
                      <a:stretch>
                        <a:fillRect/>
                      </a:stretch>
                    </p:blipFill>
                    <p:spPr>
                      <a:xfrm>
                        <a:off x="10349977" y="3162913"/>
                        <a:ext cx="1271905" cy="360045"/>
                      </a:xfrm>
                      <a:prstGeom prst="rect">
                        <a:avLst/>
                      </a:prstGeom>
                    </p:spPr>
                  </p:pic>
                </p:oleObj>
              </mc:Fallback>
            </mc:AlternateContent>
          </a:graphicData>
        </a:graphic>
      </p:graphicFrame>
      <p:graphicFrame>
        <p:nvGraphicFramePr>
          <p:cNvPr id="20" name="对象 19">
            <a:hlinkClick r:id="" action="ppaction://ole?verb="/>
          </p:cNvPr>
          <p:cNvGraphicFramePr>
            <a:graphicFrameLocks noChangeAspect="1"/>
          </p:cNvGraphicFramePr>
          <p:nvPr/>
        </p:nvGraphicFramePr>
        <p:xfrm>
          <a:off x="3420745" y="4370705"/>
          <a:ext cx="5241599" cy="504000"/>
        </p:xfrm>
        <a:graphic>
          <a:graphicData uri="http://schemas.openxmlformats.org/presentationml/2006/ole">
            <mc:AlternateContent xmlns:mc="http://schemas.openxmlformats.org/markup-compatibility/2006">
              <mc:Choice xmlns:v="urn:schemas-microsoft-com:vml" Requires="v">
                <p:oleObj spid="_x0000_s1027" name="" r:id="rId19" imgW="1981200" imgH="190500" progId="Equation.DSMT4">
                  <p:embed/>
                </p:oleObj>
              </mc:Choice>
              <mc:Fallback>
                <p:oleObj name="" r:id="rId19" imgW="1981200" imgH="190500" progId="Equation.DSMT4">
                  <p:embed/>
                  <p:pic>
                    <p:nvPicPr>
                      <p:cNvPr id="0" name="图片 1026"/>
                      <p:cNvPicPr/>
                      <p:nvPr/>
                    </p:nvPicPr>
                    <p:blipFill>
                      <a:blip r:embed="rId20"/>
                      <a:stretch>
                        <a:fillRect/>
                      </a:stretch>
                    </p:blipFill>
                    <p:spPr>
                      <a:xfrm>
                        <a:off x="3420745" y="4370705"/>
                        <a:ext cx="5241599" cy="50400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0" y="624143"/>
            <a:ext cx="12192000" cy="0"/>
          </a:xfrm>
          <a:prstGeom prst="line">
            <a:avLst/>
          </a:prstGeom>
          <a:ln w="15875">
            <a:solidFill>
              <a:srgbClr val="1F4E79"/>
            </a:solidFil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0" y="6316082"/>
            <a:ext cx="12192000" cy="580723"/>
          </a:xfrm>
          <a:prstGeom prst="rect">
            <a:avLst/>
          </a:prstGeom>
          <a:solidFill>
            <a:schemeClr val="accent5">
              <a:lumMod val="50000"/>
            </a:schemeClr>
          </a:solidFill>
          <a:ln>
            <a:noFill/>
          </a:ln>
        </p:spPr>
        <p:txBody>
          <a:bodyPr wrap="square" rtlCol="0">
            <a:spAutoFit/>
          </a:bodyPr>
          <a:lstStyle/>
          <a:p>
            <a:endParaRPr lang="zh-CN" altLang="en-US" dirty="0"/>
          </a:p>
        </p:txBody>
      </p:sp>
      <p:grpSp>
        <p:nvGrpSpPr>
          <p:cNvPr id="9" name="组合 8"/>
          <p:cNvGrpSpPr/>
          <p:nvPr/>
        </p:nvGrpSpPr>
        <p:grpSpPr>
          <a:xfrm>
            <a:off x="5311303" y="6457891"/>
            <a:ext cx="1843236" cy="400109"/>
            <a:chOff x="76140" y="6477345"/>
            <a:chExt cx="1947504" cy="400109"/>
          </a:xfrm>
        </p:grpSpPr>
        <p:pic>
          <p:nvPicPr>
            <p:cNvPr id="10" name="图片 9"/>
            <p:cNvPicPr>
              <a:picLocks noChangeAspect="1"/>
            </p:cNvPicPr>
            <p:nvPr/>
          </p:nvPicPr>
          <p:blipFill>
            <a:blip r:embed="rId1" cstate="print">
              <a:biLevel thresh="25000"/>
              <a:extLst>
                <a:ext uri="{28A0092B-C50C-407E-A947-70E740481C1C}">
                  <a14:useLocalDpi xmlns:a14="http://schemas.microsoft.com/office/drawing/2010/main" val="0"/>
                </a:ext>
              </a:extLst>
            </a:blip>
            <a:stretch>
              <a:fillRect/>
            </a:stretch>
          </p:blipFill>
          <p:spPr>
            <a:xfrm>
              <a:off x="76140" y="6477345"/>
              <a:ext cx="400109" cy="400109"/>
            </a:xfrm>
            <a:prstGeom prst="rect">
              <a:avLst/>
            </a:prstGeom>
          </p:spPr>
        </p:pic>
        <p:pic>
          <p:nvPicPr>
            <p:cNvPr id="11" name="图片 10"/>
            <p:cNvPicPr>
              <a:picLocks noChangeAspect="1"/>
            </p:cNvPicPr>
            <p:nvPr/>
          </p:nvPicPr>
          <p:blipFill rotWithShape="1">
            <a:blip r:embed="rId2">
              <a:biLevel thresh="25000"/>
            </a:blip>
            <a:srcRect l="1" t="6582" r="-25334" b="26979"/>
            <a:stretch>
              <a:fillRect/>
            </a:stretch>
          </p:blipFill>
          <p:spPr>
            <a:xfrm>
              <a:off x="414611" y="6477345"/>
              <a:ext cx="724874" cy="380655"/>
            </a:xfrm>
            <a:prstGeom prst="rect">
              <a:avLst/>
            </a:prstGeom>
          </p:spPr>
        </p:pic>
        <p:pic>
          <p:nvPicPr>
            <p:cNvPr id="12" name="图片 11"/>
            <p:cNvPicPr>
              <a:picLocks noChangeAspect="1"/>
            </p:cNvPicPr>
            <p:nvPr/>
          </p:nvPicPr>
          <p:blipFill rotWithShape="1">
            <a:blip r:embed="rId3">
              <a:biLevel thresh="25000"/>
              <a:extLst>
                <a:ext uri="{28A0092B-C50C-407E-A947-70E740481C1C}">
                  <a14:useLocalDpi xmlns:a14="http://schemas.microsoft.com/office/drawing/2010/main" val="0"/>
                </a:ext>
              </a:extLst>
            </a:blip>
            <a:srcRect l="32814" t="12432" r="55484" b="78542"/>
            <a:stretch>
              <a:fillRect/>
            </a:stretch>
          </p:blipFill>
          <p:spPr>
            <a:xfrm rot="1259126">
              <a:off x="895509" y="6508504"/>
              <a:ext cx="402920" cy="310802"/>
            </a:xfrm>
            <a:prstGeom prst="rect">
              <a:avLst/>
            </a:prstGeom>
          </p:spPr>
        </p:pic>
        <p:pic>
          <p:nvPicPr>
            <p:cNvPr id="13" name="图片 12"/>
            <p:cNvPicPr>
              <a:picLocks noChangeAspect="1"/>
            </p:cNvPicPr>
            <p:nvPr/>
          </p:nvPicPr>
          <p:blipFill rotWithShape="1">
            <a:blip r:embed="rId4" cstate="print"/>
            <a:srcRect t="-1" b="16526"/>
            <a:stretch>
              <a:fillRect/>
            </a:stretch>
          </p:blipFill>
          <p:spPr>
            <a:xfrm rot="589386">
              <a:off x="1256498" y="6481317"/>
              <a:ext cx="388026" cy="326437"/>
            </a:xfrm>
            <a:prstGeom prst="rect">
              <a:avLst/>
            </a:prstGeom>
          </p:spPr>
        </p:pic>
        <p:pic>
          <p:nvPicPr>
            <p:cNvPr id="14" name="图片 13"/>
            <p:cNvPicPr>
              <a:picLocks noChangeAspect="1"/>
            </p:cNvPicPr>
            <p:nvPr/>
          </p:nvPicPr>
          <p:blipFill rotWithShape="1">
            <a:blip r:embed="rId5" cstate="print"/>
            <a:srcRect t="18211" b="8984"/>
            <a:stretch>
              <a:fillRect/>
            </a:stretch>
          </p:blipFill>
          <p:spPr>
            <a:xfrm>
              <a:off x="1554468" y="6496881"/>
              <a:ext cx="469176" cy="341581"/>
            </a:xfrm>
            <a:prstGeom prst="rect">
              <a:avLst/>
            </a:prstGeom>
          </p:spPr>
        </p:pic>
      </p:grpSp>
      <p:pic>
        <p:nvPicPr>
          <p:cNvPr id="15" name="图片 14"/>
          <p:cNvPicPr>
            <a:picLocks noChangeAspect="1"/>
          </p:cNvPicPr>
          <p:nvPr/>
        </p:nvPicPr>
        <p:blipFill>
          <a:blip r:embed="rId6" cstate="print"/>
          <a:srcRect t="6230"/>
          <a:stretch>
            <a:fillRect/>
          </a:stretch>
        </p:blipFill>
        <p:spPr>
          <a:xfrm>
            <a:off x="10743565" y="137160"/>
            <a:ext cx="1291590" cy="544830"/>
          </a:xfrm>
          <a:prstGeom prst="rect">
            <a:avLst/>
          </a:prstGeom>
        </p:spPr>
      </p:pic>
      <p:sp>
        <p:nvSpPr>
          <p:cNvPr id="3" name="Text Box 2"/>
          <p:cNvSpPr txBox="1">
            <a:spLocks noGrp="1" noChangeArrowheads="1"/>
          </p:cNvSpPr>
          <p:nvPr>
            <p:custDataLst>
              <p:tags r:id="rId7"/>
            </p:custDataLst>
          </p:nvPr>
        </p:nvSpPr>
        <p:spPr>
          <a:xfrm>
            <a:off x="857250" y="500540"/>
            <a:ext cx="7561263" cy="645160"/>
          </a:xfrm>
          <a:prstGeom prst="rect">
            <a:avLst/>
          </a:prstGeom>
          <a:noFill/>
          <a:ln w="9525">
            <a:noFill/>
            <a:miter lim="800000"/>
          </a:ln>
          <a:effectLst/>
        </p:spPr>
        <p:txBody>
          <a:bodyPr vert="horz" wrap="square" lIns="91440" tIns="45720" rIns="91440" bIns="45720" numCol="1" anchor="ctr" anchorCtr="0" compatLnSpc="1">
            <a:spAutoFit/>
          </a:bodyPr>
          <a:lstStyle>
            <a:lvl1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2pPr>
            <a:lvl3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3pPr>
            <a:lvl4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4pPr>
            <a:lvl5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5pPr>
            <a:lvl6pPr marL="4572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6pPr>
            <a:lvl7pPr marL="9144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7pPr>
            <a:lvl8pPr marL="13716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8pPr>
            <a:lvl9pPr marL="18288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9pPr>
          </a:lstStyle>
          <a:p>
            <a:pPr marL="0" marR="0" lvl="0" indent="0" algn="ctr" defTabSz="914400" rtl="0" eaLnBrk="0" fontAlgn="base" latinLnBrk="0" hangingPunct="0">
              <a:lnSpc>
                <a:spcPct val="100000"/>
              </a:lnSpc>
              <a:spcBef>
                <a:spcPct val="50000"/>
              </a:spcBef>
              <a:spcAft>
                <a:spcPct val="0"/>
              </a:spcAft>
              <a:buClrTx/>
              <a:buSzTx/>
              <a:buFontTx/>
              <a:buNone/>
              <a:defRPr/>
            </a:pPr>
            <a:r>
              <a:rPr kumimoji="0" lang="en-US" alt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r>
              <a:rPr kumimoji="0" 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endParaRPr kumimoji="0" lang="zh-CN" sz="3600" b="1" i="0" u="none" strike="noStrike" kern="0" cap="none" spc="0" normalizeH="0" baseline="0" noProof="0" dirty="0">
              <a:ln>
                <a:noFill/>
              </a:ln>
              <a:solidFill>
                <a:srgbClr val="FF0000"/>
              </a:solidFill>
              <a:effectLst/>
              <a:uLnTx/>
              <a:uFillTx/>
              <a:latin typeface="华文楷体" panose="02010600040101010101" pitchFamily="2" charset="-122"/>
              <a:ea typeface="楷体_GB2312"/>
              <a:cs typeface="+mj-cs"/>
            </a:endParaRPr>
          </a:p>
        </p:txBody>
      </p:sp>
      <p:sp>
        <p:nvSpPr>
          <p:cNvPr id="16" name="文本框 15"/>
          <p:cNvSpPr txBox="1"/>
          <p:nvPr>
            <p:custDataLst>
              <p:tags r:id="rId8"/>
            </p:custDataLst>
          </p:nvPr>
        </p:nvSpPr>
        <p:spPr>
          <a:xfrm>
            <a:off x="0" y="50800"/>
            <a:ext cx="7917180" cy="521970"/>
          </a:xfrm>
          <a:prstGeom prst="rect">
            <a:avLst/>
          </a:prstGeom>
          <a:noFill/>
        </p:spPr>
        <p:txBody>
          <a:bodyPr wrap="square" rtlCol="0">
            <a:spAutoFit/>
          </a:bodyPr>
          <a:p>
            <a:pPr>
              <a:buClrTx/>
              <a:buSzTx/>
              <a:buFontTx/>
            </a:pPr>
            <a:r>
              <a:rPr sz="2800" dirty="0" err="1"/>
              <a:t>7.4、MATLAB在天线仿真计算的应用</a:t>
            </a:r>
            <a:endParaRPr lang="zh-CN" sz="2800" dirty="0" err="1"/>
          </a:p>
        </p:txBody>
      </p:sp>
      <p:sp>
        <p:nvSpPr>
          <p:cNvPr id="17" name="文本框 16"/>
          <p:cNvSpPr txBox="1"/>
          <p:nvPr>
            <p:custDataLst>
              <p:tags r:id="rId9"/>
            </p:custDataLst>
          </p:nvPr>
        </p:nvSpPr>
        <p:spPr>
          <a:xfrm>
            <a:off x="221615" y="649923"/>
            <a:ext cx="10313670" cy="570865"/>
          </a:xfrm>
          <a:prstGeom prst="rect">
            <a:avLst/>
          </a:prstGeom>
          <a:noFill/>
        </p:spPr>
        <p:txBody>
          <a:bodyPr wrap="square" rtlCol="0" anchor="t">
            <a:spAutoFit/>
          </a:bodyPr>
          <a:p>
            <a:pPr marL="342900" marR="0" indent="-342900" defTabSz="914400" fontAlgn="base">
              <a:lnSpc>
                <a:spcPct val="130000"/>
              </a:lnSpc>
              <a:spcBef>
                <a:spcPct val="20000"/>
              </a:spcBef>
              <a:spcAft>
                <a:spcPct val="0"/>
              </a:spcAft>
              <a:buClrTx/>
              <a:buSzTx/>
              <a:buFont typeface="Wingdings" panose="05000000000000000000" pitchFamily="2" charset="2"/>
              <a:buNone/>
              <a:defRPr/>
            </a:pPr>
            <a:r>
              <a:rPr lang="en-US" altLang="zh-CN" sz="2400" b="1" kern="0" noProof="0" dirty="0" smtClean="0">
                <a:ln>
                  <a:noFill/>
                </a:ln>
                <a:effectLst/>
                <a:uLnTx/>
                <a:uFillTx/>
                <a:latin typeface="宋体" panose="02010600030101010101" pitchFamily="2" charset="-122"/>
                <a:ea typeface="楷体_GB2312"/>
                <a:sym typeface="+mn-ea"/>
              </a:rPr>
              <a:t>7.4.10</a:t>
            </a:r>
            <a:r>
              <a:rPr lang="en-US" altLang="zh-CN" sz="2400" b="1" kern="0" noProof="0" dirty="0" smtClean="0">
                <a:latin typeface="宋体" panose="02010600030101010101" pitchFamily="2" charset="-122"/>
                <a:ea typeface="楷体_GB2312"/>
                <a:sym typeface="+mn-ea"/>
              </a:rPr>
              <a:t> </a:t>
            </a:r>
            <a:r>
              <a:rPr sz="2400" b="1" kern="0" noProof="0" dirty="0" smtClean="0">
                <a:latin typeface="宋体" panose="02010600030101010101" pitchFamily="2" charset="-122"/>
                <a:ea typeface="楷体_GB2312"/>
                <a:sym typeface="+mn-ea"/>
              </a:rPr>
              <a:t>电磁超表面的远场方向图演示</a:t>
            </a:r>
            <a:endParaRPr sz="2400" b="1" kern="0" noProof="0" dirty="0" smtClean="0">
              <a:latin typeface="宋体" panose="02010600030101010101" pitchFamily="2" charset="-122"/>
              <a:ea typeface="楷体_GB2312"/>
              <a:sym typeface="+mn-ea"/>
            </a:endParaRPr>
          </a:p>
        </p:txBody>
      </p:sp>
      <p:sp>
        <p:nvSpPr>
          <p:cNvPr id="11266" name="文本占位符 11265"/>
          <p:cNvSpPr>
            <a:spLocks noGrp="1"/>
          </p:cNvSpPr>
          <p:nvPr>
            <p:custDataLst>
              <p:tags r:id="rId10"/>
            </p:custDataLst>
          </p:nvPr>
        </p:nvSpPr>
        <p:spPr>
          <a:xfrm>
            <a:off x="411480" y="1298575"/>
            <a:ext cx="11259185" cy="4800600"/>
          </a:xfrm>
          <a:prstGeom prst="rect">
            <a:avLst/>
          </a:prstGeom>
          <a:noFill/>
          <a:ln w="9525">
            <a:noFill/>
            <a:miter/>
          </a:ln>
        </p:spPr>
        <p:txBody>
          <a:bodyPr/>
          <a:lstStyle>
            <a:lvl1pPr marL="342900" lvl="0" indent="-3429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3200" b="0" i="0" u="none" kern="1200" baseline="0">
                <a:solidFill>
                  <a:schemeClr val="tx1"/>
                </a:solidFill>
                <a:effectLst>
                  <a:outerShdw blurRad="38100" dist="38100" dir="2700000">
                    <a:srgbClr val="000000"/>
                  </a:outerShdw>
                </a:effectLst>
                <a:latin typeface="+mn-lt"/>
                <a:ea typeface="+mn-ea"/>
                <a:cs typeface="+mn-cs"/>
              </a:defRPr>
            </a:lvl1pPr>
            <a:lvl2pPr marL="742950" lvl="1" indent="-285750" algn="l" defTabSz="914400" eaLnBrk="1" fontAlgn="base" latinLnBrk="0" hangingPunct="1">
              <a:spcBef>
                <a:spcPct val="20000"/>
              </a:spcBef>
              <a:spcAft>
                <a:spcPct val="0"/>
              </a:spcAft>
              <a:buClr>
                <a:schemeClr val="accent2"/>
              </a:buClr>
              <a:buSzPct val="70000"/>
              <a:buFont typeface="Wingdings" panose="05000000000000000000" pitchFamily="2" charset="2"/>
              <a:buChar char="n"/>
              <a:defRPr sz="2800" b="0" i="0" u="none" kern="1200" baseline="0">
                <a:solidFill>
                  <a:schemeClr val="tx1"/>
                </a:solidFill>
                <a:effectLst>
                  <a:outerShdw blurRad="38100" dist="38100" dir="2700000">
                    <a:srgbClr val="000000"/>
                  </a:outerShdw>
                </a:effectLst>
                <a:latin typeface="+mn-lt"/>
                <a:ea typeface="+mn-ea"/>
                <a:cs typeface="+mn-cs"/>
              </a:defRPr>
            </a:lvl2pPr>
            <a:lvl3pPr marL="1143000" lvl="2" indent="-228600" algn="l" defTabSz="914400" eaLnBrk="1" fontAlgn="base" latinLnBrk="0" hangingPunct="1">
              <a:spcBef>
                <a:spcPct val="20000"/>
              </a:spcBef>
              <a:spcAft>
                <a:spcPct val="0"/>
              </a:spcAft>
              <a:buClr>
                <a:schemeClr val="tx2"/>
              </a:buClr>
              <a:buSzPct val="70000"/>
              <a:buFont typeface="Wingdings" panose="05000000000000000000" pitchFamily="2" charset="2"/>
              <a:buChar char="n"/>
              <a:defRPr sz="2400" b="0" i="0" u="none" kern="1200" baseline="0">
                <a:solidFill>
                  <a:schemeClr val="tx1"/>
                </a:solidFill>
                <a:effectLst>
                  <a:outerShdw blurRad="38100" dist="38100" dir="2700000">
                    <a:srgbClr val="000000"/>
                  </a:outerShdw>
                </a:effectLst>
                <a:latin typeface="+mn-lt"/>
                <a:ea typeface="+mn-ea"/>
                <a:cs typeface="+mn-cs"/>
              </a:defRPr>
            </a:lvl3pPr>
            <a:lvl4pPr marL="1600200" lvl="3" indent="-228600" algn="l" defTabSz="914400" eaLnBrk="1" fontAlgn="base" latinLnBrk="0" hangingPunct="1">
              <a:spcBef>
                <a:spcPct val="20000"/>
              </a:spcBef>
              <a:spcAft>
                <a:spcPct val="0"/>
              </a:spcAft>
              <a:buClr>
                <a:schemeClr val="accent2"/>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4pPr>
            <a:lvl5pPr marL="2057400" lvl="4"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5pPr>
            <a:lvl6pPr marL="2514600" lvl="5"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6pPr>
            <a:lvl7pPr marL="2971800" lvl="6"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7pPr>
            <a:lvl8pPr marL="3429000" lvl="7"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8pPr>
            <a:lvl9pPr marL="3886200" lvl="8"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9pPr>
          </a:lstStyle>
          <a:p>
            <a:pPr marL="0" indent="0">
              <a:lnSpc>
                <a:spcPct val="150000"/>
              </a:lnSpc>
              <a:spcBef>
                <a:spcPts val="0"/>
              </a:spcBef>
              <a:buNone/>
            </a:pPr>
            <a:r>
              <a:rPr lang="en-US" altLang="zh-CN" sz="2400" dirty="0">
                <a:effectLst/>
                <a:latin typeface="+mn-ea"/>
                <a:cs typeface="+mn-ea"/>
                <a:sym typeface="+mn-ea"/>
              </a:rPr>
              <a:t>    </a:t>
            </a:r>
            <a:r>
              <a:rPr sz="2400" dirty="0">
                <a:effectLst/>
                <a:latin typeface="+mn-ea"/>
                <a:cs typeface="+mn-ea"/>
                <a:sym typeface="+mn-ea"/>
              </a:rPr>
              <a:t>整理可得</a:t>
            </a:r>
            <a:endParaRPr sz="2400" dirty="0">
              <a:effectLst/>
              <a:latin typeface="+mn-ea"/>
              <a:cs typeface="+mn-ea"/>
              <a:sym typeface="+mn-ea"/>
            </a:endParaRPr>
          </a:p>
          <a:p>
            <a:pPr marL="0" indent="0">
              <a:lnSpc>
                <a:spcPct val="150000"/>
              </a:lnSpc>
              <a:spcBef>
                <a:spcPts val="0"/>
              </a:spcBef>
              <a:buNone/>
            </a:pPr>
            <a:endParaRPr sz="2400" dirty="0">
              <a:effectLst/>
              <a:latin typeface="+mn-ea"/>
              <a:cs typeface="+mn-ea"/>
              <a:sym typeface="+mn-ea"/>
            </a:endParaRPr>
          </a:p>
          <a:p>
            <a:pPr marL="0" indent="0">
              <a:lnSpc>
                <a:spcPct val="150000"/>
              </a:lnSpc>
              <a:spcBef>
                <a:spcPts val="0"/>
              </a:spcBef>
              <a:buNone/>
            </a:pPr>
            <a:r>
              <a:rPr lang="en-US" altLang="zh-CN" sz="2400" dirty="0">
                <a:effectLst/>
                <a:latin typeface="+mn-ea"/>
                <a:cs typeface="+mn-ea"/>
                <a:sym typeface="+mn-ea"/>
              </a:rPr>
              <a:t>    此即为广义斯奈尔反射定律。</a:t>
            </a:r>
            <a:endParaRPr lang="en-US" altLang="zh-CN" sz="2400" dirty="0">
              <a:effectLst/>
              <a:latin typeface="+mn-ea"/>
              <a:cs typeface="+mn-ea"/>
              <a:sym typeface="+mn-ea"/>
            </a:endParaRPr>
          </a:p>
          <a:p>
            <a:pPr marL="0" indent="0">
              <a:lnSpc>
                <a:spcPct val="150000"/>
              </a:lnSpc>
              <a:spcBef>
                <a:spcPts val="0"/>
              </a:spcBef>
              <a:buNone/>
            </a:pPr>
            <a:r>
              <a:rPr lang="en-US" altLang="zh-CN" sz="2400" dirty="0">
                <a:effectLst/>
                <a:latin typeface="+mn-ea"/>
                <a:cs typeface="+mn-ea"/>
                <a:sym typeface="+mn-ea"/>
              </a:rPr>
              <a:t>    </a:t>
            </a:r>
            <a:r>
              <a:rPr sz="2400" dirty="0">
                <a:effectLst/>
                <a:latin typeface="+mn-ea"/>
                <a:cs typeface="+mn-ea"/>
                <a:sym typeface="+mn-ea"/>
              </a:rPr>
              <a:t>对于反射型超表面,在典型情况下</a:t>
            </a:r>
            <a:r>
              <a:rPr lang="zh-CN" sz="2400" dirty="0">
                <a:effectLst/>
                <a:latin typeface="+mn-ea"/>
                <a:cs typeface="+mn-ea"/>
                <a:sym typeface="+mn-ea"/>
              </a:rPr>
              <a:t>，</a:t>
            </a:r>
            <a:r>
              <a:rPr sz="2400" dirty="0">
                <a:effectLst/>
                <a:latin typeface="+mn-ea"/>
                <a:cs typeface="+mn-ea"/>
                <a:sym typeface="+mn-ea"/>
              </a:rPr>
              <a:t>可以设置一种“人工原子”的反射相位为 0</a:t>
            </a:r>
            <a:r>
              <a:rPr lang="zh-CN" sz="2400" dirty="0">
                <a:effectLst/>
                <a:latin typeface="+mn-ea"/>
                <a:cs typeface="+mn-ea"/>
                <a:sym typeface="+mn-ea"/>
              </a:rPr>
              <a:t>，</a:t>
            </a:r>
            <a:r>
              <a:rPr sz="2400" dirty="0">
                <a:effectLst/>
                <a:latin typeface="+mn-ea"/>
                <a:cs typeface="+mn-ea"/>
                <a:sym typeface="+mn-ea"/>
              </a:rPr>
              <a:t>而另外</a:t>
            </a:r>
            <a:r>
              <a:rPr lang="zh-CN" sz="2400" dirty="0">
                <a:effectLst/>
                <a:latin typeface="+mn-ea"/>
                <a:cs typeface="+mn-ea"/>
                <a:sym typeface="+mn-ea"/>
              </a:rPr>
              <a:t>一</a:t>
            </a:r>
            <a:r>
              <a:rPr sz="2400" dirty="0">
                <a:effectLst/>
                <a:latin typeface="+mn-ea"/>
                <a:cs typeface="+mn-ea"/>
                <a:sym typeface="+mn-ea"/>
              </a:rPr>
              <a:t>种单元结构的反射相位为</a:t>
            </a:r>
            <a:r>
              <a:rPr lang="en-US" sz="2400" dirty="0">
                <a:effectLst/>
                <a:latin typeface="+mn-ea"/>
                <a:cs typeface="+mn-ea"/>
                <a:sym typeface="+mn-ea"/>
              </a:rPr>
              <a:t>π</a:t>
            </a:r>
            <a:r>
              <a:rPr sz="2400" dirty="0">
                <a:effectLst/>
                <a:latin typeface="+mn-ea"/>
                <a:cs typeface="+mn-ea"/>
                <a:sym typeface="+mn-ea"/>
              </a:rPr>
              <a:t>。对这两种单元结构进行适当的排列</a:t>
            </a:r>
            <a:r>
              <a:rPr lang="zh-CN" sz="2400" dirty="0">
                <a:effectLst/>
                <a:latin typeface="+mn-ea"/>
                <a:cs typeface="+mn-ea"/>
                <a:sym typeface="+mn-ea"/>
              </a:rPr>
              <a:t>，</a:t>
            </a:r>
            <a:r>
              <a:rPr sz="2400" dirty="0">
                <a:effectLst/>
                <a:latin typeface="+mn-ea"/>
                <a:cs typeface="+mn-ea"/>
                <a:sym typeface="+mn-ea"/>
              </a:rPr>
              <a:t>即可实现特定功能。</a:t>
            </a:r>
            <a:endParaRPr sz="2400" dirty="0">
              <a:effectLst/>
              <a:latin typeface="+mn-ea"/>
              <a:cs typeface="+mn-ea"/>
              <a:sym typeface="+mn-ea"/>
            </a:endParaRPr>
          </a:p>
        </p:txBody>
      </p:sp>
      <p:sp>
        <p:nvSpPr>
          <p:cNvPr id="7" name="文本框 6"/>
          <p:cNvSpPr txBox="1"/>
          <p:nvPr>
            <p:custDataLst>
              <p:tags r:id="rId11"/>
            </p:custDataLst>
          </p:nvPr>
        </p:nvSpPr>
        <p:spPr>
          <a:xfrm>
            <a:off x="5948680" y="612775"/>
            <a:ext cx="2584450" cy="645160"/>
          </a:xfrm>
          <a:prstGeom prst="rect">
            <a:avLst/>
          </a:prstGeom>
          <a:noFill/>
        </p:spPr>
        <p:txBody>
          <a:bodyPr wrap="square" rtlCol="0" anchor="t">
            <a:spAutoFit/>
          </a:bodyPr>
          <a:p>
            <a:pPr marL="0" indent="0">
              <a:lnSpc>
                <a:spcPct val="150000"/>
              </a:lnSpc>
              <a:spcBef>
                <a:spcPts val="0"/>
              </a:spcBef>
              <a:buNone/>
            </a:pPr>
            <a:r>
              <a:rPr lang="zh-CN" sz="2400" b="1" dirty="0">
                <a:solidFill>
                  <a:srgbClr val="FF0000"/>
                </a:solidFill>
                <a:effectLst/>
                <a:latin typeface="+mn-ea"/>
                <a:cs typeface="+mn-ea"/>
                <a:sym typeface="+mn-ea"/>
              </a:rPr>
              <a:t>解析计算</a:t>
            </a:r>
            <a:endParaRPr sz="2400" b="1" dirty="0">
              <a:solidFill>
                <a:srgbClr val="FF0000"/>
              </a:solidFill>
              <a:effectLst/>
              <a:latin typeface="+mn-ea"/>
              <a:cs typeface="+mn-ea"/>
              <a:sym typeface="+mn-ea"/>
            </a:endParaRPr>
          </a:p>
        </p:txBody>
      </p:sp>
      <p:graphicFrame>
        <p:nvGraphicFramePr>
          <p:cNvPr id="6" name="对象 5">
            <a:hlinkClick r:id="" action="ppaction://ole?verb="/>
          </p:cNvPr>
          <p:cNvGraphicFramePr>
            <a:graphicFrameLocks noChangeAspect="1"/>
          </p:cNvGraphicFramePr>
          <p:nvPr/>
        </p:nvGraphicFramePr>
        <p:xfrm>
          <a:off x="4367530" y="1759585"/>
          <a:ext cx="3214286" cy="720000"/>
        </p:xfrm>
        <a:graphic>
          <a:graphicData uri="http://schemas.openxmlformats.org/presentationml/2006/ole">
            <mc:AlternateContent xmlns:mc="http://schemas.openxmlformats.org/markup-compatibility/2006">
              <mc:Choice xmlns:v="urn:schemas-microsoft-com:vml" Requires="v">
                <p:oleObj spid="_x0000_s2049" name="" r:id="rId12" imgW="1587500" imgH="355600" progId="Equation.DSMT4">
                  <p:embed/>
                </p:oleObj>
              </mc:Choice>
              <mc:Fallback>
                <p:oleObj name="" r:id="rId12" imgW="1587500" imgH="355600" progId="Equation.DSMT4">
                  <p:embed/>
                  <p:pic>
                    <p:nvPicPr>
                      <p:cNvPr id="0" name="图片 2048"/>
                      <p:cNvPicPr/>
                      <p:nvPr/>
                    </p:nvPicPr>
                    <p:blipFill>
                      <a:blip r:embed="rId13"/>
                      <a:stretch>
                        <a:fillRect/>
                      </a:stretch>
                    </p:blipFill>
                    <p:spPr>
                      <a:xfrm>
                        <a:off x="4367530" y="1759585"/>
                        <a:ext cx="3214286" cy="72000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0" y="624143"/>
            <a:ext cx="12192000" cy="0"/>
          </a:xfrm>
          <a:prstGeom prst="line">
            <a:avLst/>
          </a:prstGeom>
          <a:ln w="15875">
            <a:solidFill>
              <a:srgbClr val="1F4E79"/>
            </a:solidFil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0" y="6316082"/>
            <a:ext cx="12192000" cy="580723"/>
          </a:xfrm>
          <a:prstGeom prst="rect">
            <a:avLst/>
          </a:prstGeom>
          <a:solidFill>
            <a:schemeClr val="accent5">
              <a:lumMod val="50000"/>
            </a:schemeClr>
          </a:solidFill>
          <a:ln>
            <a:noFill/>
          </a:ln>
        </p:spPr>
        <p:txBody>
          <a:bodyPr wrap="square" rtlCol="0">
            <a:spAutoFit/>
          </a:bodyPr>
          <a:lstStyle/>
          <a:p>
            <a:endParaRPr lang="zh-CN" altLang="en-US" dirty="0"/>
          </a:p>
        </p:txBody>
      </p:sp>
      <p:grpSp>
        <p:nvGrpSpPr>
          <p:cNvPr id="9" name="组合 8"/>
          <p:cNvGrpSpPr/>
          <p:nvPr/>
        </p:nvGrpSpPr>
        <p:grpSpPr>
          <a:xfrm>
            <a:off x="5311303" y="6457891"/>
            <a:ext cx="1843236" cy="400109"/>
            <a:chOff x="76140" y="6477345"/>
            <a:chExt cx="1947504" cy="400109"/>
          </a:xfrm>
        </p:grpSpPr>
        <p:pic>
          <p:nvPicPr>
            <p:cNvPr id="10" name="图片 9"/>
            <p:cNvPicPr>
              <a:picLocks noChangeAspect="1"/>
            </p:cNvPicPr>
            <p:nvPr/>
          </p:nvPicPr>
          <p:blipFill>
            <a:blip r:embed="rId1" cstate="print">
              <a:biLevel thresh="25000"/>
              <a:extLst>
                <a:ext uri="{28A0092B-C50C-407E-A947-70E740481C1C}">
                  <a14:useLocalDpi xmlns:a14="http://schemas.microsoft.com/office/drawing/2010/main" val="0"/>
                </a:ext>
              </a:extLst>
            </a:blip>
            <a:stretch>
              <a:fillRect/>
            </a:stretch>
          </p:blipFill>
          <p:spPr>
            <a:xfrm>
              <a:off x="76140" y="6477345"/>
              <a:ext cx="400109" cy="400109"/>
            </a:xfrm>
            <a:prstGeom prst="rect">
              <a:avLst/>
            </a:prstGeom>
          </p:spPr>
        </p:pic>
        <p:pic>
          <p:nvPicPr>
            <p:cNvPr id="11" name="图片 10"/>
            <p:cNvPicPr>
              <a:picLocks noChangeAspect="1"/>
            </p:cNvPicPr>
            <p:nvPr/>
          </p:nvPicPr>
          <p:blipFill rotWithShape="1">
            <a:blip r:embed="rId2">
              <a:biLevel thresh="25000"/>
            </a:blip>
            <a:srcRect l="1" t="6582" r="-25334" b="26979"/>
            <a:stretch>
              <a:fillRect/>
            </a:stretch>
          </p:blipFill>
          <p:spPr>
            <a:xfrm>
              <a:off x="414611" y="6477345"/>
              <a:ext cx="724874" cy="380655"/>
            </a:xfrm>
            <a:prstGeom prst="rect">
              <a:avLst/>
            </a:prstGeom>
          </p:spPr>
        </p:pic>
        <p:pic>
          <p:nvPicPr>
            <p:cNvPr id="12" name="图片 11"/>
            <p:cNvPicPr>
              <a:picLocks noChangeAspect="1"/>
            </p:cNvPicPr>
            <p:nvPr/>
          </p:nvPicPr>
          <p:blipFill rotWithShape="1">
            <a:blip r:embed="rId3">
              <a:biLevel thresh="25000"/>
              <a:extLst>
                <a:ext uri="{28A0092B-C50C-407E-A947-70E740481C1C}">
                  <a14:useLocalDpi xmlns:a14="http://schemas.microsoft.com/office/drawing/2010/main" val="0"/>
                </a:ext>
              </a:extLst>
            </a:blip>
            <a:srcRect l="32814" t="12432" r="55484" b="78542"/>
            <a:stretch>
              <a:fillRect/>
            </a:stretch>
          </p:blipFill>
          <p:spPr>
            <a:xfrm rot="1259126">
              <a:off x="895509" y="6508504"/>
              <a:ext cx="402920" cy="310802"/>
            </a:xfrm>
            <a:prstGeom prst="rect">
              <a:avLst/>
            </a:prstGeom>
          </p:spPr>
        </p:pic>
        <p:pic>
          <p:nvPicPr>
            <p:cNvPr id="13" name="图片 12"/>
            <p:cNvPicPr>
              <a:picLocks noChangeAspect="1"/>
            </p:cNvPicPr>
            <p:nvPr/>
          </p:nvPicPr>
          <p:blipFill rotWithShape="1">
            <a:blip r:embed="rId4" cstate="print"/>
            <a:srcRect t="-1" b="16526"/>
            <a:stretch>
              <a:fillRect/>
            </a:stretch>
          </p:blipFill>
          <p:spPr>
            <a:xfrm rot="589386">
              <a:off x="1256498" y="6481317"/>
              <a:ext cx="388026" cy="326437"/>
            </a:xfrm>
            <a:prstGeom prst="rect">
              <a:avLst/>
            </a:prstGeom>
          </p:spPr>
        </p:pic>
        <p:pic>
          <p:nvPicPr>
            <p:cNvPr id="14" name="图片 13"/>
            <p:cNvPicPr>
              <a:picLocks noChangeAspect="1"/>
            </p:cNvPicPr>
            <p:nvPr/>
          </p:nvPicPr>
          <p:blipFill rotWithShape="1">
            <a:blip r:embed="rId5" cstate="print"/>
            <a:srcRect t="18211" b="8984"/>
            <a:stretch>
              <a:fillRect/>
            </a:stretch>
          </p:blipFill>
          <p:spPr>
            <a:xfrm>
              <a:off x="1554468" y="6496881"/>
              <a:ext cx="469176" cy="341581"/>
            </a:xfrm>
            <a:prstGeom prst="rect">
              <a:avLst/>
            </a:prstGeom>
          </p:spPr>
        </p:pic>
      </p:grpSp>
      <p:pic>
        <p:nvPicPr>
          <p:cNvPr id="15" name="图片 14"/>
          <p:cNvPicPr>
            <a:picLocks noChangeAspect="1"/>
          </p:cNvPicPr>
          <p:nvPr/>
        </p:nvPicPr>
        <p:blipFill>
          <a:blip r:embed="rId6" cstate="print"/>
          <a:srcRect t="6230"/>
          <a:stretch>
            <a:fillRect/>
          </a:stretch>
        </p:blipFill>
        <p:spPr>
          <a:xfrm>
            <a:off x="10743565" y="137160"/>
            <a:ext cx="1291590" cy="544830"/>
          </a:xfrm>
          <a:prstGeom prst="rect">
            <a:avLst/>
          </a:prstGeom>
        </p:spPr>
      </p:pic>
      <p:sp>
        <p:nvSpPr>
          <p:cNvPr id="3" name="Text Box 2"/>
          <p:cNvSpPr txBox="1">
            <a:spLocks noGrp="1" noChangeArrowheads="1"/>
          </p:cNvSpPr>
          <p:nvPr>
            <p:custDataLst>
              <p:tags r:id="rId7"/>
            </p:custDataLst>
          </p:nvPr>
        </p:nvSpPr>
        <p:spPr>
          <a:xfrm>
            <a:off x="857250" y="500540"/>
            <a:ext cx="7561263" cy="645160"/>
          </a:xfrm>
          <a:prstGeom prst="rect">
            <a:avLst/>
          </a:prstGeom>
          <a:noFill/>
          <a:ln w="9525">
            <a:noFill/>
            <a:miter lim="800000"/>
          </a:ln>
          <a:effectLst/>
        </p:spPr>
        <p:txBody>
          <a:bodyPr vert="horz" wrap="square" lIns="91440" tIns="45720" rIns="91440" bIns="45720" numCol="1" anchor="ctr" anchorCtr="0" compatLnSpc="1">
            <a:spAutoFit/>
          </a:bodyPr>
          <a:lstStyle>
            <a:lvl1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2pPr>
            <a:lvl3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3pPr>
            <a:lvl4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4pPr>
            <a:lvl5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5pPr>
            <a:lvl6pPr marL="4572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6pPr>
            <a:lvl7pPr marL="9144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7pPr>
            <a:lvl8pPr marL="13716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8pPr>
            <a:lvl9pPr marL="18288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9pPr>
          </a:lstStyle>
          <a:p>
            <a:pPr marL="0" marR="0" lvl="0" indent="0" algn="ctr" defTabSz="914400" rtl="0" eaLnBrk="0" fontAlgn="base" latinLnBrk="0" hangingPunct="0">
              <a:lnSpc>
                <a:spcPct val="100000"/>
              </a:lnSpc>
              <a:spcBef>
                <a:spcPct val="50000"/>
              </a:spcBef>
              <a:spcAft>
                <a:spcPct val="0"/>
              </a:spcAft>
              <a:buClrTx/>
              <a:buSzTx/>
              <a:buFontTx/>
              <a:buNone/>
              <a:defRPr/>
            </a:pPr>
            <a:r>
              <a:rPr kumimoji="0" lang="en-US" alt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r>
              <a:rPr kumimoji="0" 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endParaRPr kumimoji="0" lang="zh-CN" sz="3600" b="1" i="0" u="none" strike="noStrike" kern="0" cap="none" spc="0" normalizeH="0" baseline="0" noProof="0" dirty="0">
              <a:ln>
                <a:noFill/>
              </a:ln>
              <a:solidFill>
                <a:srgbClr val="FF0000"/>
              </a:solidFill>
              <a:effectLst/>
              <a:uLnTx/>
              <a:uFillTx/>
              <a:latin typeface="华文楷体" panose="02010600040101010101" pitchFamily="2" charset="-122"/>
              <a:ea typeface="楷体_GB2312"/>
              <a:cs typeface="+mj-cs"/>
            </a:endParaRPr>
          </a:p>
        </p:txBody>
      </p:sp>
      <p:sp>
        <p:nvSpPr>
          <p:cNvPr id="16" name="文本框 15"/>
          <p:cNvSpPr txBox="1"/>
          <p:nvPr>
            <p:custDataLst>
              <p:tags r:id="rId8"/>
            </p:custDataLst>
          </p:nvPr>
        </p:nvSpPr>
        <p:spPr>
          <a:xfrm>
            <a:off x="0" y="50800"/>
            <a:ext cx="7917180" cy="521970"/>
          </a:xfrm>
          <a:prstGeom prst="rect">
            <a:avLst/>
          </a:prstGeom>
          <a:noFill/>
        </p:spPr>
        <p:txBody>
          <a:bodyPr wrap="square" rtlCol="0">
            <a:spAutoFit/>
          </a:bodyPr>
          <a:p>
            <a:pPr>
              <a:buClrTx/>
              <a:buSzTx/>
              <a:buFontTx/>
            </a:pPr>
            <a:r>
              <a:rPr sz="2800" dirty="0" err="1"/>
              <a:t>7.4、MATLAB在天线仿真计算的应用</a:t>
            </a:r>
            <a:endParaRPr lang="zh-CN" sz="2800" dirty="0" err="1"/>
          </a:p>
        </p:txBody>
      </p:sp>
      <p:sp>
        <p:nvSpPr>
          <p:cNvPr id="17" name="文本框 16"/>
          <p:cNvSpPr txBox="1"/>
          <p:nvPr>
            <p:custDataLst>
              <p:tags r:id="rId9"/>
            </p:custDataLst>
          </p:nvPr>
        </p:nvSpPr>
        <p:spPr>
          <a:xfrm>
            <a:off x="221615" y="649923"/>
            <a:ext cx="10313670" cy="570865"/>
          </a:xfrm>
          <a:prstGeom prst="rect">
            <a:avLst/>
          </a:prstGeom>
          <a:noFill/>
        </p:spPr>
        <p:txBody>
          <a:bodyPr wrap="square" rtlCol="0" anchor="t">
            <a:spAutoFit/>
          </a:bodyPr>
          <a:p>
            <a:pPr marL="342900" marR="0" indent="-342900" defTabSz="914400" fontAlgn="base">
              <a:lnSpc>
                <a:spcPct val="130000"/>
              </a:lnSpc>
              <a:spcBef>
                <a:spcPct val="20000"/>
              </a:spcBef>
              <a:spcAft>
                <a:spcPct val="0"/>
              </a:spcAft>
              <a:buClrTx/>
              <a:buSzTx/>
              <a:buFont typeface="Wingdings" panose="05000000000000000000" pitchFamily="2" charset="2"/>
              <a:buNone/>
              <a:defRPr/>
            </a:pPr>
            <a:r>
              <a:rPr lang="en-US" altLang="zh-CN" sz="2400" b="1" kern="0" noProof="0" dirty="0" smtClean="0">
                <a:ln>
                  <a:noFill/>
                </a:ln>
                <a:effectLst/>
                <a:uLnTx/>
                <a:uFillTx/>
                <a:latin typeface="宋体" panose="02010600030101010101" pitchFamily="2" charset="-122"/>
                <a:ea typeface="楷体_GB2312"/>
                <a:sym typeface="+mn-ea"/>
              </a:rPr>
              <a:t>7.4.10</a:t>
            </a:r>
            <a:r>
              <a:rPr lang="en-US" altLang="zh-CN" sz="2400" b="1" kern="0" noProof="0" dirty="0" smtClean="0">
                <a:latin typeface="宋体" panose="02010600030101010101" pitchFamily="2" charset="-122"/>
                <a:ea typeface="楷体_GB2312"/>
                <a:sym typeface="+mn-ea"/>
              </a:rPr>
              <a:t> </a:t>
            </a:r>
            <a:r>
              <a:rPr sz="2400" b="1" kern="0" noProof="0" dirty="0" smtClean="0">
                <a:latin typeface="宋体" panose="02010600030101010101" pitchFamily="2" charset="-122"/>
                <a:ea typeface="楷体_GB2312"/>
                <a:sym typeface="+mn-ea"/>
              </a:rPr>
              <a:t>电磁超表面的远场方向图演示</a:t>
            </a:r>
            <a:endParaRPr sz="2400" b="1" kern="0" noProof="0" dirty="0" smtClean="0">
              <a:latin typeface="宋体" panose="02010600030101010101" pitchFamily="2" charset="-122"/>
              <a:ea typeface="楷体_GB2312"/>
              <a:sym typeface="+mn-ea"/>
            </a:endParaRPr>
          </a:p>
        </p:txBody>
      </p:sp>
      <p:sp>
        <p:nvSpPr>
          <p:cNvPr id="11266" name="文本占位符 11265"/>
          <p:cNvSpPr>
            <a:spLocks noGrp="1"/>
          </p:cNvSpPr>
          <p:nvPr>
            <p:custDataLst>
              <p:tags r:id="rId10"/>
            </p:custDataLst>
          </p:nvPr>
        </p:nvSpPr>
        <p:spPr>
          <a:xfrm>
            <a:off x="411480" y="1298575"/>
            <a:ext cx="6805295" cy="4800600"/>
          </a:xfrm>
          <a:prstGeom prst="rect">
            <a:avLst/>
          </a:prstGeom>
          <a:noFill/>
          <a:ln w="9525">
            <a:noFill/>
            <a:miter/>
          </a:ln>
        </p:spPr>
        <p:txBody>
          <a:bodyPr/>
          <a:lstStyle>
            <a:lvl1pPr marL="342900" lvl="0" indent="-3429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3200" b="0" i="0" u="none" kern="1200" baseline="0">
                <a:solidFill>
                  <a:schemeClr val="tx1"/>
                </a:solidFill>
                <a:effectLst>
                  <a:outerShdw blurRad="38100" dist="38100" dir="2700000">
                    <a:srgbClr val="000000"/>
                  </a:outerShdw>
                </a:effectLst>
                <a:latin typeface="+mn-lt"/>
                <a:ea typeface="+mn-ea"/>
                <a:cs typeface="+mn-cs"/>
              </a:defRPr>
            </a:lvl1pPr>
            <a:lvl2pPr marL="742950" lvl="1" indent="-285750" algn="l" defTabSz="914400" eaLnBrk="1" fontAlgn="base" latinLnBrk="0" hangingPunct="1">
              <a:spcBef>
                <a:spcPct val="20000"/>
              </a:spcBef>
              <a:spcAft>
                <a:spcPct val="0"/>
              </a:spcAft>
              <a:buClr>
                <a:schemeClr val="accent2"/>
              </a:buClr>
              <a:buSzPct val="70000"/>
              <a:buFont typeface="Wingdings" panose="05000000000000000000" pitchFamily="2" charset="2"/>
              <a:buChar char="n"/>
              <a:defRPr sz="2800" b="0" i="0" u="none" kern="1200" baseline="0">
                <a:solidFill>
                  <a:schemeClr val="tx1"/>
                </a:solidFill>
                <a:effectLst>
                  <a:outerShdw blurRad="38100" dist="38100" dir="2700000">
                    <a:srgbClr val="000000"/>
                  </a:outerShdw>
                </a:effectLst>
                <a:latin typeface="+mn-lt"/>
                <a:ea typeface="+mn-ea"/>
                <a:cs typeface="+mn-cs"/>
              </a:defRPr>
            </a:lvl2pPr>
            <a:lvl3pPr marL="1143000" lvl="2" indent="-228600" algn="l" defTabSz="914400" eaLnBrk="1" fontAlgn="base" latinLnBrk="0" hangingPunct="1">
              <a:spcBef>
                <a:spcPct val="20000"/>
              </a:spcBef>
              <a:spcAft>
                <a:spcPct val="0"/>
              </a:spcAft>
              <a:buClr>
                <a:schemeClr val="tx2"/>
              </a:buClr>
              <a:buSzPct val="70000"/>
              <a:buFont typeface="Wingdings" panose="05000000000000000000" pitchFamily="2" charset="2"/>
              <a:buChar char="n"/>
              <a:defRPr sz="2400" b="0" i="0" u="none" kern="1200" baseline="0">
                <a:solidFill>
                  <a:schemeClr val="tx1"/>
                </a:solidFill>
                <a:effectLst>
                  <a:outerShdw blurRad="38100" dist="38100" dir="2700000">
                    <a:srgbClr val="000000"/>
                  </a:outerShdw>
                </a:effectLst>
                <a:latin typeface="+mn-lt"/>
                <a:ea typeface="+mn-ea"/>
                <a:cs typeface="+mn-cs"/>
              </a:defRPr>
            </a:lvl3pPr>
            <a:lvl4pPr marL="1600200" lvl="3" indent="-228600" algn="l" defTabSz="914400" eaLnBrk="1" fontAlgn="base" latinLnBrk="0" hangingPunct="1">
              <a:spcBef>
                <a:spcPct val="20000"/>
              </a:spcBef>
              <a:spcAft>
                <a:spcPct val="0"/>
              </a:spcAft>
              <a:buClr>
                <a:schemeClr val="accent2"/>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4pPr>
            <a:lvl5pPr marL="2057400" lvl="4"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5pPr>
            <a:lvl6pPr marL="2514600" lvl="5"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6pPr>
            <a:lvl7pPr marL="2971800" lvl="6"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7pPr>
            <a:lvl8pPr marL="3429000" lvl="7"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8pPr>
            <a:lvl9pPr marL="3886200" lvl="8"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9pPr>
          </a:lstStyle>
          <a:p>
            <a:pPr marL="0" indent="0">
              <a:lnSpc>
                <a:spcPct val="150000"/>
              </a:lnSpc>
              <a:spcBef>
                <a:spcPts val="0"/>
              </a:spcBef>
              <a:buNone/>
            </a:pPr>
            <a:r>
              <a:rPr lang="en-US" altLang="zh-CN" sz="2400" dirty="0">
                <a:effectLst/>
                <a:latin typeface="+mn-ea"/>
                <a:cs typeface="+mn-ea"/>
                <a:sym typeface="+mn-ea"/>
              </a:rPr>
              <a:t>    </a:t>
            </a:r>
            <a:r>
              <a:rPr sz="2400" dirty="0">
                <a:effectLst/>
                <a:latin typeface="+mn-ea"/>
                <a:cs typeface="+mn-ea"/>
                <a:sym typeface="+mn-ea"/>
              </a:rPr>
              <a:t>各个单元结构或者小天线沿正</a:t>
            </a:r>
            <a:r>
              <a:rPr lang="en-US" sz="2400" dirty="0">
                <a:effectLst/>
                <a:latin typeface="+mn-ea"/>
                <a:cs typeface="+mn-ea"/>
                <a:sym typeface="+mn-ea"/>
              </a:rPr>
              <a:t>x</a:t>
            </a:r>
            <a:r>
              <a:rPr sz="2400" dirty="0">
                <a:effectLst/>
                <a:latin typeface="+mn-ea"/>
                <a:cs typeface="+mn-ea"/>
                <a:sym typeface="+mn-ea"/>
              </a:rPr>
              <a:t>正</a:t>
            </a:r>
            <a:r>
              <a:rPr lang="en-US" sz="2400" dirty="0">
                <a:effectLst/>
                <a:latin typeface="+mn-ea"/>
                <a:cs typeface="+mn-ea"/>
                <a:sym typeface="+mn-ea"/>
              </a:rPr>
              <a:t>y</a:t>
            </a:r>
            <a:r>
              <a:rPr sz="2400" dirty="0">
                <a:effectLst/>
                <a:latin typeface="+mn-ea"/>
                <a:cs typeface="+mn-ea"/>
                <a:sym typeface="+mn-ea"/>
              </a:rPr>
              <a:t>方向周期排布但只在正方向有相位差</a:t>
            </a:r>
            <a:r>
              <a:rPr lang="zh-CN" sz="2400" dirty="0">
                <a:effectLst/>
                <a:latin typeface="+mn-ea"/>
                <a:cs typeface="+mn-ea"/>
                <a:sym typeface="+mn-ea"/>
              </a:rPr>
              <a:t>，</a:t>
            </a:r>
            <a:r>
              <a:rPr sz="2400" dirty="0">
                <a:effectLst/>
                <a:latin typeface="+mn-ea"/>
                <a:cs typeface="+mn-ea"/>
                <a:sym typeface="+mn-ea"/>
              </a:rPr>
              <a:t>这实际上是一个一维直线阵情况。可以断定</a:t>
            </a:r>
            <a:r>
              <a:rPr lang="zh-CN" sz="2400" dirty="0">
                <a:effectLst/>
                <a:latin typeface="+mn-ea"/>
                <a:cs typeface="+mn-ea"/>
                <a:sym typeface="+mn-ea"/>
              </a:rPr>
              <a:t>，</a:t>
            </a:r>
            <a:r>
              <a:rPr sz="2400" dirty="0">
                <a:effectLst/>
                <a:latin typeface="+mn-ea"/>
                <a:cs typeface="+mn-ea"/>
                <a:sym typeface="+mn-ea"/>
              </a:rPr>
              <a:t>在垂直于表面的远处</a:t>
            </a:r>
            <a:r>
              <a:rPr lang="zh-CN" sz="2400" dirty="0">
                <a:effectLst/>
                <a:latin typeface="+mn-ea"/>
                <a:cs typeface="+mn-ea"/>
                <a:sym typeface="+mn-ea"/>
              </a:rPr>
              <a:t>，</a:t>
            </a:r>
            <a:r>
              <a:rPr sz="2400" dirty="0">
                <a:effectLst/>
                <a:latin typeface="+mn-ea"/>
                <a:cs typeface="+mn-ea"/>
                <a:sym typeface="+mn-ea"/>
              </a:rPr>
              <a:t>各个单元(元天线)的辐射幅度相同</a:t>
            </a:r>
            <a:r>
              <a:rPr lang="zh-CN" sz="2400" dirty="0">
                <a:effectLst/>
                <a:latin typeface="+mn-ea"/>
                <a:cs typeface="+mn-ea"/>
                <a:sym typeface="+mn-ea"/>
              </a:rPr>
              <a:t>，</a:t>
            </a:r>
            <a:r>
              <a:rPr sz="2400" dirty="0">
                <a:effectLst/>
                <a:latin typeface="+mn-ea"/>
                <a:cs typeface="+mn-ea"/>
                <a:sym typeface="+mn-ea"/>
              </a:rPr>
              <a:t>但是相位差为</a:t>
            </a:r>
            <a:r>
              <a:rPr lang="en-US" sz="2400" dirty="0">
                <a:effectLst/>
                <a:latin typeface="+mn-ea"/>
                <a:cs typeface="+mn-ea"/>
                <a:sym typeface="+mn-ea"/>
              </a:rPr>
              <a:t>π</a:t>
            </a:r>
            <a:r>
              <a:rPr lang="zh-CN" sz="2400" dirty="0">
                <a:effectLst/>
                <a:latin typeface="+mn-ea"/>
                <a:cs typeface="+mn-ea"/>
                <a:sym typeface="+mn-ea"/>
              </a:rPr>
              <a:t>，</a:t>
            </a:r>
            <a:r>
              <a:rPr sz="2400" dirty="0">
                <a:effectLst/>
                <a:latin typeface="+mn-ea"/>
                <a:cs typeface="+mn-ea"/>
                <a:sym typeface="+mn-ea"/>
              </a:rPr>
              <a:t>属于相消干涉</a:t>
            </a:r>
            <a:r>
              <a:rPr lang="zh-CN" sz="2400" dirty="0">
                <a:effectLst/>
                <a:latin typeface="+mn-ea"/>
                <a:cs typeface="+mn-ea"/>
                <a:sym typeface="+mn-ea"/>
              </a:rPr>
              <a:t>，</a:t>
            </a:r>
            <a:r>
              <a:rPr sz="2400" dirty="0">
                <a:effectLst/>
                <a:latin typeface="+mn-ea"/>
                <a:cs typeface="+mn-ea"/>
                <a:sym typeface="+mn-ea"/>
              </a:rPr>
              <a:t>故无反射场。或者说</a:t>
            </a:r>
            <a:r>
              <a:rPr lang="zh-CN" sz="2400" dirty="0">
                <a:effectLst/>
                <a:latin typeface="+mn-ea"/>
                <a:cs typeface="+mn-ea"/>
                <a:sym typeface="+mn-ea"/>
              </a:rPr>
              <a:t>，</a:t>
            </a:r>
            <a:r>
              <a:rPr sz="2400" dirty="0">
                <a:effectLst/>
                <a:latin typeface="+mn-ea"/>
                <a:cs typeface="+mn-ea"/>
                <a:sym typeface="+mn-ea"/>
              </a:rPr>
              <a:t>反射的最大方向一定不在z方向。确定最大的反射方向</a:t>
            </a:r>
            <a:r>
              <a:rPr lang="zh-CN" sz="2400" dirty="0">
                <a:effectLst/>
                <a:latin typeface="+mn-ea"/>
                <a:cs typeface="+mn-ea"/>
                <a:sym typeface="+mn-ea"/>
              </a:rPr>
              <a:t>，</a:t>
            </a:r>
            <a:r>
              <a:rPr sz="2400" dirty="0">
                <a:effectLst/>
                <a:latin typeface="+mn-ea"/>
                <a:cs typeface="+mn-ea"/>
                <a:sym typeface="+mn-ea"/>
              </a:rPr>
              <a:t>可以用线性天线阵的理论。</a:t>
            </a:r>
            <a:endParaRPr sz="2400" dirty="0">
              <a:effectLst/>
              <a:latin typeface="+mn-ea"/>
              <a:cs typeface="+mn-ea"/>
              <a:sym typeface="+mn-ea"/>
            </a:endParaRPr>
          </a:p>
        </p:txBody>
      </p:sp>
      <p:sp>
        <p:nvSpPr>
          <p:cNvPr id="7" name="文本框 6"/>
          <p:cNvSpPr txBox="1"/>
          <p:nvPr>
            <p:custDataLst>
              <p:tags r:id="rId11"/>
            </p:custDataLst>
          </p:nvPr>
        </p:nvSpPr>
        <p:spPr>
          <a:xfrm>
            <a:off x="5948680" y="612775"/>
            <a:ext cx="2584450" cy="645160"/>
          </a:xfrm>
          <a:prstGeom prst="rect">
            <a:avLst/>
          </a:prstGeom>
          <a:noFill/>
        </p:spPr>
        <p:txBody>
          <a:bodyPr wrap="square" rtlCol="0" anchor="t">
            <a:spAutoFit/>
          </a:bodyPr>
          <a:p>
            <a:pPr marL="0" indent="0">
              <a:lnSpc>
                <a:spcPct val="150000"/>
              </a:lnSpc>
              <a:spcBef>
                <a:spcPts val="0"/>
              </a:spcBef>
              <a:buNone/>
            </a:pPr>
            <a:r>
              <a:rPr lang="zh-CN" sz="2400" b="1" dirty="0">
                <a:solidFill>
                  <a:srgbClr val="FF0000"/>
                </a:solidFill>
                <a:effectLst/>
                <a:latin typeface="+mn-ea"/>
                <a:cs typeface="+mn-ea"/>
                <a:sym typeface="+mn-ea"/>
              </a:rPr>
              <a:t>解析计算</a:t>
            </a:r>
            <a:endParaRPr sz="2400" b="1" dirty="0">
              <a:solidFill>
                <a:srgbClr val="FF0000"/>
              </a:solidFill>
              <a:effectLst/>
              <a:latin typeface="+mn-ea"/>
              <a:cs typeface="+mn-ea"/>
              <a:sym typeface="+mn-ea"/>
            </a:endParaRPr>
          </a:p>
        </p:txBody>
      </p:sp>
      <p:graphicFrame>
        <p:nvGraphicFramePr>
          <p:cNvPr id="2" name="表格 1"/>
          <p:cNvGraphicFramePr/>
          <p:nvPr>
            <p:custDataLst>
              <p:tags r:id="rId12"/>
            </p:custDataLst>
          </p:nvPr>
        </p:nvGraphicFramePr>
        <p:xfrm>
          <a:off x="7571105" y="1572895"/>
          <a:ext cx="3806190" cy="3851910"/>
        </p:xfrm>
        <a:graphic>
          <a:graphicData uri="http://schemas.openxmlformats.org/drawingml/2006/table">
            <a:tbl>
              <a:tblPr>
                <a:tableStyleId>{5C22544A-7EE6-4342-B048-85BDC9FD1C3A}</a:tableStyleId>
              </a:tblPr>
              <a:tblGrid>
                <a:gridCol w="634365"/>
                <a:gridCol w="634365"/>
                <a:gridCol w="634365"/>
                <a:gridCol w="634365"/>
                <a:gridCol w="634365"/>
                <a:gridCol w="634365"/>
              </a:tblGrid>
              <a:tr h="641985">
                <a:tc>
                  <a:txBody>
                    <a:bodyPr/>
                    <a:p>
                      <a:pPr algn="ctr">
                        <a:buNone/>
                      </a:pPr>
                      <a:r>
                        <a:rPr lang="en-US" altLang="zh-CN" sz="2400">
                          <a:solidFill>
                            <a:schemeClr val="tx1"/>
                          </a:solidFill>
                        </a:rPr>
                        <a:t>0</a:t>
                      </a:r>
                      <a:endParaRPr lang="en-US" altLang="zh-CN" sz="2400">
                        <a:solidFill>
                          <a:schemeClr val="tx1"/>
                        </a:solidFill>
                      </a:endParaRPr>
                    </a:p>
                  </a:txBody>
                  <a:tcPr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algn="ctr">
                        <a:buNone/>
                      </a:pPr>
                      <a:r>
                        <a:rPr lang="en-US" altLang="zh-CN" sz="2400">
                          <a:solidFill>
                            <a:schemeClr val="tx1"/>
                          </a:solidFill>
                        </a:rPr>
                        <a:t>π</a:t>
                      </a:r>
                      <a:endParaRPr lang="en-US" altLang="zh-CN" sz="2400">
                        <a:solidFill>
                          <a:schemeClr val="tx1"/>
                        </a:solidFill>
                      </a:endParaRPr>
                    </a:p>
                  </a:txBody>
                  <a:tcPr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algn="ctr">
                        <a:buNone/>
                      </a:pPr>
                      <a:r>
                        <a:rPr lang="en-US" altLang="zh-CN" sz="2400">
                          <a:solidFill>
                            <a:schemeClr val="tx1"/>
                          </a:solidFill>
                        </a:rPr>
                        <a:t>0</a:t>
                      </a:r>
                      <a:endParaRPr lang="en-US" altLang="zh-CN" sz="2400">
                        <a:solidFill>
                          <a:schemeClr val="tx1"/>
                        </a:solidFill>
                      </a:endParaRPr>
                    </a:p>
                  </a:txBody>
                  <a:tcPr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algn="ctr">
                        <a:buNone/>
                      </a:pPr>
                      <a:r>
                        <a:rPr lang="en-US" altLang="zh-CN" sz="2400">
                          <a:solidFill>
                            <a:schemeClr val="tx1"/>
                          </a:solidFill>
                          <a:sym typeface="+mn-ea"/>
                        </a:rPr>
                        <a:t>π</a:t>
                      </a:r>
                      <a:endParaRPr lang="en-US" altLang="zh-CN" sz="2400">
                        <a:solidFill>
                          <a:schemeClr val="tx1"/>
                        </a:solidFill>
                        <a:sym typeface="+mn-ea"/>
                      </a:endParaRPr>
                    </a:p>
                  </a:txBody>
                  <a:tcPr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algn="ctr">
                        <a:buNone/>
                      </a:pPr>
                      <a:r>
                        <a:rPr lang="en-US" altLang="zh-CN" sz="2400">
                          <a:solidFill>
                            <a:schemeClr val="tx1"/>
                          </a:solidFill>
                        </a:rPr>
                        <a:t>0</a:t>
                      </a:r>
                      <a:endParaRPr lang="en-US" altLang="zh-CN" sz="2400">
                        <a:solidFill>
                          <a:schemeClr val="tx1"/>
                        </a:solidFill>
                      </a:endParaRPr>
                    </a:p>
                  </a:txBody>
                  <a:tcPr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algn="ctr">
                        <a:buNone/>
                      </a:pPr>
                      <a:r>
                        <a:rPr lang="en-US" altLang="zh-CN" sz="2400">
                          <a:solidFill>
                            <a:schemeClr val="tx1"/>
                          </a:solidFill>
                          <a:sym typeface="+mn-ea"/>
                        </a:rPr>
                        <a:t>π</a:t>
                      </a:r>
                      <a:endParaRPr lang="en-US" altLang="zh-CN" sz="2400">
                        <a:solidFill>
                          <a:schemeClr val="tx1"/>
                        </a:solidFill>
                        <a:sym typeface="+mn-ea"/>
                      </a:endParaRPr>
                    </a:p>
                  </a:txBody>
                  <a:tcPr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r>
              <a:tr h="641985">
                <a:tc>
                  <a:txBody>
                    <a:bodyPr/>
                    <a:p>
                      <a:pPr algn="ctr">
                        <a:buNone/>
                      </a:pPr>
                      <a:r>
                        <a:rPr lang="en-US" altLang="zh-CN" sz="2400">
                          <a:solidFill>
                            <a:schemeClr val="tx1"/>
                          </a:solidFill>
                        </a:rPr>
                        <a:t>0</a:t>
                      </a:r>
                      <a:endParaRPr lang="en-US" altLang="zh-CN" sz="2400">
                        <a:solidFill>
                          <a:schemeClr val="tx1"/>
                        </a:solidFill>
                      </a:endParaRPr>
                    </a:p>
                  </a:txBody>
                  <a:tcPr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algn="ctr">
                        <a:buNone/>
                      </a:pPr>
                      <a:r>
                        <a:rPr lang="en-US" altLang="zh-CN" sz="2400">
                          <a:solidFill>
                            <a:schemeClr val="tx1"/>
                          </a:solidFill>
                        </a:rPr>
                        <a:t>π</a:t>
                      </a:r>
                      <a:endParaRPr lang="en-US" altLang="zh-CN" sz="2400">
                        <a:solidFill>
                          <a:schemeClr val="tx1"/>
                        </a:solidFill>
                      </a:endParaRPr>
                    </a:p>
                  </a:txBody>
                  <a:tcPr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algn="ctr">
                        <a:buNone/>
                      </a:pPr>
                      <a:r>
                        <a:rPr lang="en-US" altLang="zh-CN" sz="2400">
                          <a:solidFill>
                            <a:schemeClr val="tx1"/>
                          </a:solidFill>
                        </a:rPr>
                        <a:t>0</a:t>
                      </a:r>
                      <a:endParaRPr lang="en-US" altLang="zh-CN" sz="2400">
                        <a:solidFill>
                          <a:schemeClr val="tx1"/>
                        </a:solidFill>
                      </a:endParaRPr>
                    </a:p>
                  </a:txBody>
                  <a:tcPr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algn="ctr">
                        <a:buNone/>
                      </a:pPr>
                      <a:r>
                        <a:rPr lang="en-US" altLang="zh-CN" sz="2400">
                          <a:solidFill>
                            <a:schemeClr val="tx1"/>
                          </a:solidFill>
                          <a:sym typeface="+mn-ea"/>
                        </a:rPr>
                        <a:t>π</a:t>
                      </a:r>
                      <a:endParaRPr lang="en-US" altLang="zh-CN" sz="2400">
                        <a:solidFill>
                          <a:schemeClr val="tx1"/>
                        </a:solidFill>
                        <a:sym typeface="+mn-ea"/>
                      </a:endParaRPr>
                    </a:p>
                  </a:txBody>
                  <a:tcPr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algn="ctr">
                        <a:buNone/>
                      </a:pPr>
                      <a:r>
                        <a:rPr lang="en-US" altLang="zh-CN" sz="2400">
                          <a:solidFill>
                            <a:schemeClr val="tx1"/>
                          </a:solidFill>
                        </a:rPr>
                        <a:t>0</a:t>
                      </a:r>
                      <a:endParaRPr lang="en-US" altLang="zh-CN" sz="2400">
                        <a:solidFill>
                          <a:schemeClr val="tx1"/>
                        </a:solidFill>
                      </a:endParaRPr>
                    </a:p>
                  </a:txBody>
                  <a:tcPr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algn="ctr">
                        <a:buNone/>
                      </a:pPr>
                      <a:r>
                        <a:rPr lang="en-US" altLang="zh-CN" sz="2400">
                          <a:solidFill>
                            <a:schemeClr val="tx1"/>
                          </a:solidFill>
                          <a:sym typeface="+mn-ea"/>
                        </a:rPr>
                        <a:t>π</a:t>
                      </a:r>
                      <a:endParaRPr lang="en-US" altLang="zh-CN" sz="2400">
                        <a:solidFill>
                          <a:schemeClr val="tx1"/>
                        </a:solidFill>
                        <a:sym typeface="+mn-ea"/>
                      </a:endParaRPr>
                    </a:p>
                  </a:txBody>
                  <a:tcPr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r>
              <a:tr h="641985">
                <a:tc>
                  <a:txBody>
                    <a:bodyPr/>
                    <a:p>
                      <a:pPr algn="ctr">
                        <a:buNone/>
                      </a:pPr>
                      <a:r>
                        <a:rPr lang="en-US" altLang="zh-CN" sz="2400">
                          <a:solidFill>
                            <a:schemeClr val="tx1"/>
                          </a:solidFill>
                        </a:rPr>
                        <a:t>0</a:t>
                      </a:r>
                      <a:endParaRPr lang="en-US" altLang="zh-CN" sz="2400">
                        <a:solidFill>
                          <a:schemeClr val="tx1"/>
                        </a:solidFill>
                      </a:endParaRPr>
                    </a:p>
                  </a:txBody>
                  <a:tcPr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algn="ctr">
                        <a:buNone/>
                      </a:pPr>
                      <a:r>
                        <a:rPr lang="en-US" altLang="zh-CN" sz="2400">
                          <a:solidFill>
                            <a:schemeClr val="tx1"/>
                          </a:solidFill>
                        </a:rPr>
                        <a:t>π</a:t>
                      </a:r>
                      <a:endParaRPr lang="en-US" altLang="zh-CN" sz="2400">
                        <a:solidFill>
                          <a:schemeClr val="tx1"/>
                        </a:solidFill>
                      </a:endParaRPr>
                    </a:p>
                  </a:txBody>
                  <a:tcPr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algn="ctr">
                        <a:buNone/>
                      </a:pPr>
                      <a:r>
                        <a:rPr lang="en-US" altLang="zh-CN" sz="2400">
                          <a:solidFill>
                            <a:schemeClr val="tx1"/>
                          </a:solidFill>
                        </a:rPr>
                        <a:t>0</a:t>
                      </a:r>
                      <a:endParaRPr lang="en-US" altLang="zh-CN" sz="2400">
                        <a:solidFill>
                          <a:schemeClr val="tx1"/>
                        </a:solidFill>
                      </a:endParaRPr>
                    </a:p>
                  </a:txBody>
                  <a:tcPr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algn="ctr">
                        <a:buNone/>
                      </a:pPr>
                      <a:r>
                        <a:rPr lang="en-US" altLang="zh-CN" sz="2400">
                          <a:solidFill>
                            <a:schemeClr val="tx1"/>
                          </a:solidFill>
                          <a:sym typeface="+mn-ea"/>
                        </a:rPr>
                        <a:t>π</a:t>
                      </a:r>
                      <a:endParaRPr lang="en-US" altLang="zh-CN" sz="2400">
                        <a:solidFill>
                          <a:schemeClr val="tx1"/>
                        </a:solidFill>
                        <a:sym typeface="+mn-ea"/>
                      </a:endParaRPr>
                    </a:p>
                  </a:txBody>
                  <a:tcPr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algn="ctr">
                        <a:buNone/>
                      </a:pPr>
                      <a:r>
                        <a:rPr lang="en-US" altLang="zh-CN" sz="2400">
                          <a:solidFill>
                            <a:schemeClr val="tx1"/>
                          </a:solidFill>
                        </a:rPr>
                        <a:t>0</a:t>
                      </a:r>
                      <a:endParaRPr lang="en-US" altLang="zh-CN" sz="2400">
                        <a:solidFill>
                          <a:schemeClr val="tx1"/>
                        </a:solidFill>
                      </a:endParaRPr>
                    </a:p>
                  </a:txBody>
                  <a:tcPr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algn="ctr">
                        <a:buNone/>
                      </a:pPr>
                      <a:r>
                        <a:rPr lang="en-US" altLang="zh-CN" sz="2400">
                          <a:solidFill>
                            <a:schemeClr val="tx1"/>
                          </a:solidFill>
                          <a:sym typeface="+mn-ea"/>
                        </a:rPr>
                        <a:t>π</a:t>
                      </a:r>
                      <a:endParaRPr lang="en-US" altLang="zh-CN" sz="2400">
                        <a:solidFill>
                          <a:schemeClr val="tx1"/>
                        </a:solidFill>
                        <a:sym typeface="+mn-ea"/>
                      </a:endParaRPr>
                    </a:p>
                  </a:txBody>
                  <a:tcPr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r>
              <a:tr h="641985">
                <a:tc>
                  <a:txBody>
                    <a:bodyPr/>
                    <a:p>
                      <a:pPr algn="ctr">
                        <a:buNone/>
                      </a:pPr>
                      <a:r>
                        <a:rPr lang="en-US" altLang="zh-CN" sz="2400">
                          <a:solidFill>
                            <a:schemeClr val="tx1"/>
                          </a:solidFill>
                        </a:rPr>
                        <a:t>0</a:t>
                      </a:r>
                      <a:endParaRPr lang="en-US" altLang="zh-CN" sz="2400">
                        <a:solidFill>
                          <a:schemeClr val="tx1"/>
                        </a:solidFill>
                      </a:endParaRPr>
                    </a:p>
                  </a:txBody>
                  <a:tcPr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algn="ctr">
                        <a:buNone/>
                      </a:pPr>
                      <a:r>
                        <a:rPr lang="en-US" altLang="zh-CN" sz="2400">
                          <a:solidFill>
                            <a:schemeClr val="tx1"/>
                          </a:solidFill>
                        </a:rPr>
                        <a:t>π</a:t>
                      </a:r>
                      <a:endParaRPr lang="en-US" altLang="zh-CN" sz="2400">
                        <a:solidFill>
                          <a:schemeClr val="tx1"/>
                        </a:solidFill>
                      </a:endParaRPr>
                    </a:p>
                  </a:txBody>
                  <a:tcPr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algn="ctr">
                        <a:buNone/>
                      </a:pPr>
                      <a:r>
                        <a:rPr lang="en-US" altLang="zh-CN" sz="2400">
                          <a:solidFill>
                            <a:schemeClr val="tx1"/>
                          </a:solidFill>
                        </a:rPr>
                        <a:t>0</a:t>
                      </a:r>
                      <a:endParaRPr lang="en-US" altLang="zh-CN" sz="2400">
                        <a:solidFill>
                          <a:schemeClr val="tx1"/>
                        </a:solidFill>
                      </a:endParaRPr>
                    </a:p>
                  </a:txBody>
                  <a:tcPr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algn="ctr">
                        <a:buNone/>
                      </a:pPr>
                      <a:r>
                        <a:rPr lang="en-US" altLang="zh-CN" sz="2400">
                          <a:solidFill>
                            <a:schemeClr val="tx1"/>
                          </a:solidFill>
                          <a:sym typeface="+mn-ea"/>
                        </a:rPr>
                        <a:t>π</a:t>
                      </a:r>
                      <a:endParaRPr lang="en-US" altLang="zh-CN" sz="2400">
                        <a:solidFill>
                          <a:schemeClr val="tx1"/>
                        </a:solidFill>
                        <a:sym typeface="+mn-ea"/>
                      </a:endParaRPr>
                    </a:p>
                  </a:txBody>
                  <a:tcPr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algn="ctr">
                        <a:buNone/>
                      </a:pPr>
                      <a:r>
                        <a:rPr lang="en-US" altLang="zh-CN" sz="2400">
                          <a:solidFill>
                            <a:schemeClr val="tx1"/>
                          </a:solidFill>
                        </a:rPr>
                        <a:t>0</a:t>
                      </a:r>
                      <a:endParaRPr lang="en-US" altLang="zh-CN" sz="2400">
                        <a:solidFill>
                          <a:schemeClr val="tx1"/>
                        </a:solidFill>
                      </a:endParaRPr>
                    </a:p>
                  </a:txBody>
                  <a:tcPr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algn="ctr">
                        <a:buNone/>
                      </a:pPr>
                      <a:r>
                        <a:rPr lang="en-US" altLang="zh-CN" sz="2400">
                          <a:solidFill>
                            <a:schemeClr val="tx1"/>
                          </a:solidFill>
                          <a:sym typeface="+mn-ea"/>
                        </a:rPr>
                        <a:t>π</a:t>
                      </a:r>
                      <a:endParaRPr lang="en-US" altLang="zh-CN" sz="2400">
                        <a:solidFill>
                          <a:schemeClr val="tx1"/>
                        </a:solidFill>
                        <a:sym typeface="+mn-ea"/>
                      </a:endParaRPr>
                    </a:p>
                  </a:txBody>
                  <a:tcPr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r>
              <a:tr h="641985">
                <a:tc>
                  <a:txBody>
                    <a:bodyPr/>
                    <a:p>
                      <a:pPr algn="ctr">
                        <a:buNone/>
                      </a:pPr>
                      <a:r>
                        <a:rPr lang="en-US" altLang="zh-CN" sz="2400">
                          <a:solidFill>
                            <a:schemeClr val="tx1"/>
                          </a:solidFill>
                        </a:rPr>
                        <a:t>0</a:t>
                      </a:r>
                      <a:endParaRPr lang="en-US" altLang="zh-CN" sz="2400">
                        <a:solidFill>
                          <a:schemeClr val="tx1"/>
                        </a:solidFill>
                      </a:endParaRPr>
                    </a:p>
                  </a:txBody>
                  <a:tcPr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algn="ctr">
                        <a:buNone/>
                      </a:pPr>
                      <a:r>
                        <a:rPr lang="en-US" altLang="zh-CN" sz="2400">
                          <a:solidFill>
                            <a:schemeClr val="tx1"/>
                          </a:solidFill>
                        </a:rPr>
                        <a:t>π</a:t>
                      </a:r>
                      <a:endParaRPr lang="en-US" altLang="zh-CN" sz="2400">
                        <a:solidFill>
                          <a:schemeClr val="tx1"/>
                        </a:solidFill>
                      </a:endParaRPr>
                    </a:p>
                  </a:txBody>
                  <a:tcPr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algn="ctr">
                        <a:buNone/>
                      </a:pPr>
                      <a:r>
                        <a:rPr lang="en-US" altLang="zh-CN" sz="2400">
                          <a:solidFill>
                            <a:schemeClr val="tx1"/>
                          </a:solidFill>
                        </a:rPr>
                        <a:t>0</a:t>
                      </a:r>
                      <a:endParaRPr lang="en-US" altLang="zh-CN" sz="2400">
                        <a:solidFill>
                          <a:schemeClr val="tx1"/>
                        </a:solidFill>
                      </a:endParaRPr>
                    </a:p>
                  </a:txBody>
                  <a:tcPr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algn="ctr">
                        <a:buNone/>
                      </a:pPr>
                      <a:r>
                        <a:rPr lang="en-US" altLang="zh-CN" sz="2400">
                          <a:solidFill>
                            <a:schemeClr val="tx1"/>
                          </a:solidFill>
                          <a:sym typeface="+mn-ea"/>
                        </a:rPr>
                        <a:t>π</a:t>
                      </a:r>
                      <a:endParaRPr lang="en-US" altLang="zh-CN" sz="2400">
                        <a:solidFill>
                          <a:schemeClr val="tx1"/>
                        </a:solidFill>
                        <a:sym typeface="+mn-ea"/>
                      </a:endParaRPr>
                    </a:p>
                  </a:txBody>
                  <a:tcPr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algn="ctr">
                        <a:buNone/>
                      </a:pPr>
                      <a:r>
                        <a:rPr lang="en-US" altLang="zh-CN" sz="2400">
                          <a:solidFill>
                            <a:schemeClr val="tx1"/>
                          </a:solidFill>
                        </a:rPr>
                        <a:t>0</a:t>
                      </a:r>
                      <a:endParaRPr lang="en-US" altLang="zh-CN" sz="2400">
                        <a:solidFill>
                          <a:schemeClr val="tx1"/>
                        </a:solidFill>
                      </a:endParaRPr>
                    </a:p>
                  </a:txBody>
                  <a:tcPr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algn="ctr">
                        <a:buNone/>
                      </a:pPr>
                      <a:r>
                        <a:rPr lang="en-US" altLang="zh-CN" sz="2400">
                          <a:solidFill>
                            <a:schemeClr val="tx1"/>
                          </a:solidFill>
                          <a:sym typeface="+mn-ea"/>
                        </a:rPr>
                        <a:t>π</a:t>
                      </a:r>
                      <a:endParaRPr lang="en-US" altLang="zh-CN" sz="2400">
                        <a:solidFill>
                          <a:schemeClr val="tx1"/>
                        </a:solidFill>
                        <a:sym typeface="+mn-ea"/>
                      </a:endParaRPr>
                    </a:p>
                  </a:txBody>
                  <a:tcPr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r>
              <a:tr h="641985">
                <a:tc>
                  <a:txBody>
                    <a:bodyPr/>
                    <a:p>
                      <a:pPr algn="ctr">
                        <a:buNone/>
                      </a:pPr>
                      <a:r>
                        <a:rPr lang="en-US" altLang="zh-CN" sz="2400">
                          <a:solidFill>
                            <a:schemeClr val="tx1"/>
                          </a:solidFill>
                        </a:rPr>
                        <a:t>0</a:t>
                      </a:r>
                      <a:endParaRPr lang="en-US" altLang="zh-CN" sz="2400">
                        <a:solidFill>
                          <a:schemeClr val="tx1"/>
                        </a:solidFill>
                      </a:endParaRPr>
                    </a:p>
                  </a:txBody>
                  <a:tcPr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algn="ctr">
                        <a:buNone/>
                      </a:pPr>
                      <a:r>
                        <a:rPr lang="en-US" altLang="zh-CN" sz="2400">
                          <a:solidFill>
                            <a:schemeClr val="tx1"/>
                          </a:solidFill>
                        </a:rPr>
                        <a:t>π</a:t>
                      </a:r>
                      <a:endParaRPr lang="en-US" altLang="zh-CN" sz="2400">
                        <a:solidFill>
                          <a:schemeClr val="tx1"/>
                        </a:solidFill>
                      </a:endParaRPr>
                    </a:p>
                  </a:txBody>
                  <a:tcPr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algn="ctr">
                        <a:buNone/>
                      </a:pPr>
                      <a:r>
                        <a:rPr lang="en-US" altLang="zh-CN" sz="2400">
                          <a:solidFill>
                            <a:schemeClr val="tx1"/>
                          </a:solidFill>
                        </a:rPr>
                        <a:t>0</a:t>
                      </a:r>
                      <a:endParaRPr lang="en-US" altLang="zh-CN" sz="2400">
                        <a:solidFill>
                          <a:schemeClr val="tx1"/>
                        </a:solidFill>
                      </a:endParaRPr>
                    </a:p>
                  </a:txBody>
                  <a:tcPr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algn="ctr">
                        <a:buNone/>
                      </a:pPr>
                      <a:r>
                        <a:rPr lang="en-US" altLang="zh-CN" sz="2400">
                          <a:solidFill>
                            <a:schemeClr val="tx1"/>
                          </a:solidFill>
                          <a:sym typeface="+mn-ea"/>
                        </a:rPr>
                        <a:t>π</a:t>
                      </a:r>
                      <a:endParaRPr lang="en-US" altLang="zh-CN" sz="2400">
                        <a:solidFill>
                          <a:schemeClr val="tx1"/>
                        </a:solidFill>
                        <a:sym typeface="+mn-ea"/>
                      </a:endParaRPr>
                    </a:p>
                  </a:txBody>
                  <a:tcPr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algn="ctr">
                        <a:buNone/>
                      </a:pPr>
                      <a:r>
                        <a:rPr lang="en-US" altLang="zh-CN" sz="2400">
                          <a:solidFill>
                            <a:schemeClr val="tx1"/>
                          </a:solidFill>
                        </a:rPr>
                        <a:t>0</a:t>
                      </a:r>
                      <a:endParaRPr lang="en-US" altLang="zh-CN" sz="2400">
                        <a:solidFill>
                          <a:schemeClr val="tx1"/>
                        </a:solidFill>
                      </a:endParaRPr>
                    </a:p>
                  </a:txBody>
                  <a:tcPr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algn="ctr">
                        <a:buNone/>
                      </a:pPr>
                      <a:r>
                        <a:rPr lang="en-US" altLang="zh-CN" sz="2400">
                          <a:solidFill>
                            <a:schemeClr val="tx1"/>
                          </a:solidFill>
                          <a:sym typeface="+mn-ea"/>
                        </a:rPr>
                        <a:t>π</a:t>
                      </a:r>
                      <a:endParaRPr lang="en-US" altLang="zh-CN" sz="2400">
                        <a:solidFill>
                          <a:schemeClr val="tx1"/>
                        </a:solidFill>
                        <a:sym typeface="+mn-ea"/>
                      </a:endParaRPr>
                    </a:p>
                  </a:txBody>
                  <a:tcPr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r>
            </a:tbl>
          </a:graphicData>
        </a:graphic>
      </p:graphicFrame>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0" y="624143"/>
            <a:ext cx="12192000" cy="0"/>
          </a:xfrm>
          <a:prstGeom prst="line">
            <a:avLst/>
          </a:prstGeom>
          <a:ln w="15875">
            <a:solidFill>
              <a:srgbClr val="1F4E79"/>
            </a:solidFil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0" y="6316082"/>
            <a:ext cx="12192000" cy="580723"/>
          </a:xfrm>
          <a:prstGeom prst="rect">
            <a:avLst/>
          </a:prstGeom>
          <a:solidFill>
            <a:schemeClr val="accent5">
              <a:lumMod val="50000"/>
            </a:schemeClr>
          </a:solidFill>
          <a:ln>
            <a:noFill/>
          </a:ln>
        </p:spPr>
        <p:txBody>
          <a:bodyPr wrap="square" rtlCol="0">
            <a:spAutoFit/>
          </a:bodyPr>
          <a:lstStyle/>
          <a:p>
            <a:endParaRPr lang="zh-CN" altLang="en-US" dirty="0"/>
          </a:p>
        </p:txBody>
      </p:sp>
      <p:grpSp>
        <p:nvGrpSpPr>
          <p:cNvPr id="9" name="组合 8"/>
          <p:cNvGrpSpPr/>
          <p:nvPr/>
        </p:nvGrpSpPr>
        <p:grpSpPr>
          <a:xfrm>
            <a:off x="5311303" y="6457891"/>
            <a:ext cx="1843236" cy="400109"/>
            <a:chOff x="76140" y="6477345"/>
            <a:chExt cx="1947504" cy="400109"/>
          </a:xfrm>
        </p:grpSpPr>
        <p:pic>
          <p:nvPicPr>
            <p:cNvPr id="10" name="图片 9"/>
            <p:cNvPicPr>
              <a:picLocks noChangeAspect="1"/>
            </p:cNvPicPr>
            <p:nvPr/>
          </p:nvPicPr>
          <p:blipFill>
            <a:blip r:embed="rId1" cstate="print">
              <a:biLevel thresh="25000"/>
              <a:extLst>
                <a:ext uri="{28A0092B-C50C-407E-A947-70E740481C1C}">
                  <a14:useLocalDpi xmlns:a14="http://schemas.microsoft.com/office/drawing/2010/main" val="0"/>
                </a:ext>
              </a:extLst>
            </a:blip>
            <a:stretch>
              <a:fillRect/>
            </a:stretch>
          </p:blipFill>
          <p:spPr>
            <a:xfrm>
              <a:off x="76140" y="6477345"/>
              <a:ext cx="400109" cy="400109"/>
            </a:xfrm>
            <a:prstGeom prst="rect">
              <a:avLst/>
            </a:prstGeom>
          </p:spPr>
        </p:pic>
        <p:pic>
          <p:nvPicPr>
            <p:cNvPr id="11" name="图片 10"/>
            <p:cNvPicPr>
              <a:picLocks noChangeAspect="1"/>
            </p:cNvPicPr>
            <p:nvPr/>
          </p:nvPicPr>
          <p:blipFill rotWithShape="1">
            <a:blip r:embed="rId2">
              <a:biLevel thresh="25000"/>
            </a:blip>
            <a:srcRect l="1" t="6582" r="-25334" b="26979"/>
            <a:stretch>
              <a:fillRect/>
            </a:stretch>
          </p:blipFill>
          <p:spPr>
            <a:xfrm>
              <a:off x="414611" y="6477345"/>
              <a:ext cx="724874" cy="380655"/>
            </a:xfrm>
            <a:prstGeom prst="rect">
              <a:avLst/>
            </a:prstGeom>
          </p:spPr>
        </p:pic>
        <p:pic>
          <p:nvPicPr>
            <p:cNvPr id="12" name="图片 11"/>
            <p:cNvPicPr>
              <a:picLocks noChangeAspect="1"/>
            </p:cNvPicPr>
            <p:nvPr/>
          </p:nvPicPr>
          <p:blipFill rotWithShape="1">
            <a:blip r:embed="rId3">
              <a:biLevel thresh="25000"/>
              <a:extLst>
                <a:ext uri="{28A0092B-C50C-407E-A947-70E740481C1C}">
                  <a14:useLocalDpi xmlns:a14="http://schemas.microsoft.com/office/drawing/2010/main" val="0"/>
                </a:ext>
              </a:extLst>
            </a:blip>
            <a:srcRect l="32814" t="12432" r="55484" b="78542"/>
            <a:stretch>
              <a:fillRect/>
            </a:stretch>
          </p:blipFill>
          <p:spPr>
            <a:xfrm rot="1259126">
              <a:off x="895509" y="6508504"/>
              <a:ext cx="402920" cy="310802"/>
            </a:xfrm>
            <a:prstGeom prst="rect">
              <a:avLst/>
            </a:prstGeom>
          </p:spPr>
        </p:pic>
        <p:pic>
          <p:nvPicPr>
            <p:cNvPr id="13" name="图片 12"/>
            <p:cNvPicPr>
              <a:picLocks noChangeAspect="1"/>
            </p:cNvPicPr>
            <p:nvPr/>
          </p:nvPicPr>
          <p:blipFill rotWithShape="1">
            <a:blip r:embed="rId4" cstate="print"/>
            <a:srcRect t="-1" b="16526"/>
            <a:stretch>
              <a:fillRect/>
            </a:stretch>
          </p:blipFill>
          <p:spPr>
            <a:xfrm rot="589386">
              <a:off x="1256498" y="6481317"/>
              <a:ext cx="388026" cy="326437"/>
            </a:xfrm>
            <a:prstGeom prst="rect">
              <a:avLst/>
            </a:prstGeom>
          </p:spPr>
        </p:pic>
        <p:pic>
          <p:nvPicPr>
            <p:cNvPr id="14" name="图片 13"/>
            <p:cNvPicPr>
              <a:picLocks noChangeAspect="1"/>
            </p:cNvPicPr>
            <p:nvPr/>
          </p:nvPicPr>
          <p:blipFill rotWithShape="1">
            <a:blip r:embed="rId5" cstate="print"/>
            <a:srcRect t="18211" b="8984"/>
            <a:stretch>
              <a:fillRect/>
            </a:stretch>
          </p:blipFill>
          <p:spPr>
            <a:xfrm>
              <a:off x="1554468" y="6496881"/>
              <a:ext cx="469176" cy="341581"/>
            </a:xfrm>
            <a:prstGeom prst="rect">
              <a:avLst/>
            </a:prstGeom>
          </p:spPr>
        </p:pic>
      </p:grpSp>
      <p:pic>
        <p:nvPicPr>
          <p:cNvPr id="15" name="图片 14"/>
          <p:cNvPicPr>
            <a:picLocks noChangeAspect="1"/>
          </p:cNvPicPr>
          <p:nvPr/>
        </p:nvPicPr>
        <p:blipFill>
          <a:blip r:embed="rId6" cstate="print"/>
          <a:srcRect t="6230"/>
          <a:stretch>
            <a:fillRect/>
          </a:stretch>
        </p:blipFill>
        <p:spPr>
          <a:xfrm>
            <a:off x="10743565" y="137160"/>
            <a:ext cx="1291590" cy="544830"/>
          </a:xfrm>
          <a:prstGeom prst="rect">
            <a:avLst/>
          </a:prstGeom>
        </p:spPr>
      </p:pic>
      <p:sp>
        <p:nvSpPr>
          <p:cNvPr id="3" name="Text Box 2"/>
          <p:cNvSpPr txBox="1">
            <a:spLocks noGrp="1" noChangeArrowheads="1"/>
          </p:cNvSpPr>
          <p:nvPr>
            <p:custDataLst>
              <p:tags r:id="rId7"/>
            </p:custDataLst>
          </p:nvPr>
        </p:nvSpPr>
        <p:spPr>
          <a:xfrm>
            <a:off x="857250" y="500540"/>
            <a:ext cx="7561263" cy="645160"/>
          </a:xfrm>
          <a:prstGeom prst="rect">
            <a:avLst/>
          </a:prstGeom>
          <a:noFill/>
          <a:ln w="9525">
            <a:noFill/>
            <a:miter lim="800000"/>
          </a:ln>
          <a:effectLst/>
        </p:spPr>
        <p:txBody>
          <a:bodyPr vert="horz" wrap="square" lIns="91440" tIns="45720" rIns="91440" bIns="45720" numCol="1" anchor="ctr" anchorCtr="0" compatLnSpc="1">
            <a:spAutoFit/>
          </a:bodyPr>
          <a:lstStyle>
            <a:lvl1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2pPr>
            <a:lvl3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3pPr>
            <a:lvl4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4pPr>
            <a:lvl5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5pPr>
            <a:lvl6pPr marL="4572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6pPr>
            <a:lvl7pPr marL="9144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7pPr>
            <a:lvl8pPr marL="13716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8pPr>
            <a:lvl9pPr marL="18288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9pPr>
          </a:lstStyle>
          <a:p>
            <a:pPr marL="0" marR="0" lvl="0" indent="0" algn="ctr" defTabSz="914400" rtl="0" eaLnBrk="0" fontAlgn="base" latinLnBrk="0" hangingPunct="0">
              <a:lnSpc>
                <a:spcPct val="100000"/>
              </a:lnSpc>
              <a:spcBef>
                <a:spcPct val="50000"/>
              </a:spcBef>
              <a:spcAft>
                <a:spcPct val="0"/>
              </a:spcAft>
              <a:buClrTx/>
              <a:buSzTx/>
              <a:buFontTx/>
              <a:buNone/>
              <a:defRPr/>
            </a:pPr>
            <a:r>
              <a:rPr kumimoji="0" lang="en-US" alt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r>
              <a:rPr kumimoji="0" 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endParaRPr kumimoji="0" lang="zh-CN" sz="3600" b="1" i="0" u="none" strike="noStrike" kern="0" cap="none" spc="0" normalizeH="0" baseline="0" noProof="0" dirty="0">
              <a:ln>
                <a:noFill/>
              </a:ln>
              <a:solidFill>
                <a:srgbClr val="FF0000"/>
              </a:solidFill>
              <a:effectLst/>
              <a:uLnTx/>
              <a:uFillTx/>
              <a:latin typeface="华文楷体" panose="02010600040101010101" pitchFamily="2" charset="-122"/>
              <a:ea typeface="楷体_GB2312"/>
              <a:cs typeface="+mj-cs"/>
            </a:endParaRPr>
          </a:p>
        </p:txBody>
      </p:sp>
      <p:sp>
        <p:nvSpPr>
          <p:cNvPr id="16" name="文本框 15"/>
          <p:cNvSpPr txBox="1"/>
          <p:nvPr>
            <p:custDataLst>
              <p:tags r:id="rId8"/>
            </p:custDataLst>
          </p:nvPr>
        </p:nvSpPr>
        <p:spPr>
          <a:xfrm>
            <a:off x="0" y="50800"/>
            <a:ext cx="7917180" cy="521970"/>
          </a:xfrm>
          <a:prstGeom prst="rect">
            <a:avLst/>
          </a:prstGeom>
          <a:noFill/>
        </p:spPr>
        <p:txBody>
          <a:bodyPr wrap="square" rtlCol="0">
            <a:spAutoFit/>
          </a:bodyPr>
          <a:p>
            <a:pPr>
              <a:buClrTx/>
              <a:buSzTx/>
              <a:buFontTx/>
            </a:pPr>
            <a:r>
              <a:rPr sz="2800" dirty="0" err="1"/>
              <a:t>7.4、MATLAB在天线仿真计算的应用</a:t>
            </a:r>
            <a:endParaRPr lang="zh-CN" sz="2800" dirty="0" err="1"/>
          </a:p>
        </p:txBody>
      </p:sp>
      <p:sp>
        <p:nvSpPr>
          <p:cNvPr id="17" name="文本框 16"/>
          <p:cNvSpPr txBox="1"/>
          <p:nvPr>
            <p:custDataLst>
              <p:tags r:id="rId9"/>
            </p:custDataLst>
          </p:nvPr>
        </p:nvSpPr>
        <p:spPr>
          <a:xfrm>
            <a:off x="221615" y="649923"/>
            <a:ext cx="10313670" cy="570865"/>
          </a:xfrm>
          <a:prstGeom prst="rect">
            <a:avLst/>
          </a:prstGeom>
          <a:noFill/>
        </p:spPr>
        <p:txBody>
          <a:bodyPr wrap="square" rtlCol="0" anchor="t">
            <a:spAutoFit/>
          </a:bodyPr>
          <a:p>
            <a:pPr marL="342900" marR="0" indent="-342900" defTabSz="914400" fontAlgn="base">
              <a:lnSpc>
                <a:spcPct val="130000"/>
              </a:lnSpc>
              <a:spcBef>
                <a:spcPct val="20000"/>
              </a:spcBef>
              <a:spcAft>
                <a:spcPct val="0"/>
              </a:spcAft>
              <a:buClrTx/>
              <a:buSzTx/>
              <a:buFont typeface="Wingdings" panose="05000000000000000000" pitchFamily="2" charset="2"/>
              <a:buNone/>
              <a:defRPr/>
            </a:pPr>
            <a:r>
              <a:rPr lang="en-US" altLang="zh-CN" sz="2400" b="1" kern="0" noProof="0" dirty="0" smtClean="0">
                <a:ln>
                  <a:noFill/>
                </a:ln>
                <a:effectLst/>
                <a:uLnTx/>
                <a:uFillTx/>
                <a:latin typeface="宋体" panose="02010600030101010101" pitchFamily="2" charset="-122"/>
                <a:ea typeface="楷体_GB2312"/>
                <a:sym typeface="+mn-ea"/>
              </a:rPr>
              <a:t>7.4.10</a:t>
            </a:r>
            <a:r>
              <a:rPr lang="en-US" altLang="zh-CN" sz="2400" b="1" kern="0" noProof="0" dirty="0" smtClean="0">
                <a:latin typeface="宋体" panose="02010600030101010101" pitchFamily="2" charset="-122"/>
                <a:ea typeface="楷体_GB2312"/>
                <a:sym typeface="+mn-ea"/>
              </a:rPr>
              <a:t> </a:t>
            </a:r>
            <a:r>
              <a:rPr sz="2400" b="1" kern="0" noProof="0" dirty="0" smtClean="0">
                <a:latin typeface="宋体" panose="02010600030101010101" pitchFamily="2" charset="-122"/>
                <a:ea typeface="楷体_GB2312"/>
                <a:sym typeface="+mn-ea"/>
              </a:rPr>
              <a:t>电磁超表面的远场方向图演示</a:t>
            </a:r>
            <a:endParaRPr sz="2400" b="1" kern="0" noProof="0" dirty="0" smtClean="0">
              <a:latin typeface="宋体" panose="02010600030101010101" pitchFamily="2" charset="-122"/>
              <a:ea typeface="楷体_GB2312"/>
              <a:sym typeface="+mn-ea"/>
            </a:endParaRPr>
          </a:p>
        </p:txBody>
      </p:sp>
      <p:sp>
        <p:nvSpPr>
          <p:cNvPr id="11266" name="文本占位符 11265"/>
          <p:cNvSpPr>
            <a:spLocks noGrp="1"/>
          </p:cNvSpPr>
          <p:nvPr>
            <p:custDataLst>
              <p:tags r:id="rId10"/>
            </p:custDataLst>
          </p:nvPr>
        </p:nvSpPr>
        <p:spPr>
          <a:xfrm>
            <a:off x="411480" y="1298575"/>
            <a:ext cx="11020425" cy="4800600"/>
          </a:xfrm>
          <a:prstGeom prst="rect">
            <a:avLst/>
          </a:prstGeom>
          <a:noFill/>
          <a:ln w="9525">
            <a:noFill/>
            <a:miter/>
          </a:ln>
        </p:spPr>
        <p:txBody>
          <a:bodyPr/>
          <a:lstStyle>
            <a:lvl1pPr marL="342900" lvl="0" indent="-3429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3200" b="0" i="0" u="none" kern="1200" baseline="0">
                <a:solidFill>
                  <a:schemeClr val="tx1"/>
                </a:solidFill>
                <a:effectLst>
                  <a:outerShdw blurRad="38100" dist="38100" dir="2700000">
                    <a:srgbClr val="000000"/>
                  </a:outerShdw>
                </a:effectLst>
                <a:latin typeface="+mn-lt"/>
                <a:ea typeface="+mn-ea"/>
                <a:cs typeface="+mn-cs"/>
              </a:defRPr>
            </a:lvl1pPr>
            <a:lvl2pPr marL="742950" lvl="1" indent="-285750" algn="l" defTabSz="914400" eaLnBrk="1" fontAlgn="base" latinLnBrk="0" hangingPunct="1">
              <a:spcBef>
                <a:spcPct val="20000"/>
              </a:spcBef>
              <a:spcAft>
                <a:spcPct val="0"/>
              </a:spcAft>
              <a:buClr>
                <a:schemeClr val="accent2"/>
              </a:buClr>
              <a:buSzPct val="70000"/>
              <a:buFont typeface="Wingdings" panose="05000000000000000000" pitchFamily="2" charset="2"/>
              <a:buChar char="n"/>
              <a:defRPr sz="2800" b="0" i="0" u="none" kern="1200" baseline="0">
                <a:solidFill>
                  <a:schemeClr val="tx1"/>
                </a:solidFill>
                <a:effectLst>
                  <a:outerShdw blurRad="38100" dist="38100" dir="2700000">
                    <a:srgbClr val="000000"/>
                  </a:outerShdw>
                </a:effectLst>
                <a:latin typeface="+mn-lt"/>
                <a:ea typeface="+mn-ea"/>
                <a:cs typeface="+mn-cs"/>
              </a:defRPr>
            </a:lvl2pPr>
            <a:lvl3pPr marL="1143000" lvl="2" indent="-228600" algn="l" defTabSz="914400" eaLnBrk="1" fontAlgn="base" latinLnBrk="0" hangingPunct="1">
              <a:spcBef>
                <a:spcPct val="20000"/>
              </a:spcBef>
              <a:spcAft>
                <a:spcPct val="0"/>
              </a:spcAft>
              <a:buClr>
                <a:schemeClr val="tx2"/>
              </a:buClr>
              <a:buSzPct val="70000"/>
              <a:buFont typeface="Wingdings" panose="05000000000000000000" pitchFamily="2" charset="2"/>
              <a:buChar char="n"/>
              <a:defRPr sz="2400" b="0" i="0" u="none" kern="1200" baseline="0">
                <a:solidFill>
                  <a:schemeClr val="tx1"/>
                </a:solidFill>
                <a:effectLst>
                  <a:outerShdw blurRad="38100" dist="38100" dir="2700000">
                    <a:srgbClr val="000000"/>
                  </a:outerShdw>
                </a:effectLst>
                <a:latin typeface="+mn-lt"/>
                <a:ea typeface="+mn-ea"/>
                <a:cs typeface="+mn-cs"/>
              </a:defRPr>
            </a:lvl3pPr>
            <a:lvl4pPr marL="1600200" lvl="3" indent="-228600" algn="l" defTabSz="914400" eaLnBrk="1" fontAlgn="base" latinLnBrk="0" hangingPunct="1">
              <a:spcBef>
                <a:spcPct val="20000"/>
              </a:spcBef>
              <a:spcAft>
                <a:spcPct val="0"/>
              </a:spcAft>
              <a:buClr>
                <a:schemeClr val="accent2"/>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4pPr>
            <a:lvl5pPr marL="2057400" lvl="4"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5pPr>
            <a:lvl6pPr marL="2514600" lvl="5"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6pPr>
            <a:lvl7pPr marL="2971800" lvl="6"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7pPr>
            <a:lvl8pPr marL="3429000" lvl="7"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8pPr>
            <a:lvl9pPr marL="3886200" lvl="8"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9pPr>
          </a:lstStyle>
          <a:p>
            <a:pPr marL="0" indent="0">
              <a:lnSpc>
                <a:spcPct val="150000"/>
              </a:lnSpc>
              <a:spcBef>
                <a:spcPts val="0"/>
              </a:spcBef>
              <a:buNone/>
            </a:pPr>
            <a:r>
              <a:rPr lang="en-US" altLang="zh-CN" sz="2400" dirty="0">
                <a:effectLst/>
                <a:latin typeface="+mn-ea"/>
                <a:cs typeface="+mn-ea"/>
                <a:sym typeface="+mn-ea"/>
              </a:rPr>
              <a:t>    </a:t>
            </a:r>
            <a:r>
              <a:rPr sz="2400" dirty="0">
                <a:effectLst/>
                <a:latin typeface="+mn-ea"/>
                <a:cs typeface="+mn-ea"/>
                <a:sym typeface="+mn-ea"/>
              </a:rPr>
              <a:t>假设最大反射方向与xOy 平面的夹角为</a:t>
            </a:r>
            <a:r>
              <a:rPr lang="en-US" sz="2400" dirty="0">
                <a:effectLst/>
                <a:latin typeface="+mn-ea"/>
                <a:cs typeface="+mn-ea"/>
                <a:sym typeface="+mn-ea"/>
              </a:rPr>
              <a:t>    </a:t>
            </a:r>
            <a:r>
              <a:rPr lang="zh-CN" sz="2400" dirty="0">
                <a:effectLst/>
                <a:latin typeface="+mn-ea"/>
                <a:cs typeface="+mn-ea"/>
                <a:sym typeface="+mn-ea"/>
              </a:rPr>
              <a:t>，</a:t>
            </a:r>
            <a:r>
              <a:rPr sz="2400" dirty="0">
                <a:effectLst/>
                <a:latin typeface="+mn-ea"/>
                <a:cs typeface="+mn-ea"/>
                <a:sym typeface="+mn-ea"/>
              </a:rPr>
              <a:t>则有</a:t>
            </a:r>
            <a:endParaRPr sz="2400" dirty="0">
              <a:effectLst/>
              <a:latin typeface="+mn-ea"/>
              <a:cs typeface="+mn-ea"/>
              <a:sym typeface="+mn-ea"/>
            </a:endParaRPr>
          </a:p>
          <a:p>
            <a:pPr marL="0" indent="0">
              <a:lnSpc>
                <a:spcPct val="150000"/>
              </a:lnSpc>
              <a:spcBef>
                <a:spcPts val="0"/>
              </a:spcBef>
              <a:buNone/>
            </a:pPr>
            <a:endParaRPr sz="2400" dirty="0">
              <a:effectLst/>
              <a:latin typeface="+mn-ea"/>
              <a:cs typeface="+mn-ea"/>
              <a:sym typeface="+mn-ea"/>
            </a:endParaRPr>
          </a:p>
          <a:p>
            <a:pPr marL="0" indent="0">
              <a:lnSpc>
                <a:spcPct val="150000"/>
              </a:lnSpc>
              <a:spcBef>
                <a:spcPts val="0"/>
              </a:spcBef>
              <a:buNone/>
            </a:pPr>
            <a:r>
              <a:rPr lang="en-US" sz="2400" dirty="0">
                <a:effectLst/>
                <a:latin typeface="+mn-ea"/>
                <a:cs typeface="+mn-ea"/>
                <a:sym typeface="+mn-ea"/>
              </a:rPr>
              <a:t>       </a:t>
            </a:r>
            <a:r>
              <a:rPr sz="2400" dirty="0">
                <a:effectLst/>
                <a:latin typeface="+mn-ea"/>
                <a:cs typeface="+mn-ea"/>
                <a:sym typeface="+mn-ea"/>
              </a:rPr>
              <a:t>这里</a:t>
            </a:r>
            <a:r>
              <a:rPr lang="en-US" sz="2400" dirty="0">
                <a:effectLst/>
                <a:latin typeface="+mn-ea"/>
                <a:cs typeface="+mn-ea"/>
                <a:sym typeface="+mn-ea"/>
              </a:rPr>
              <a:t>        </a:t>
            </a:r>
            <a:r>
              <a:rPr lang="zh-CN" sz="2400" dirty="0">
                <a:effectLst/>
                <a:latin typeface="+mn-ea"/>
                <a:cs typeface="+mn-ea"/>
                <a:sym typeface="+mn-ea"/>
              </a:rPr>
              <a:t>，</a:t>
            </a:r>
            <a:r>
              <a:rPr sz="2400" dirty="0">
                <a:effectLst/>
                <a:latin typeface="+mn-ea"/>
                <a:cs typeface="+mn-ea"/>
                <a:sym typeface="+mn-ea"/>
              </a:rPr>
              <a:t>假设取</a:t>
            </a:r>
            <a:r>
              <a:rPr lang="en-US" sz="2400" dirty="0">
                <a:effectLst/>
                <a:latin typeface="+mn-ea"/>
                <a:cs typeface="+mn-ea"/>
                <a:sym typeface="+mn-ea"/>
              </a:rPr>
              <a:t> </a:t>
            </a:r>
            <a:r>
              <a:rPr sz="2400" dirty="0">
                <a:effectLst/>
                <a:latin typeface="+mn-ea"/>
                <a:cs typeface="+mn-ea"/>
                <a:sym typeface="+mn-ea"/>
              </a:rPr>
              <a:t> </a:t>
            </a:r>
            <a:r>
              <a:rPr lang="en-US" sz="2400" dirty="0">
                <a:effectLst/>
                <a:latin typeface="+mn-ea"/>
                <a:cs typeface="+mn-ea"/>
                <a:sym typeface="+mn-ea"/>
              </a:rPr>
              <a:t>      </a:t>
            </a:r>
            <a:r>
              <a:rPr lang="zh-CN" sz="2400" dirty="0">
                <a:effectLst/>
                <a:latin typeface="+mn-ea"/>
                <a:cs typeface="+mn-ea"/>
                <a:sym typeface="+mn-ea"/>
              </a:rPr>
              <a:t>，</a:t>
            </a:r>
            <a:r>
              <a:rPr sz="2400" dirty="0">
                <a:effectLst/>
                <a:latin typeface="+mn-ea"/>
                <a:cs typeface="+mn-ea"/>
                <a:sym typeface="+mn-ea"/>
              </a:rPr>
              <a:t>代人上式</a:t>
            </a:r>
            <a:r>
              <a:rPr lang="zh-CN" sz="2400" dirty="0">
                <a:effectLst/>
                <a:latin typeface="+mn-ea"/>
                <a:cs typeface="+mn-ea"/>
                <a:sym typeface="+mn-ea"/>
              </a:rPr>
              <a:t>，</a:t>
            </a:r>
            <a:r>
              <a:rPr sz="2400" dirty="0">
                <a:effectLst/>
                <a:latin typeface="+mn-ea"/>
                <a:cs typeface="+mn-ea"/>
                <a:sym typeface="+mn-ea"/>
              </a:rPr>
              <a:t>则</a:t>
            </a:r>
            <a:r>
              <a:rPr lang="en-US" sz="2400" dirty="0">
                <a:effectLst/>
                <a:latin typeface="+mn-ea"/>
                <a:cs typeface="+mn-ea"/>
                <a:sym typeface="+mn-ea"/>
              </a:rPr>
              <a:t>             </a:t>
            </a:r>
            <a:r>
              <a:rPr sz="2400" dirty="0">
                <a:effectLst/>
                <a:latin typeface="+mn-ea"/>
                <a:cs typeface="+mn-ea"/>
                <a:sym typeface="+mn-ea"/>
              </a:rPr>
              <a:t>。可见</a:t>
            </a:r>
            <a:r>
              <a:rPr lang="zh-CN" sz="2400" dirty="0">
                <a:effectLst/>
                <a:latin typeface="+mn-ea"/>
                <a:cs typeface="+mn-ea"/>
                <a:sym typeface="+mn-ea"/>
              </a:rPr>
              <a:t>，</a:t>
            </a:r>
            <a:r>
              <a:rPr sz="2400" dirty="0">
                <a:effectLst/>
                <a:latin typeface="+mn-ea"/>
                <a:cs typeface="+mn-ea"/>
                <a:sym typeface="+mn-ea"/>
              </a:rPr>
              <a:t>当电磁波从垂直方向</a:t>
            </a:r>
            <a:r>
              <a:rPr lang="zh-CN" sz="2400" dirty="0">
                <a:effectLst/>
                <a:latin typeface="+mn-ea"/>
                <a:cs typeface="+mn-ea"/>
                <a:sym typeface="+mn-ea"/>
              </a:rPr>
              <a:t>入</a:t>
            </a:r>
            <a:r>
              <a:rPr sz="2400" dirty="0">
                <a:effectLst/>
                <a:latin typeface="+mn-ea"/>
                <a:cs typeface="+mn-ea"/>
                <a:sym typeface="+mn-ea"/>
              </a:rPr>
              <a:t>射的时候</a:t>
            </a:r>
            <a:r>
              <a:rPr lang="zh-CN" sz="2400" dirty="0">
                <a:effectLst/>
                <a:latin typeface="+mn-ea"/>
                <a:cs typeface="+mn-ea"/>
                <a:sym typeface="+mn-ea"/>
              </a:rPr>
              <a:t>，</a:t>
            </a:r>
            <a:r>
              <a:rPr sz="2400" dirty="0">
                <a:effectLst/>
                <a:latin typeface="+mn-ea"/>
                <a:cs typeface="+mn-ea"/>
                <a:sym typeface="+mn-ea"/>
              </a:rPr>
              <a:t>反射波束有两个</a:t>
            </a:r>
            <a:r>
              <a:rPr lang="zh-CN" sz="2400" dirty="0">
                <a:effectLst/>
                <a:latin typeface="+mn-ea"/>
                <a:cs typeface="+mn-ea"/>
                <a:sym typeface="+mn-ea"/>
              </a:rPr>
              <a:t>，</a:t>
            </a:r>
            <a:r>
              <a:rPr sz="2400" dirty="0">
                <a:effectLst/>
                <a:latin typeface="+mn-ea"/>
                <a:cs typeface="+mn-ea"/>
                <a:sym typeface="+mn-ea"/>
              </a:rPr>
              <a:t>它们与</a:t>
            </a:r>
            <a:r>
              <a:rPr lang="en-US" sz="2400" dirty="0">
                <a:effectLst/>
                <a:latin typeface="+mn-ea"/>
                <a:cs typeface="+mn-ea"/>
                <a:sym typeface="+mn-ea"/>
              </a:rPr>
              <a:t>x</a:t>
            </a:r>
            <a:r>
              <a:rPr sz="2400" dirty="0">
                <a:effectLst/>
                <a:latin typeface="+mn-ea"/>
                <a:cs typeface="+mn-ea"/>
                <a:sym typeface="+mn-ea"/>
              </a:rPr>
              <a:t>Oy 平面的夹角为</a:t>
            </a:r>
            <a:r>
              <a:rPr lang="en-US" sz="2400" dirty="0">
                <a:effectLst/>
                <a:latin typeface="+mn-ea"/>
                <a:cs typeface="+mn-ea"/>
                <a:sym typeface="+mn-ea"/>
              </a:rPr>
              <a:t>             </a:t>
            </a:r>
            <a:r>
              <a:rPr sz="2400" dirty="0">
                <a:effectLst/>
                <a:latin typeface="+mn-ea"/>
                <a:cs typeface="+mn-ea"/>
                <a:sym typeface="+mn-ea"/>
              </a:rPr>
              <a:t>。</a:t>
            </a:r>
            <a:endParaRPr sz="2400" dirty="0">
              <a:effectLst/>
              <a:latin typeface="+mn-ea"/>
              <a:cs typeface="+mn-ea"/>
              <a:sym typeface="+mn-ea"/>
            </a:endParaRPr>
          </a:p>
        </p:txBody>
      </p:sp>
      <p:sp>
        <p:nvSpPr>
          <p:cNvPr id="7" name="文本框 6"/>
          <p:cNvSpPr txBox="1"/>
          <p:nvPr>
            <p:custDataLst>
              <p:tags r:id="rId11"/>
            </p:custDataLst>
          </p:nvPr>
        </p:nvSpPr>
        <p:spPr>
          <a:xfrm>
            <a:off x="5948680" y="612775"/>
            <a:ext cx="2584450" cy="645160"/>
          </a:xfrm>
          <a:prstGeom prst="rect">
            <a:avLst/>
          </a:prstGeom>
          <a:noFill/>
        </p:spPr>
        <p:txBody>
          <a:bodyPr wrap="square" rtlCol="0" anchor="t">
            <a:spAutoFit/>
          </a:bodyPr>
          <a:p>
            <a:pPr marL="0" indent="0">
              <a:lnSpc>
                <a:spcPct val="150000"/>
              </a:lnSpc>
              <a:spcBef>
                <a:spcPts val="0"/>
              </a:spcBef>
              <a:buNone/>
            </a:pPr>
            <a:r>
              <a:rPr lang="zh-CN" sz="2400" b="1" dirty="0">
                <a:solidFill>
                  <a:srgbClr val="FF0000"/>
                </a:solidFill>
                <a:effectLst/>
                <a:latin typeface="+mn-ea"/>
                <a:cs typeface="+mn-ea"/>
                <a:sym typeface="+mn-ea"/>
              </a:rPr>
              <a:t>解析计算</a:t>
            </a:r>
            <a:endParaRPr sz="2400" b="1" dirty="0">
              <a:solidFill>
                <a:srgbClr val="FF0000"/>
              </a:solidFill>
              <a:effectLst/>
              <a:latin typeface="+mn-ea"/>
              <a:cs typeface="+mn-ea"/>
              <a:sym typeface="+mn-ea"/>
            </a:endParaRPr>
          </a:p>
        </p:txBody>
      </p:sp>
      <p:graphicFrame>
        <p:nvGraphicFramePr>
          <p:cNvPr id="4" name="对象 3">
            <a:hlinkClick r:id="" action="ppaction://ole?verb="/>
          </p:cNvPr>
          <p:cNvGraphicFramePr>
            <a:graphicFrameLocks noChangeAspect="1"/>
          </p:cNvGraphicFramePr>
          <p:nvPr/>
        </p:nvGraphicFramePr>
        <p:xfrm>
          <a:off x="6317615" y="1530350"/>
          <a:ext cx="300000" cy="360000"/>
        </p:xfrm>
        <a:graphic>
          <a:graphicData uri="http://schemas.openxmlformats.org/presentationml/2006/ole">
            <mc:AlternateContent xmlns:mc="http://schemas.openxmlformats.org/markup-compatibility/2006">
              <mc:Choice xmlns:v="urn:schemas-microsoft-com:vml" Requires="v">
                <p:oleObj spid="_x0000_s3073" name="" r:id="rId12" imgW="127000" imgH="152400" progId="Equation.DSMT4">
                  <p:embed/>
                </p:oleObj>
              </mc:Choice>
              <mc:Fallback>
                <p:oleObj name="" r:id="rId12" imgW="127000" imgH="152400" progId="Equation.DSMT4">
                  <p:embed/>
                  <p:pic>
                    <p:nvPicPr>
                      <p:cNvPr id="0" name="图片 3072"/>
                      <p:cNvPicPr/>
                      <p:nvPr/>
                    </p:nvPicPr>
                    <p:blipFill>
                      <a:blip r:embed="rId13"/>
                      <a:stretch>
                        <a:fillRect/>
                      </a:stretch>
                    </p:blipFill>
                    <p:spPr>
                      <a:xfrm>
                        <a:off x="6317615" y="1530350"/>
                        <a:ext cx="300000" cy="360000"/>
                      </a:xfrm>
                      <a:prstGeom prst="rect">
                        <a:avLst/>
                      </a:prstGeom>
                    </p:spPr>
                  </p:pic>
                </p:oleObj>
              </mc:Fallback>
            </mc:AlternateContent>
          </a:graphicData>
        </a:graphic>
      </p:graphicFrame>
      <p:graphicFrame>
        <p:nvGraphicFramePr>
          <p:cNvPr id="6" name="对象 5">
            <a:hlinkClick r:id="" action="ppaction://ole?verb="/>
          </p:cNvPr>
          <p:cNvGraphicFramePr>
            <a:graphicFrameLocks noChangeAspect="1"/>
          </p:cNvGraphicFramePr>
          <p:nvPr/>
        </p:nvGraphicFramePr>
        <p:xfrm>
          <a:off x="5269260" y="2056133"/>
          <a:ext cx="1653540" cy="467995"/>
        </p:xfrm>
        <a:graphic>
          <a:graphicData uri="http://schemas.openxmlformats.org/presentationml/2006/ole">
            <mc:AlternateContent xmlns:mc="http://schemas.openxmlformats.org/markup-compatibility/2006">
              <mc:Choice xmlns:v="urn:schemas-microsoft-com:vml" Requires="v">
                <p:oleObj spid="_x0000_s3074" name="" r:id="rId14" imgW="673100" imgH="190500" progId="Equation.DSMT4">
                  <p:embed/>
                </p:oleObj>
              </mc:Choice>
              <mc:Fallback>
                <p:oleObj name="" r:id="rId14" imgW="673100" imgH="190500" progId="Equation.DSMT4">
                  <p:embed/>
                  <p:pic>
                    <p:nvPicPr>
                      <p:cNvPr id="0" name="图片 3073"/>
                      <p:cNvPicPr/>
                      <p:nvPr/>
                    </p:nvPicPr>
                    <p:blipFill>
                      <a:blip r:embed="rId15"/>
                      <a:stretch>
                        <a:fillRect/>
                      </a:stretch>
                    </p:blipFill>
                    <p:spPr>
                      <a:xfrm>
                        <a:off x="5269260" y="2056133"/>
                        <a:ext cx="1653540" cy="467995"/>
                      </a:xfrm>
                      <a:prstGeom prst="rect">
                        <a:avLst/>
                      </a:prstGeom>
                    </p:spPr>
                  </p:pic>
                </p:oleObj>
              </mc:Fallback>
            </mc:AlternateContent>
          </a:graphicData>
        </a:graphic>
      </p:graphicFrame>
      <p:graphicFrame>
        <p:nvGraphicFramePr>
          <p:cNvPr id="18" name="对象 17">
            <a:hlinkClick r:id="" action="ppaction://ole?verb="/>
          </p:cNvPr>
          <p:cNvGraphicFramePr>
            <a:graphicFrameLocks noChangeAspect="1"/>
          </p:cNvGraphicFramePr>
          <p:nvPr>
            <p:custDataLst>
              <p:tags r:id="rId16"/>
            </p:custDataLst>
          </p:nvPr>
        </p:nvGraphicFramePr>
        <p:xfrm>
          <a:off x="1679080" y="2586650"/>
          <a:ext cx="779780" cy="419100"/>
        </p:xfrm>
        <a:graphic>
          <a:graphicData uri="http://schemas.openxmlformats.org/presentationml/2006/ole">
            <mc:AlternateContent xmlns:mc="http://schemas.openxmlformats.org/markup-compatibility/2006">
              <mc:Choice xmlns:v="urn:schemas-microsoft-com:vml" Requires="v">
                <p:oleObj spid="_x0000_s2" name="" r:id="rId17" imgW="330200" imgH="177165" progId="Equation.DSMT4">
                  <p:embed/>
                </p:oleObj>
              </mc:Choice>
              <mc:Fallback>
                <p:oleObj name="" r:id="rId17" imgW="330200" imgH="177165" progId="Equation.DSMT4">
                  <p:embed/>
                  <p:pic>
                    <p:nvPicPr>
                      <p:cNvPr id="0" name="图片 3072"/>
                      <p:cNvPicPr/>
                      <p:nvPr/>
                    </p:nvPicPr>
                    <p:blipFill>
                      <a:blip r:embed="rId18"/>
                      <a:stretch>
                        <a:fillRect/>
                      </a:stretch>
                    </p:blipFill>
                    <p:spPr>
                      <a:xfrm>
                        <a:off x="1679080" y="2586650"/>
                        <a:ext cx="779780" cy="419100"/>
                      </a:xfrm>
                      <a:prstGeom prst="rect">
                        <a:avLst/>
                      </a:prstGeom>
                    </p:spPr>
                  </p:pic>
                </p:oleObj>
              </mc:Fallback>
            </mc:AlternateContent>
          </a:graphicData>
        </a:graphic>
      </p:graphicFrame>
      <p:graphicFrame>
        <p:nvGraphicFramePr>
          <p:cNvPr id="19" name="对象 18">
            <a:hlinkClick r:id="" action="ppaction://ole?verb="/>
          </p:cNvPr>
          <p:cNvGraphicFramePr>
            <a:graphicFrameLocks noChangeAspect="1"/>
          </p:cNvGraphicFramePr>
          <p:nvPr>
            <p:custDataLst>
              <p:tags r:id="rId19"/>
            </p:custDataLst>
          </p:nvPr>
        </p:nvGraphicFramePr>
        <p:xfrm>
          <a:off x="3562490" y="2600620"/>
          <a:ext cx="779780" cy="391160"/>
        </p:xfrm>
        <a:graphic>
          <a:graphicData uri="http://schemas.openxmlformats.org/presentationml/2006/ole">
            <mc:AlternateContent xmlns:mc="http://schemas.openxmlformats.org/markup-compatibility/2006">
              <mc:Choice xmlns:v="urn:schemas-microsoft-com:vml" Requires="v">
                <p:oleObj spid="_x0000_s20" name="" r:id="rId20" imgW="330200" imgH="165100" progId="Equation.DSMT4">
                  <p:embed/>
                </p:oleObj>
              </mc:Choice>
              <mc:Fallback>
                <p:oleObj name="" r:id="rId20" imgW="330200" imgH="165100" progId="Equation.DSMT4">
                  <p:embed/>
                  <p:pic>
                    <p:nvPicPr>
                      <p:cNvPr id="0" name="图片 3072"/>
                      <p:cNvPicPr/>
                      <p:nvPr/>
                    </p:nvPicPr>
                    <p:blipFill>
                      <a:blip r:embed="rId21"/>
                      <a:stretch>
                        <a:fillRect/>
                      </a:stretch>
                    </p:blipFill>
                    <p:spPr>
                      <a:xfrm>
                        <a:off x="3562490" y="2600620"/>
                        <a:ext cx="779780" cy="391160"/>
                      </a:xfrm>
                      <a:prstGeom prst="rect">
                        <a:avLst/>
                      </a:prstGeom>
                    </p:spPr>
                  </p:pic>
                </p:oleObj>
              </mc:Fallback>
            </mc:AlternateContent>
          </a:graphicData>
        </a:graphic>
      </p:graphicFrame>
      <p:graphicFrame>
        <p:nvGraphicFramePr>
          <p:cNvPr id="21" name="对象 20">
            <a:hlinkClick r:id="" action="ppaction://ole?verb="/>
          </p:cNvPr>
          <p:cNvGraphicFramePr>
            <a:graphicFrameLocks noChangeAspect="1"/>
          </p:cNvGraphicFramePr>
          <p:nvPr/>
        </p:nvGraphicFramePr>
        <p:xfrm>
          <a:off x="6412865" y="2417445"/>
          <a:ext cx="1080000" cy="756000"/>
        </p:xfrm>
        <a:graphic>
          <a:graphicData uri="http://schemas.openxmlformats.org/presentationml/2006/ole">
            <mc:AlternateContent xmlns:mc="http://schemas.openxmlformats.org/markup-compatibility/2006">
              <mc:Choice xmlns:v="urn:schemas-microsoft-com:vml" Requires="v">
                <p:oleObj spid="_x0000_s3075" name="" r:id="rId22" imgW="508000" imgH="355600" progId="Equation.DSMT4">
                  <p:embed/>
                </p:oleObj>
              </mc:Choice>
              <mc:Fallback>
                <p:oleObj name="" r:id="rId22" imgW="508000" imgH="355600" progId="Equation.DSMT4">
                  <p:embed/>
                  <p:pic>
                    <p:nvPicPr>
                      <p:cNvPr id="0" name="图片 3074"/>
                      <p:cNvPicPr/>
                      <p:nvPr/>
                    </p:nvPicPr>
                    <p:blipFill>
                      <a:blip r:embed="rId23"/>
                      <a:stretch>
                        <a:fillRect/>
                      </a:stretch>
                    </p:blipFill>
                    <p:spPr>
                      <a:xfrm>
                        <a:off x="6412865" y="2417445"/>
                        <a:ext cx="1080000" cy="756000"/>
                      </a:xfrm>
                      <a:prstGeom prst="rect">
                        <a:avLst/>
                      </a:prstGeom>
                    </p:spPr>
                  </p:pic>
                </p:oleObj>
              </mc:Fallback>
            </mc:AlternateContent>
          </a:graphicData>
        </a:graphic>
      </p:graphicFrame>
      <p:graphicFrame>
        <p:nvGraphicFramePr>
          <p:cNvPr id="22" name="对象 21">
            <a:hlinkClick r:id="" action="ppaction://ole?verb="/>
          </p:cNvPr>
          <p:cNvGraphicFramePr>
            <a:graphicFrameLocks noChangeAspect="1"/>
          </p:cNvGraphicFramePr>
          <p:nvPr>
            <p:custDataLst>
              <p:tags r:id="rId24"/>
            </p:custDataLst>
          </p:nvPr>
        </p:nvGraphicFramePr>
        <p:xfrm>
          <a:off x="8418830" y="2912745"/>
          <a:ext cx="1080000" cy="756000"/>
        </p:xfrm>
        <a:graphic>
          <a:graphicData uri="http://schemas.openxmlformats.org/presentationml/2006/ole">
            <mc:AlternateContent xmlns:mc="http://schemas.openxmlformats.org/markup-compatibility/2006">
              <mc:Choice xmlns:v="urn:schemas-microsoft-com:vml" Requires="v">
                <p:oleObj spid="_x0000_s23" name="" r:id="rId25" imgW="508000" imgH="355600" progId="Equation.DSMT4">
                  <p:embed/>
                </p:oleObj>
              </mc:Choice>
              <mc:Fallback>
                <p:oleObj name="" r:id="rId25" imgW="508000" imgH="355600" progId="Equation.DSMT4">
                  <p:embed/>
                  <p:pic>
                    <p:nvPicPr>
                      <p:cNvPr id="0" name="图片 3074"/>
                      <p:cNvPicPr/>
                      <p:nvPr/>
                    </p:nvPicPr>
                    <p:blipFill>
                      <a:blip r:embed="rId23"/>
                      <a:stretch>
                        <a:fillRect/>
                      </a:stretch>
                    </p:blipFill>
                    <p:spPr>
                      <a:xfrm>
                        <a:off x="8418830" y="2912745"/>
                        <a:ext cx="1080000" cy="75600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0" y="624143"/>
            <a:ext cx="12192000" cy="0"/>
          </a:xfrm>
          <a:prstGeom prst="line">
            <a:avLst/>
          </a:prstGeom>
          <a:ln w="15875">
            <a:solidFill>
              <a:srgbClr val="1F4E79"/>
            </a:solidFil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0" y="6316082"/>
            <a:ext cx="12192000" cy="580723"/>
          </a:xfrm>
          <a:prstGeom prst="rect">
            <a:avLst/>
          </a:prstGeom>
          <a:solidFill>
            <a:schemeClr val="accent5">
              <a:lumMod val="50000"/>
            </a:schemeClr>
          </a:solidFill>
          <a:ln>
            <a:noFill/>
          </a:ln>
        </p:spPr>
        <p:txBody>
          <a:bodyPr wrap="square" rtlCol="0">
            <a:spAutoFit/>
          </a:bodyPr>
          <a:lstStyle/>
          <a:p>
            <a:endParaRPr lang="zh-CN" altLang="en-US" dirty="0"/>
          </a:p>
        </p:txBody>
      </p:sp>
      <p:grpSp>
        <p:nvGrpSpPr>
          <p:cNvPr id="9" name="组合 8"/>
          <p:cNvGrpSpPr/>
          <p:nvPr/>
        </p:nvGrpSpPr>
        <p:grpSpPr>
          <a:xfrm>
            <a:off x="5311303" y="6457891"/>
            <a:ext cx="1843236" cy="400109"/>
            <a:chOff x="76140" y="6477345"/>
            <a:chExt cx="1947504" cy="400109"/>
          </a:xfrm>
        </p:grpSpPr>
        <p:pic>
          <p:nvPicPr>
            <p:cNvPr id="10" name="图片 9"/>
            <p:cNvPicPr>
              <a:picLocks noChangeAspect="1"/>
            </p:cNvPicPr>
            <p:nvPr/>
          </p:nvPicPr>
          <p:blipFill>
            <a:blip r:embed="rId1" cstate="print">
              <a:biLevel thresh="25000"/>
              <a:extLst>
                <a:ext uri="{28A0092B-C50C-407E-A947-70E740481C1C}">
                  <a14:useLocalDpi xmlns:a14="http://schemas.microsoft.com/office/drawing/2010/main" val="0"/>
                </a:ext>
              </a:extLst>
            </a:blip>
            <a:stretch>
              <a:fillRect/>
            </a:stretch>
          </p:blipFill>
          <p:spPr>
            <a:xfrm>
              <a:off x="76140" y="6477345"/>
              <a:ext cx="400109" cy="400109"/>
            </a:xfrm>
            <a:prstGeom prst="rect">
              <a:avLst/>
            </a:prstGeom>
          </p:spPr>
        </p:pic>
        <p:pic>
          <p:nvPicPr>
            <p:cNvPr id="11" name="图片 10"/>
            <p:cNvPicPr>
              <a:picLocks noChangeAspect="1"/>
            </p:cNvPicPr>
            <p:nvPr/>
          </p:nvPicPr>
          <p:blipFill rotWithShape="1">
            <a:blip r:embed="rId2">
              <a:biLevel thresh="25000"/>
            </a:blip>
            <a:srcRect l="1" t="6582" r="-25334" b="26979"/>
            <a:stretch>
              <a:fillRect/>
            </a:stretch>
          </p:blipFill>
          <p:spPr>
            <a:xfrm>
              <a:off x="414611" y="6477345"/>
              <a:ext cx="724874" cy="380655"/>
            </a:xfrm>
            <a:prstGeom prst="rect">
              <a:avLst/>
            </a:prstGeom>
          </p:spPr>
        </p:pic>
        <p:pic>
          <p:nvPicPr>
            <p:cNvPr id="12" name="图片 11"/>
            <p:cNvPicPr>
              <a:picLocks noChangeAspect="1"/>
            </p:cNvPicPr>
            <p:nvPr/>
          </p:nvPicPr>
          <p:blipFill rotWithShape="1">
            <a:blip r:embed="rId3">
              <a:biLevel thresh="25000"/>
              <a:extLst>
                <a:ext uri="{28A0092B-C50C-407E-A947-70E740481C1C}">
                  <a14:useLocalDpi xmlns:a14="http://schemas.microsoft.com/office/drawing/2010/main" val="0"/>
                </a:ext>
              </a:extLst>
            </a:blip>
            <a:srcRect l="32814" t="12432" r="55484" b="78542"/>
            <a:stretch>
              <a:fillRect/>
            </a:stretch>
          </p:blipFill>
          <p:spPr>
            <a:xfrm rot="1259126">
              <a:off x="895509" y="6508504"/>
              <a:ext cx="402920" cy="310802"/>
            </a:xfrm>
            <a:prstGeom prst="rect">
              <a:avLst/>
            </a:prstGeom>
          </p:spPr>
        </p:pic>
        <p:pic>
          <p:nvPicPr>
            <p:cNvPr id="13" name="图片 12"/>
            <p:cNvPicPr>
              <a:picLocks noChangeAspect="1"/>
            </p:cNvPicPr>
            <p:nvPr/>
          </p:nvPicPr>
          <p:blipFill rotWithShape="1">
            <a:blip r:embed="rId4" cstate="print"/>
            <a:srcRect t="-1" b="16526"/>
            <a:stretch>
              <a:fillRect/>
            </a:stretch>
          </p:blipFill>
          <p:spPr>
            <a:xfrm rot="589386">
              <a:off x="1256498" y="6481317"/>
              <a:ext cx="388026" cy="326437"/>
            </a:xfrm>
            <a:prstGeom prst="rect">
              <a:avLst/>
            </a:prstGeom>
          </p:spPr>
        </p:pic>
        <p:pic>
          <p:nvPicPr>
            <p:cNvPr id="14" name="图片 13"/>
            <p:cNvPicPr>
              <a:picLocks noChangeAspect="1"/>
            </p:cNvPicPr>
            <p:nvPr/>
          </p:nvPicPr>
          <p:blipFill rotWithShape="1">
            <a:blip r:embed="rId5" cstate="print"/>
            <a:srcRect t="18211" b="8984"/>
            <a:stretch>
              <a:fillRect/>
            </a:stretch>
          </p:blipFill>
          <p:spPr>
            <a:xfrm>
              <a:off x="1554468" y="6496881"/>
              <a:ext cx="469176" cy="341581"/>
            </a:xfrm>
            <a:prstGeom prst="rect">
              <a:avLst/>
            </a:prstGeom>
          </p:spPr>
        </p:pic>
      </p:grpSp>
      <p:pic>
        <p:nvPicPr>
          <p:cNvPr id="15" name="图片 14"/>
          <p:cNvPicPr>
            <a:picLocks noChangeAspect="1"/>
          </p:cNvPicPr>
          <p:nvPr/>
        </p:nvPicPr>
        <p:blipFill>
          <a:blip r:embed="rId6" cstate="print"/>
          <a:srcRect t="6230"/>
          <a:stretch>
            <a:fillRect/>
          </a:stretch>
        </p:blipFill>
        <p:spPr>
          <a:xfrm>
            <a:off x="10743565" y="137160"/>
            <a:ext cx="1291590" cy="544830"/>
          </a:xfrm>
          <a:prstGeom prst="rect">
            <a:avLst/>
          </a:prstGeom>
        </p:spPr>
      </p:pic>
      <p:sp>
        <p:nvSpPr>
          <p:cNvPr id="3" name="Text Box 2"/>
          <p:cNvSpPr txBox="1">
            <a:spLocks noGrp="1" noChangeArrowheads="1"/>
          </p:cNvSpPr>
          <p:nvPr>
            <p:custDataLst>
              <p:tags r:id="rId7"/>
            </p:custDataLst>
          </p:nvPr>
        </p:nvSpPr>
        <p:spPr>
          <a:xfrm>
            <a:off x="857250" y="500540"/>
            <a:ext cx="7561263" cy="645160"/>
          </a:xfrm>
          <a:prstGeom prst="rect">
            <a:avLst/>
          </a:prstGeom>
          <a:noFill/>
          <a:ln w="9525">
            <a:noFill/>
            <a:miter lim="800000"/>
          </a:ln>
          <a:effectLst/>
        </p:spPr>
        <p:txBody>
          <a:bodyPr vert="horz" wrap="square" lIns="91440" tIns="45720" rIns="91440" bIns="45720" numCol="1" anchor="ctr" anchorCtr="0" compatLnSpc="1">
            <a:spAutoFit/>
          </a:bodyPr>
          <a:lstStyle>
            <a:lvl1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2pPr>
            <a:lvl3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3pPr>
            <a:lvl4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4pPr>
            <a:lvl5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5pPr>
            <a:lvl6pPr marL="4572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6pPr>
            <a:lvl7pPr marL="9144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7pPr>
            <a:lvl8pPr marL="13716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8pPr>
            <a:lvl9pPr marL="18288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9pPr>
          </a:lstStyle>
          <a:p>
            <a:pPr marL="0" marR="0" lvl="0" indent="0" algn="ctr" defTabSz="914400" rtl="0" eaLnBrk="0" fontAlgn="base" latinLnBrk="0" hangingPunct="0">
              <a:lnSpc>
                <a:spcPct val="100000"/>
              </a:lnSpc>
              <a:spcBef>
                <a:spcPct val="50000"/>
              </a:spcBef>
              <a:spcAft>
                <a:spcPct val="0"/>
              </a:spcAft>
              <a:buClrTx/>
              <a:buSzTx/>
              <a:buFontTx/>
              <a:buNone/>
              <a:defRPr/>
            </a:pPr>
            <a:r>
              <a:rPr kumimoji="0" lang="en-US" alt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r>
              <a:rPr kumimoji="0" 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endParaRPr kumimoji="0" lang="zh-CN" sz="3600" b="1" i="0" u="none" strike="noStrike" kern="0" cap="none" spc="0" normalizeH="0" baseline="0" noProof="0" dirty="0">
              <a:ln>
                <a:noFill/>
              </a:ln>
              <a:solidFill>
                <a:srgbClr val="FF0000"/>
              </a:solidFill>
              <a:effectLst/>
              <a:uLnTx/>
              <a:uFillTx/>
              <a:latin typeface="华文楷体" panose="02010600040101010101" pitchFamily="2" charset="-122"/>
              <a:ea typeface="楷体_GB2312"/>
              <a:cs typeface="+mj-cs"/>
            </a:endParaRPr>
          </a:p>
        </p:txBody>
      </p:sp>
      <p:sp>
        <p:nvSpPr>
          <p:cNvPr id="16" name="文本框 15"/>
          <p:cNvSpPr txBox="1"/>
          <p:nvPr>
            <p:custDataLst>
              <p:tags r:id="rId8"/>
            </p:custDataLst>
          </p:nvPr>
        </p:nvSpPr>
        <p:spPr>
          <a:xfrm>
            <a:off x="0" y="50800"/>
            <a:ext cx="7917180" cy="521970"/>
          </a:xfrm>
          <a:prstGeom prst="rect">
            <a:avLst/>
          </a:prstGeom>
          <a:noFill/>
        </p:spPr>
        <p:txBody>
          <a:bodyPr wrap="square" rtlCol="0">
            <a:spAutoFit/>
          </a:bodyPr>
          <a:p>
            <a:pPr>
              <a:buClrTx/>
              <a:buSzTx/>
              <a:buFontTx/>
            </a:pPr>
            <a:r>
              <a:rPr sz="2800" dirty="0" err="1"/>
              <a:t>7.4、MATLAB在天线仿真计算的应用</a:t>
            </a:r>
            <a:endParaRPr lang="zh-CN" sz="2800" dirty="0" err="1"/>
          </a:p>
        </p:txBody>
      </p:sp>
      <p:sp>
        <p:nvSpPr>
          <p:cNvPr id="17" name="文本框 16"/>
          <p:cNvSpPr txBox="1"/>
          <p:nvPr>
            <p:custDataLst>
              <p:tags r:id="rId9"/>
            </p:custDataLst>
          </p:nvPr>
        </p:nvSpPr>
        <p:spPr>
          <a:xfrm>
            <a:off x="221615" y="649923"/>
            <a:ext cx="10313670" cy="570865"/>
          </a:xfrm>
          <a:prstGeom prst="rect">
            <a:avLst/>
          </a:prstGeom>
          <a:noFill/>
        </p:spPr>
        <p:txBody>
          <a:bodyPr wrap="square" rtlCol="0" anchor="t">
            <a:spAutoFit/>
          </a:bodyPr>
          <a:p>
            <a:pPr marL="342900" marR="0" indent="-342900" defTabSz="914400" fontAlgn="base">
              <a:lnSpc>
                <a:spcPct val="130000"/>
              </a:lnSpc>
              <a:spcBef>
                <a:spcPct val="20000"/>
              </a:spcBef>
              <a:spcAft>
                <a:spcPct val="0"/>
              </a:spcAft>
              <a:buClrTx/>
              <a:buSzTx/>
              <a:buFont typeface="Wingdings" panose="05000000000000000000" pitchFamily="2" charset="2"/>
              <a:buNone/>
              <a:defRPr/>
            </a:pPr>
            <a:r>
              <a:rPr lang="en-US" altLang="zh-CN" sz="2400" b="1" kern="0" noProof="0" dirty="0" smtClean="0">
                <a:ln>
                  <a:noFill/>
                </a:ln>
                <a:effectLst/>
                <a:uLnTx/>
                <a:uFillTx/>
                <a:latin typeface="宋体" panose="02010600030101010101" pitchFamily="2" charset="-122"/>
                <a:ea typeface="楷体_GB2312"/>
                <a:sym typeface="+mn-ea"/>
              </a:rPr>
              <a:t>7.4.10</a:t>
            </a:r>
            <a:r>
              <a:rPr lang="en-US" altLang="zh-CN" sz="2400" b="1" kern="0" noProof="0" dirty="0" smtClean="0">
                <a:latin typeface="宋体" panose="02010600030101010101" pitchFamily="2" charset="-122"/>
                <a:ea typeface="楷体_GB2312"/>
                <a:sym typeface="+mn-ea"/>
              </a:rPr>
              <a:t> </a:t>
            </a:r>
            <a:r>
              <a:rPr sz="2400" b="1" kern="0" noProof="0" dirty="0" smtClean="0">
                <a:latin typeface="宋体" panose="02010600030101010101" pitchFamily="2" charset="-122"/>
                <a:ea typeface="楷体_GB2312"/>
                <a:sym typeface="+mn-ea"/>
              </a:rPr>
              <a:t>电磁超表面的远场方向图演示</a:t>
            </a:r>
            <a:endParaRPr sz="2400" b="1" kern="0" noProof="0" dirty="0" smtClean="0">
              <a:latin typeface="宋体" panose="02010600030101010101" pitchFamily="2" charset="-122"/>
              <a:ea typeface="楷体_GB2312"/>
              <a:sym typeface="+mn-ea"/>
            </a:endParaRPr>
          </a:p>
        </p:txBody>
      </p:sp>
      <p:sp>
        <p:nvSpPr>
          <p:cNvPr id="11266" name="文本占位符 11265"/>
          <p:cNvSpPr>
            <a:spLocks noGrp="1"/>
          </p:cNvSpPr>
          <p:nvPr>
            <p:custDataLst>
              <p:tags r:id="rId10"/>
            </p:custDataLst>
          </p:nvPr>
        </p:nvSpPr>
        <p:spPr>
          <a:xfrm>
            <a:off x="411480" y="1298575"/>
            <a:ext cx="5822315" cy="4800600"/>
          </a:xfrm>
          <a:prstGeom prst="rect">
            <a:avLst/>
          </a:prstGeom>
          <a:noFill/>
          <a:ln w="9525">
            <a:noFill/>
            <a:miter/>
          </a:ln>
        </p:spPr>
        <p:txBody>
          <a:bodyPr/>
          <a:lstStyle>
            <a:lvl1pPr marL="342900" lvl="0" indent="-3429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3200" b="0" i="0" u="none" kern="1200" baseline="0">
                <a:solidFill>
                  <a:schemeClr val="tx1"/>
                </a:solidFill>
                <a:effectLst>
                  <a:outerShdw blurRad="38100" dist="38100" dir="2700000">
                    <a:srgbClr val="000000"/>
                  </a:outerShdw>
                </a:effectLst>
                <a:latin typeface="+mn-lt"/>
                <a:ea typeface="+mn-ea"/>
                <a:cs typeface="+mn-cs"/>
              </a:defRPr>
            </a:lvl1pPr>
            <a:lvl2pPr marL="742950" lvl="1" indent="-285750" algn="l" defTabSz="914400" eaLnBrk="1" fontAlgn="base" latinLnBrk="0" hangingPunct="1">
              <a:spcBef>
                <a:spcPct val="20000"/>
              </a:spcBef>
              <a:spcAft>
                <a:spcPct val="0"/>
              </a:spcAft>
              <a:buClr>
                <a:schemeClr val="accent2"/>
              </a:buClr>
              <a:buSzPct val="70000"/>
              <a:buFont typeface="Wingdings" panose="05000000000000000000" pitchFamily="2" charset="2"/>
              <a:buChar char="n"/>
              <a:defRPr sz="2800" b="0" i="0" u="none" kern="1200" baseline="0">
                <a:solidFill>
                  <a:schemeClr val="tx1"/>
                </a:solidFill>
                <a:effectLst>
                  <a:outerShdw blurRad="38100" dist="38100" dir="2700000">
                    <a:srgbClr val="000000"/>
                  </a:outerShdw>
                </a:effectLst>
                <a:latin typeface="+mn-lt"/>
                <a:ea typeface="+mn-ea"/>
                <a:cs typeface="+mn-cs"/>
              </a:defRPr>
            </a:lvl2pPr>
            <a:lvl3pPr marL="1143000" lvl="2" indent="-228600" algn="l" defTabSz="914400" eaLnBrk="1" fontAlgn="base" latinLnBrk="0" hangingPunct="1">
              <a:spcBef>
                <a:spcPct val="20000"/>
              </a:spcBef>
              <a:spcAft>
                <a:spcPct val="0"/>
              </a:spcAft>
              <a:buClr>
                <a:schemeClr val="tx2"/>
              </a:buClr>
              <a:buSzPct val="70000"/>
              <a:buFont typeface="Wingdings" panose="05000000000000000000" pitchFamily="2" charset="2"/>
              <a:buChar char="n"/>
              <a:defRPr sz="2400" b="0" i="0" u="none" kern="1200" baseline="0">
                <a:solidFill>
                  <a:schemeClr val="tx1"/>
                </a:solidFill>
                <a:effectLst>
                  <a:outerShdw blurRad="38100" dist="38100" dir="2700000">
                    <a:srgbClr val="000000"/>
                  </a:outerShdw>
                </a:effectLst>
                <a:latin typeface="+mn-lt"/>
                <a:ea typeface="+mn-ea"/>
                <a:cs typeface="+mn-cs"/>
              </a:defRPr>
            </a:lvl3pPr>
            <a:lvl4pPr marL="1600200" lvl="3" indent="-228600" algn="l" defTabSz="914400" eaLnBrk="1" fontAlgn="base" latinLnBrk="0" hangingPunct="1">
              <a:spcBef>
                <a:spcPct val="20000"/>
              </a:spcBef>
              <a:spcAft>
                <a:spcPct val="0"/>
              </a:spcAft>
              <a:buClr>
                <a:schemeClr val="accent2"/>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4pPr>
            <a:lvl5pPr marL="2057400" lvl="4"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5pPr>
            <a:lvl6pPr marL="2514600" lvl="5"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6pPr>
            <a:lvl7pPr marL="2971800" lvl="6"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7pPr>
            <a:lvl8pPr marL="3429000" lvl="7"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8pPr>
            <a:lvl9pPr marL="3886200" lvl="8"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9pPr>
          </a:lstStyle>
          <a:p>
            <a:pPr marL="0" indent="0">
              <a:lnSpc>
                <a:spcPct val="150000"/>
              </a:lnSpc>
              <a:spcBef>
                <a:spcPts val="0"/>
              </a:spcBef>
              <a:buNone/>
            </a:pPr>
            <a:r>
              <a:rPr lang="en-US" altLang="zh-CN" sz="2400" dirty="0">
                <a:effectLst/>
                <a:latin typeface="+mn-ea"/>
                <a:cs typeface="+mn-ea"/>
                <a:sym typeface="+mn-ea"/>
              </a:rPr>
              <a:t>    </a:t>
            </a:r>
            <a:r>
              <a:rPr lang="zh-CN" sz="2400" dirty="0">
                <a:effectLst/>
                <a:latin typeface="+mn-ea"/>
                <a:cs typeface="+mn-ea"/>
                <a:sym typeface="+mn-ea"/>
              </a:rPr>
              <a:t>使用叠加原理计算由于波程差造成的相位差别，可使用</a:t>
            </a:r>
            <a:r>
              <a:rPr lang="en-US" altLang="zh-CN" sz="2400" dirty="0">
                <a:effectLst/>
                <a:latin typeface="+mn-ea"/>
                <a:cs typeface="+mn-ea"/>
                <a:sym typeface="+mn-ea"/>
              </a:rPr>
              <a:t>“surf”</a:t>
            </a:r>
            <a:r>
              <a:rPr lang="zh-CN" altLang="en-US" sz="2400" dirty="0">
                <a:effectLst/>
                <a:latin typeface="+mn-ea"/>
                <a:cs typeface="+mn-ea"/>
                <a:sym typeface="+mn-ea"/>
              </a:rPr>
              <a:t>函数绘制远场方向图，用</a:t>
            </a:r>
            <a:r>
              <a:rPr lang="en-US" altLang="zh-CN" sz="2400" dirty="0">
                <a:effectLst/>
                <a:latin typeface="+mn-ea"/>
                <a:cs typeface="+mn-ea"/>
                <a:sym typeface="+mn-ea"/>
              </a:rPr>
              <a:t>“contourf”</a:t>
            </a:r>
            <a:r>
              <a:rPr lang="zh-CN" altLang="en-US" sz="2400" dirty="0">
                <a:effectLst/>
                <a:latin typeface="+mn-ea"/>
                <a:cs typeface="+mn-ea"/>
                <a:sym typeface="+mn-ea"/>
              </a:rPr>
              <a:t>绘制二维远场方向图。</a:t>
            </a:r>
            <a:endParaRPr lang="zh-CN" altLang="en-US" sz="2400" dirty="0">
              <a:effectLst/>
              <a:latin typeface="+mn-ea"/>
              <a:cs typeface="+mn-ea"/>
              <a:sym typeface="+mn-ea"/>
            </a:endParaRPr>
          </a:p>
        </p:txBody>
      </p:sp>
      <p:sp>
        <p:nvSpPr>
          <p:cNvPr id="7" name="文本框 6"/>
          <p:cNvSpPr txBox="1"/>
          <p:nvPr>
            <p:custDataLst>
              <p:tags r:id="rId11"/>
            </p:custDataLst>
          </p:nvPr>
        </p:nvSpPr>
        <p:spPr>
          <a:xfrm>
            <a:off x="5948680" y="612775"/>
            <a:ext cx="2584450" cy="645160"/>
          </a:xfrm>
          <a:prstGeom prst="rect">
            <a:avLst/>
          </a:prstGeom>
          <a:noFill/>
        </p:spPr>
        <p:txBody>
          <a:bodyPr wrap="square" rtlCol="0" anchor="t">
            <a:spAutoFit/>
          </a:bodyPr>
          <a:p>
            <a:pPr marL="0" indent="0">
              <a:lnSpc>
                <a:spcPct val="150000"/>
              </a:lnSpc>
              <a:spcBef>
                <a:spcPts val="0"/>
              </a:spcBef>
              <a:buNone/>
            </a:pPr>
            <a:r>
              <a:rPr lang="zh-CN" sz="2400" b="1" dirty="0">
                <a:solidFill>
                  <a:srgbClr val="FF0000"/>
                </a:solidFill>
                <a:effectLst/>
                <a:latin typeface="+mn-ea"/>
                <a:cs typeface="+mn-ea"/>
                <a:sym typeface="+mn-ea"/>
              </a:rPr>
              <a:t>解析计算</a:t>
            </a:r>
            <a:endParaRPr sz="2400" b="1" dirty="0">
              <a:solidFill>
                <a:srgbClr val="FF0000"/>
              </a:solidFill>
              <a:effectLst/>
              <a:latin typeface="+mn-ea"/>
              <a:cs typeface="+mn-ea"/>
              <a:sym typeface="+mn-ea"/>
            </a:endParaRPr>
          </a:p>
        </p:txBody>
      </p:sp>
      <p:pic>
        <p:nvPicPr>
          <p:cNvPr id="4" name="图片 3"/>
          <p:cNvPicPr>
            <a:picLocks noChangeAspect="1"/>
          </p:cNvPicPr>
          <p:nvPr>
            <p:custDataLst>
              <p:tags r:id="rId12"/>
            </p:custDataLst>
          </p:nvPr>
        </p:nvPicPr>
        <p:blipFill>
          <a:blip r:embed="rId13"/>
          <a:stretch>
            <a:fillRect/>
          </a:stretch>
        </p:blipFill>
        <p:spPr>
          <a:xfrm>
            <a:off x="6317615" y="1461770"/>
            <a:ext cx="5583555" cy="4236720"/>
          </a:xfrm>
          <a:prstGeom prst="rect">
            <a:avLst/>
          </a:prstGeom>
        </p:spPr>
      </p:pic>
      <p:pic>
        <p:nvPicPr>
          <p:cNvPr id="6" name="图片 5"/>
          <p:cNvPicPr>
            <a:picLocks noChangeAspect="1"/>
          </p:cNvPicPr>
          <p:nvPr>
            <p:custDataLst>
              <p:tags r:id="rId14"/>
            </p:custDataLst>
          </p:nvPr>
        </p:nvPicPr>
        <p:blipFill>
          <a:blip r:embed="rId15"/>
          <a:stretch>
            <a:fillRect/>
          </a:stretch>
        </p:blipFill>
        <p:spPr>
          <a:xfrm>
            <a:off x="2847340" y="3218180"/>
            <a:ext cx="3101340" cy="3016885"/>
          </a:xfrm>
          <a:prstGeom prst="rect">
            <a:avLst/>
          </a:prstGeom>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0" y="624143"/>
            <a:ext cx="12192000" cy="0"/>
          </a:xfrm>
          <a:prstGeom prst="line">
            <a:avLst/>
          </a:prstGeom>
          <a:ln w="15875">
            <a:solidFill>
              <a:srgbClr val="1F4E79"/>
            </a:solidFil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0" y="6316082"/>
            <a:ext cx="12192000" cy="580723"/>
          </a:xfrm>
          <a:prstGeom prst="rect">
            <a:avLst/>
          </a:prstGeom>
          <a:solidFill>
            <a:schemeClr val="accent5">
              <a:lumMod val="50000"/>
            </a:schemeClr>
          </a:solidFill>
          <a:ln>
            <a:noFill/>
          </a:ln>
        </p:spPr>
        <p:txBody>
          <a:bodyPr wrap="square" rtlCol="0">
            <a:spAutoFit/>
          </a:bodyPr>
          <a:lstStyle/>
          <a:p>
            <a:endParaRPr lang="zh-CN" altLang="en-US" dirty="0"/>
          </a:p>
        </p:txBody>
      </p:sp>
      <p:grpSp>
        <p:nvGrpSpPr>
          <p:cNvPr id="9" name="组合 8"/>
          <p:cNvGrpSpPr/>
          <p:nvPr/>
        </p:nvGrpSpPr>
        <p:grpSpPr>
          <a:xfrm>
            <a:off x="5311303" y="6457891"/>
            <a:ext cx="1843236" cy="400109"/>
            <a:chOff x="76140" y="6477345"/>
            <a:chExt cx="1947504" cy="400109"/>
          </a:xfrm>
        </p:grpSpPr>
        <p:pic>
          <p:nvPicPr>
            <p:cNvPr id="10" name="图片 9"/>
            <p:cNvPicPr>
              <a:picLocks noChangeAspect="1"/>
            </p:cNvPicPr>
            <p:nvPr/>
          </p:nvPicPr>
          <p:blipFill>
            <a:blip r:embed="rId1" cstate="print">
              <a:biLevel thresh="25000"/>
              <a:extLst>
                <a:ext uri="{28A0092B-C50C-407E-A947-70E740481C1C}">
                  <a14:useLocalDpi xmlns:a14="http://schemas.microsoft.com/office/drawing/2010/main" val="0"/>
                </a:ext>
              </a:extLst>
            </a:blip>
            <a:stretch>
              <a:fillRect/>
            </a:stretch>
          </p:blipFill>
          <p:spPr>
            <a:xfrm>
              <a:off x="76140" y="6477345"/>
              <a:ext cx="400109" cy="400109"/>
            </a:xfrm>
            <a:prstGeom prst="rect">
              <a:avLst/>
            </a:prstGeom>
          </p:spPr>
        </p:pic>
        <p:pic>
          <p:nvPicPr>
            <p:cNvPr id="11" name="图片 10"/>
            <p:cNvPicPr>
              <a:picLocks noChangeAspect="1"/>
            </p:cNvPicPr>
            <p:nvPr/>
          </p:nvPicPr>
          <p:blipFill rotWithShape="1">
            <a:blip r:embed="rId2">
              <a:biLevel thresh="25000"/>
            </a:blip>
            <a:srcRect l="1" t="6582" r="-25334" b="26979"/>
            <a:stretch>
              <a:fillRect/>
            </a:stretch>
          </p:blipFill>
          <p:spPr>
            <a:xfrm>
              <a:off x="414611" y="6477345"/>
              <a:ext cx="724874" cy="380655"/>
            </a:xfrm>
            <a:prstGeom prst="rect">
              <a:avLst/>
            </a:prstGeom>
          </p:spPr>
        </p:pic>
        <p:pic>
          <p:nvPicPr>
            <p:cNvPr id="12" name="图片 11"/>
            <p:cNvPicPr>
              <a:picLocks noChangeAspect="1"/>
            </p:cNvPicPr>
            <p:nvPr/>
          </p:nvPicPr>
          <p:blipFill rotWithShape="1">
            <a:blip r:embed="rId3">
              <a:biLevel thresh="25000"/>
              <a:extLst>
                <a:ext uri="{28A0092B-C50C-407E-A947-70E740481C1C}">
                  <a14:useLocalDpi xmlns:a14="http://schemas.microsoft.com/office/drawing/2010/main" val="0"/>
                </a:ext>
              </a:extLst>
            </a:blip>
            <a:srcRect l="32814" t="12432" r="55484" b="78542"/>
            <a:stretch>
              <a:fillRect/>
            </a:stretch>
          </p:blipFill>
          <p:spPr>
            <a:xfrm rot="1259126">
              <a:off x="895509" y="6508504"/>
              <a:ext cx="402920" cy="310802"/>
            </a:xfrm>
            <a:prstGeom prst="rect">
              <a:avLst/>
            </a:prstGeom>
          </p:spPr>
        </p:pic>
        <p:pic>
          <p:nvPicPr>
            <p:cNvPr id="13" name="图片 12"/>
            <p:cNvPicPr>
              <a:picLocks noChangeAspect="1"/>
            </p:cNvPicPr>
            <p:nvPr/>
          </p:nvPicPr>
          <p:blipFill rotWithShape="1">
            <a:blip r:embed="rId4" cstate="print"/>
            <a:srcRect t="-1" b="16526"/>
            <a:stretch>
              <a:fillRect/>
            </a:stretch>
          </p:blipFill>
          <p:spPr>
            <a:xfrm rot="589386">
              <a:off x="1256498" y="6481317"/>
              <a:ext cx="388026" cy="326437"/>
            </a:xfrm>
            <a:prstGeom prst="rect">
              <a:avLst/>
            </a:prstGeom>
          </p:spPr>
        </p:pic>
        <p:pic>
          <p:nvPicPr>
            <p:cNvPr id="14" name="图片 13"/>
            <p:cNvPicPr>
              <a:picLocks noChangeAspect="1"/>
            </p:cNvPicPr>
            <p:nvPr/>
          </p:nvPicPr>
          <p:blipFill rotWithShape="1">
            <a:blip r:embed="rId5" cstate="print"/>
            <a:srcRect t="18211" b="8984"/>
            <a:stretch>
              <a:fillRect/>
            </a:stretch>
          </p:blipFill>
          <p:spPr>
            <a:xfrm>
              <a:off x="1554468" y="6496881"/>
              <a:ext cx="469176" cy="341581"/>
            </a:xfrm>
            <a:prstGeom prst="rect">
              <a:avLst/>
            </a:prstGeom>
          </p:spPr>
        </p:pic>
      </p:grpSp>
      <p:pic>
        <p:nvPicPr>
          <p:cNvPr id="15" name="图片 14"/>
          <p:cNvPicPr>
            <a:picLocks noChangeAspect="1"/>
          </p:cNvPicPr>
          <p:nvPr/>
        </p:nvPicPr>
        <p:blipFill>
          <a:blip r:embed="rId6" cstate="print"/>
          <a:srcRect t="6230"/>
          <a:stretch>
            <a:fillRect/>
          </a:stretch>
        </p:blipFill>
        <p:spPr>
          <a:xfrm>
            <a:off x="10743565" y="137160"/>
            <a:ext cx="1291590" cy="544830"/>
          </a:xfrm>
          <a:prstGeom prst="rect">
            <a:avLst/>
          </a:prstGeom>
        </p:spPr>
      </p:pic>
      <p:sp>
        <p:nvSpPr>
          <p:cNvPr id="3" name="Text Box 2"/>
          <p:cNvSpPr txBox="1">
            <a:spLocks noGrp="1" noChangeArrowheads="1"/>
          </p:cNvSpPr>
          <p:nvPr>
            <p:custDataLst>
              <p:tags r:id="rId7"/>
            </p:custDataLst>
          </p:nvPr>
        </p:nvSpPr>
        <p:spPr>
          <a:xfrm>
            <a:off x="857250" y="500540"/>
            <a:ext cx="7561263" cy="645160"/>
          </a:xfrm>
          <a:prstGeom prst="rect">
            <a:avLst/>
          </a:prstGeom>
          <a:noFill/>
          <a:ln w="9525">
            <a:noFill/>
            <a:miter lim="800000"/>
          </a:ln>
          <a:effectLst/>
        </p:spPr>
        <p:txBody>
          <a:bodyPr vert="horz" wrap="square" lIns="91440" tIns="45720" rIns="91440" bIns="45720" numCol="1" anchor="ctr" anchorCtr="0" compatLnSpc="1">
            <a:spAutoFit/>
          </a:bodyPr>
          <a:lstStyle>
            <a:lvl1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2pPr>
            <a:lvl3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3pPr>
            <a:lvl4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4pPr>
            <a:lvl5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5pPr>
            <a:lvl6pPr marL="4572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6pPr>
            <a:lvl7pPr marL="9144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7pPr>
            <a:lvl8pPr marL="13716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8pPr>
            <a:lvl9pPr marL="18288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9pPr>
          </a:lstStyle>
          <a:p>
            <a:pPr marL="0" marR="0" lvl="0" indent="0" algn="ctr" defTabSz="914400" rtl="0" eaLnBrk="0" fontAlgn="base" latinLnBrk="0" hangingPunct="0">
              <a:lnSpc>
                <a:spcPct val="100000"/>
              </a:lnSpc>
              <a:spcBef>
                <a:spcPct val="50000"/>
              </a:spcBef>
              <a:spcAft>
                <a:spcPct val="0"/>
              </a:spcAft>
              <a:buClrTx/>
              <a:buSzTx/>
              <a:buFontTx/>
              <a:buNone/>
              <a:defRPr/>
            </a:pPr>
            <a:r>
              <a:rPr kumimoji="0" lang="en-US" alt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r>
              <a:rPr kumimoji="0" 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endParaRPr kumimoji="0" lang="zh-CN" sz="3600" b="1" i="0" u="none" strike="noStrike" kern="0" cap="none" spc="0" normalizeH="0" baseline="0" noProof="0" dirty="0">
              <a:ln>
                <a:noFill/>
              </a:ln>
              <a:solidFill>
                <a:srgbClr val="FF0000"/>
              </a:solidFill>
              <a:effectLst/>
              <a:uLnTx/>
              <a:uFillTx/>
              <a:latin typeface="华文楷体" panose="02010600040101010101" pitchFamily="2" charset="-122"/>
              <a:ea typeface="楷体_GB2312"/>
              <a:cs typeface="+mj-cs"/>
            </a:endParaRPr>
          </a:p>
        </p:txBody>
      </p:sp>
      <p:sp>
        <p:nvSpPr>
          <p:cNvPr id="16" name="文本框 15"/>
          <p:cNvSpPr txBox="1"/>
          <p:nvPr>
            <p:custDataLst>
              <p:tags r:id="rId8"/>
            </p:custDataLst>
          </p:nvPr>
        </p:nvSpPr>
        <p:spPr>
          <a:xfrm>
            <a:off x="0" y="50800"/>
            <a:ext cx="7917180" cy="521970"/>
          </a:xfrm>
          <a:prstGeom prst="rect">
            <a:avLst/>
          </a:prstGeom>
          <a:noFill/>
        </p:spPr>
        <p:txBody>
          <a:bodyPr wrap="square" rtlCol="0">
            <a:spAutoFit/>
          </a:bodyPr>
          <a:p>
            <a:pPr>
              <a:buClrTx/>
              <a:buSzTx/>
              <a:buFontTx/>
            </a:pPr>
            <a:r>
              <a:rPr sz="2800" dirty="0" err="1"/>
              <a:t>7.1</a:t>
            </a:r>
            <a:r>
              <a:rPr lang="zh-CN" sz="2800" dirty="0" err="1"/>
              <a:t>、</a:t>
            </a:r>
            <a:r>
              <a:rPr sz="2800" dirty="0" err="1"/>
              <a:t> 电磁波的辐射与天线的常用电参数</a:t>
            </a:r>
            <a:endParaRPr sz="2800" dirty="0" err="1"/>
          </a:p>
        </p:txBody>
      </p:sp>
      <p:sp>
        <p:nvSpPr>
          <p:cNvPr id="17" name="文本框 16"/>
          <p:cNvSpPr txBox="1"/>
          <p:nvPr>
            <p:custDataLst>
              <p:tags r:id="rId9"/>
            </p:custDataLst>
          </p:nvPr>
        </p:nvSpPr>
        <p:spPr>
          <a:xfrm>
            <a:off x="221615" y="675640"/>
            <a:ext cx="10313670" cy="570865"/>
          </a:xfrm>
          <a:prstGeom prst="rect">
            <a:avLst/>
          </a:prstGeom>
          <a:noFill/>
        </p:spPr>
        <p:txBody>
          <a:bodyPr wrap="square" rtlCol="0" anchor="t">
            <a:spAutoFit/>
          </a:bodyPr>
          <a:p>
            <a:pPr marL="342900" marR="0" lvl="0" indent="-342900" algn="l" defTabSz="914400" rtl="0" eaLnBrk="1" fontAlgn="base" latinLnBrk="0" hangingPunct="1">
              <a:lnSpc>
                <a:spcPct val="130000"/>
              </a:lnSpc>
              <a:spcBef>
                <a:spcPct val="20000"/>
              </a:spcBef>
              <a:spcAft>
                <a:spcPct val="0"/>
              </a:spcAft>
              <a:buClrTx/>
              <a:buSzTx/>
              <a:buFont typeface="Wingdings" panose="05000000000000000000" pitchFamily="2" charset="2"/>
              <a:buNone/>
              <a:defRPr/>
            </a:pPr>
            <a:r>
              <a:rPr lang="en-US" altLang="zh-CN" sz="2400" b="1" kern="0" noProof="0" dirty="0" smtClean="0">
                <a:ln>
                  <a:noFill/>
                </a:ln>
                <a:effectLst/>
                <a:uLnTx/>
                <a:uFillTx/>
                <a:latin typeface="宋体" panose="02010600030101010101" pitchFamily="2" charset="-122"/>
                <a:ea typeface="楷体_GB2312"/>
                <a:sym typeface="+mn-ea"/>
              </a:rPr>
              <a:t>7.1.1 天线的常用电参数</a:t>
            </a:r>
            <a:endParaRPr sz="2400" b="1" kern="0">
              <a:sym typeface="+mn-ea"/>
            </a:endParaRPr>
          </a:p>
        </p:txBody>
      </p:sp>
      <p:sp>
        <p:nvSpPr>
          <p:cNvPr id="11266" name="文本占位符 11265"/>
          <p:cNvSpPr>
            <a:spLocks noGrp="1"/>
          </p:cNvSpPr>
          <p:nvPr>
            <p:custDataLst>
              <p:tags r:id="rId10"/>
            </p:custDataLst>
          </p:nvPr>
        </p:nvSpPr>
        <p:spPr>
          <a:xfrm>
            <a:off x="857250" y="1297940"/>
            <a:ext cx="11019155" cy="4800600"/>
          </a:xfrm>
          <a:prstGeom prst="rect">
            <a:avLst/>
          </a:prstGeom>
          <a:noFill/>
          <a:ln w="9525">
            <a:noFill/>
            <a:miter/>
          </a:ln>
        </p:spPr>
        <p:txBody>
          <a:bodyPr/>
          <a:lstStyle>
            <a:lvl1pPr marL="342900" lvl="0" indent="-3429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3200" b="0" i="0" u="none" kern="1200" baseline="0">
                <a:solidFill>
                  <a:schemeClr val="tx1"/>
                </a:solidFill>
                <a:effectLst>
                  <a:outerShdw blurRad="38100" dist="38100" dir="2700000">
                    <a:srgbClr val="000000"/>
                  </a:outerShdw>
                </a:effectLst>
                <a:latin typeface="+mn-lt"/>
                <a:ea typeface="+mn-ea"/>
                <a:cs typeface="+mn-cs"/>
              </a:defRPr>
            </a:lvl1pPr>
            <a:lvl2pPr marL="742950" lvl="1" indent="-285750" algn="l" defTabSz="914400" eaLnBrk="1" fontAlgn="base" latinLnBrk="0" hangingPunct="1">
              <a:spcBef>
                <a:spcPct val="20000"/>
              </a:spcBef>
              <a:spcAft>
                <a:spcPct val="0"/>
              </a:spcAft>
              <a:buClr>
                <a:schemeClr val="accent2"/>
              </a:buClr>
              <a:buSzPct val="70000"/>
              <a:buFont typeface="Wingdings" panose="05000000000000000000" pitchFamily="2" charset="2"/>
              <a:buChar char="n"/>
              <a:defRPr sz="2800" b="0" i="0" u="none" kern="1200" baseline="0">
                <a:solidFill>
                  <a:schemeClr val="tx1"/>
                </a:solidFill>
                <a:effectLst>
                  <a:outerShdw blurRad="38100" dist="38100" dir="2700000">
                    <a:srgbClr val="000000"/>
                  </a:outerShdw>
                </a:effectLst>
                <a:latin typeface="+mn-lt"/>
                <a:ea typeface="+mn-ea"/>
                <a:cs typeface="+mn-cs"/>
              </a:defRPr>
            </a:lvl2pPr>
            <a:lvl3pPr marL="1143000" lvl="2" indent="-228600" algn="l" defTabSz="914400" eaLnBrk="1" fontAlgn="base" latinLnBrk="0" hangingPunct="1">
              <a:spcBef>
                <a:spcPct val="20000"/>
              </a:spcBef>
              <a:spcAft>
                <a:spcPct val="0"/>
              </a:spcAft>
              <a:buClr>
                <a:schemeClr val="tx2"/>
              </a:buClr>
              <a:buSzPct val="70000"/>
              <a:buFont typeface="Wingdings" panose="05000000000000000000" pitchFamily="2" charset="2"/>
              <a:buChar char="n"/>
              <a:defRPr sz="2400" b="0" i="0" u="none" kern="1200" baseline="0">
                <a:solidFill>
                  <a:schemeClr val="tx1"/>
                </a:solidFill>
                <a:effectLst>
                  <a:outerShdw blurRad="38100" dist="38100" dir="2700000">
                    <a:srgbClr val="000000"/>
                  </a:outerShdw>
                </a:effectLst>
                <a:latin typeface="+mn-lt"/>
                <a:ea typeface="+mn-ea"/>
                <a:cs typeface="+mn-cs"/>
              </a:defRPr>
            </a:lvl3pPr>
            <a:lvl4pPr marL="1600200" lvl="3" indent="-228600" algn="l" defTabSz="914400" eaLnBrk="1" fontAlgn="base" latinLnBrk="0" hangingPunct="1">
              <a:spcBef>
                <a:spcPct val="20000"/>
              </a:spcBef>
              <a:spcAft>
                <a:spcPct val="0"/>
              </a:spcAft>
              <a:buClr>
                <a:schemeClr val="accent2"/>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4pPr>
            <a:lvl5pPr marL="2057400" lvl="4"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5pPr>
            <a:lvl6pPr marL="2514600" lvl="5"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6pPr>
            <a:lvl7pPr marL="2971800" lvl="6"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7pPr>
            <a:lvl8pPr marL="3429000" lvl="7"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8pPr>
            <a:lvl9pPr marL="3886200" lvl="8"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9pPr>
          </a:lstStyle>
          <a:p>
            <a:pPr marL="0" indent="0">
              <a:lnSpc>
                <a:spcPct val="150000"/>
              </a:lnSpc>
              <a:spcBef>
                <a:spcPts val="0"/>
              </a:spcBef>
              <a:buNone/>
            </a:pPr>
            <a:r>
              <a:rPr sz="2400" strike="noStrike" noProof="1" dirty="0">
                <a:effectLst/>
                <a:latin typeface="+mn-ea"/>
                <a:cs typeface="+mn-ea"/>
              </a:rPr>
              <a:t>故</a:t>
            </a:r>
            <a:endParaRPr sz="2400" strike="noStrike" noProof="1" dirty="0">
              <a:effectLst/>
              <a:latin typeface="+mn-ea"/>
              <a:cs typeface="+mn-ea"/>
            </a:endParaRPr>
          </a:p>
          <a:p>
            <a:pPr marL="0" indent="0">
              <a:lnSpc>
                <a:spcPct val="150000"/>
              </a:lnSpc>
              <a:spcBef>
                <a:spcPts val="0"/>
              </a:spcBef>
              <a:buNone/>
            </a:pPr>
            <a:endParaRPr sz="2400" strike="noStrike" noProof="1" dirty="0">
              <a:effectLst/>
              <a:latin typeface="+mn-ea"/>
              <a:cs typeface="+mn-ea"/>
            </a:endParaRPr>
          </a:p>
          <a:p>
            <a:pPr marL="0" indent="0">
              <a:lnSpc>
                <a:spcPct val="150000"/>
              </a:lnSpc>
              <a:spcBef>
                <a:spcPts val="0"/>
              </a:spcBef>
              <a:buNone/>
            </a:pPr>
            <a:endParaRPr sz="2400" strike="noStrike" noProof="1" dirty="0">
              <a:effectLst/>
              <a:latin typeface="+mn-ea"/>
              <a:cs typeface="+mn-ea"/>
            </a:endParaRPr>
          </a:p>
          <a:p>
            <a:pPr marL="0" indent="0">
              <a:lnSpc>
                <a:spcPct val="150000"/>
              </a:lnSpc>
              <a:spcBef>
                <a:spcPts val="0"/>
              </a:spcBef>
              <a:buNone/>
            </a:pPr>
            <a:r>
              <a:rPr sz="2400" strike="noStrike" noProof="1" dirty="0">
                <a:effectLst/>
                <a:latin typeface="+mn-ea"/>
                <a:cs typeface="+mn-ea"/>
              </a:rPr>
              <a:t>主向角方向上</a:t>
            </a:r>
            <a:endParaRPr sz="2400" strike="noStrike" noProof="1" dirty="0">
              <a:effectLst/>
              <a:latin typeface="+mn-ea"/>
              <a:cs typeface="+mn-ea"/>
            </a:endParaRPr>
          </a:p>
          <a:p>
            <a:pPr marL="0" indent="0">
              <a:lnSpc>
                <a:spcPct val="150000"/>
              </a:lnSpc>
              <a:spcBef>
                <a:spcPts val="0"/>
              </a:spcBef>
              <a:buNone/>
            </a:pPr>
            <a:endParaRPr sz="2400" strike="noStrike" noProof="1" dirty="0">
              <a:effectLst/>
              <a:latin typeface="+mn-ea"/>
              <a:cs typeface="+mn-ea"/>
            </a:endParaRPr>
          </a:p>
          <a:p>
            <a:pPr marL="0" indent="0">
              <a:lnSpc>
                <a:spcPct val="150000"/>
              </a:lnSpc>
              <a:spcBef>
                <a:spcPts val="0"/>
              </a:spcBef>
              <a:buNone/>
            </a:pPr>
            <a:r>
              <a:rPr sz="2400" strike="noStrike" noProof="1" dirty="0">
                <a:effectLst/>
                <a:latin typeface="+mn-ea"/>
                <a:cs typeface="+mn-ea"/>
              </a:rPr>
              <a:t>轴对称方向图的最大方向性系数</a:t>
            </a:r>
            <a:endParaRPr sz="2400" strike="noStrike" noProof="1" dirty="0">
              <a:effectLst/>
              <a:latin typeface="+mn-ea"/>
              <a:cs typeface="+mn-ea"/>
            </a:endParaRPr>
          </a:p>
        </p:txBody>
      </p:sp>
      <p:graphicFrame>
        <p:nvGraphicFramePr>
          <p:cNvPr id="15363" name="对象 24579"/>
          <p:cNvGraphicFramePr>
            <a:graphicFrameLocks noChangeAspect="1"/>
          </p:cNvGraphicFramePr>
          <p:nvPr>
            <p:custDataLst>
              <p:tags r:id="rId11"/>
            </p:custDataLst>
          </p:nvPr>
        </p:nvGraphicFramePr>
        <p:xfrm>
          <a:off x="3667125" y="1263968"/>
          <a:ext cx="5040307" cy="1296000"/>
        </p:xfrm>
        <a:graphic>
          <a:graphicData uri="http://schemas.openxmlformats.org/presentationml/2006/ole">
            <mc:AlternateContent xmlns:mc="http://schemas.openxmlformats.org/markup-compatibility/2006">
              <mc:Choice xmlns:v="urn:schemas-microsoft-com:vml" Requires="v">
                <p:oleObj spid="_x0000_s3094" name="" r:id="rId12" imgW="2221230" imgH="571500" progId="Equation.3">
                  <p:embed/>
                </p:oleObj>
              </mc:Choice>
              <mc:Fallback>
                <p:oleObj name="" r:id="rId12" imgW="2221230" imgH="571500" progId="Equation.3">
                  <p:embed/>
                  <p:pic>
                    <p:nvPicPr>
                      <p:cNvPr id="0" name="图片 3093"/>
                      <p:cNvPicPr/>
                      <p:nvPr/>
                    </p:nvPicPr>
                    <p:blipFill>
                      <a:blip r:embed="rId13"/>
                      <a:stretch>
                        <a:fillRect/>
                      </a:stretch>
                    </p:blipFill>
                    <p:spPr>
                      <a:xfrm>
                        <a:off x="3667125" y="1263968"/>
                        <a:ext cx="5040307" cy="1296000"/>
                      </a:xfrm>
                      <a:prstGeom prst="rect">
                        <a:avLst/>
                      </a:prstGeom>
                      <a:noFill/>
                      <a:ln w="38100">
                        <a:noFill/>
                        <a:miter/>
                      </a:ln>
                    </p:spPr>
                  </p:pic>
                </p:oleObj>
              </mc:Fallback>
            </mc:AlternateContent>
          </a:graphicData>
        </a:graphic>
      </p:graphicFrame>
      <p:graphicFrame>
        <p:nvGraphicFramePr>
          <p:cNvPr id="15364" name="对象 24580"/>
          <p:cNvGraphicFramePr>
            <a:graphicFrameLocks noChangeAspect="1"/>
          </p:cNvGraphicFramePr>
          <p:nvPr>
            <p:custDataLst>
              <p:tags r:id="rId14"/>
            </p:custDataLst>
          </p:nvPr>
        </p:nvGraphicFramePr>
        <p:xfrm>
          <a:off x="3881120" y="2871788"/>
          <a:ext cx="4638941" cy="1296000"/>
        </p:xfrm>
        <a:graphic>
          <a:graphicData uri="http://schemas.openxmlformats.org/presentationml/2006/ole">
            <mc:AlternateContent xmlns:mc="http://schemas.openxmlformats.org/markup-compatibility/2006">
              <mc:Choice xmlns:v="urn:schemas-microsoft-com:vml" Requires="v">
                <p:oleObj spid="_x0000_s3098" name="" r:id="rId15" imgW="2044065" imgH="571500" progId="Equation.3">
                  <p:embed/>
                </p:oleObj>
              </mc:Choice>
              <mc:Fallback>
                <p:oleObj name="" r:id="rId15" imgW="2044065" imgH="571500" progId="Equation.3">
                  <p:embed/>
                  <p:pic>
                    <p:nvPicPr>
                      <p:cNvPr id="0" name="图片 3097"/>
                      <p:cNvPicPr/>
                      <p:nvPr/>
                    </p:nvPicPr>
                    <p:blipFill>
                      <a:blip r:embed="rId16"/>
                      <a:stretch>
                        <a:fillRect/>
                      </a:stretch>
                    </p:blipFill>
                    <p:spPr>
                      <a:xfrm>
                        <a:off x="3881120" y="2871788"/>
                        <a:ext cx="4638941" cy="1296000"/>
                      </a:xfrm>
                      <a:prstGeom prst="rect">
                        <a:avLst/>
                      </a:prstGeom>
                      <a:noFill/>
                      <a:ln w="38100">
                        <a:noFill/>
                        <a:miter/>
                      </a:ln>
                    </p:spPr>
                  </p:pic>
                </p:oleObj>
              </mc:Fallback>
            </mc:AlternateContent>
          </a:graphicData>
        </a:graphic>
      </p:graphicFrame>
      <p:graphicFrame>
        <p:nvGraphicFramePr>
          <p:cNvPr id="15365" name="对象 24581"/>
          <p:cNvGraphicFramePr>
            <a:graphicFrameLocks noChangeAspect="1"/>
          </p:cNvGraphicFramePr>
          <p:nvPr>
            <p:custDataLst>
              <p:tags r:id="rId17"/>
            </p:custDataLst>
          </p:nvPr>
        </p:nvGraphicFramePr>
        <p:xfrm>
          <a:off x="4090670" y="4710748"/>
          <a:ext cx="4010025" cy="1387475"/>
        </p:xfrm>
        <a:graphic>
          <a:graphicData uri="http://schemas.openxmlformats.org/presentationml/2006/ole">
            <mc:AlternateContent xmlns:mc="http://schemas.openxmlformats.org/markup-compatibility/2006">
              <mc:Choice xmlns:v="urn:schemas-microsoft-com:vml" Requires="v">
                <p:oleObj spid="_x0000_s3099" name="" r:id="rId18" imgW="1651000" imgH="571500" progId="Equation.3">
                  <p:embed/>
                </p:oleObj>
              </mc:Choice>
              <mc:Fallback>
                <p:oleObj name="" r:id="rId18" imgW="1651000" imgH="571500" progId="Equation.3">
                  <p:embed/>
                  <p:pic>
                    <p:nvPicPr>
                      <p:cNvPr id="0" name="图片 3098"/>
                      <p:cNvPicPr/>
                      <p:nvPr/>
                    </p:nvPicPr>
                    <p:blipFill>
                      <a:blip r:embed="rId19"/>
                      <a:stretch>
                        <a:fillRect/>
                      </a:stretch>
                    </p:blipFill>
                    <p:spPr>
                      <a:xfrm>
                        <a:off x="4090670" y="4710748"/>
                        <a:ext cx="4010025" cy="1387475"/>
                      </a:xfrm>
                      <a:prstGeom prst="rect">
                        <a:avLst/>
                      </a:prstGeom>
                      <a:noFill/>
                      <a:ln w="38100">
                        <a:noFill/>
                        <a:miter/>
                      </a:ln>
                    </p:spPr>
                  </p:pic>
                </p:oleObj>
              </mc:Fallback>
            </mc:AlternateContent>
          </a:graphicData>
        </a:graphic>
      </p:graphicFrame>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0" y="624143"/>
            <a:ext cx="12192000" cy="0"/>
          </a:xfrm>
          <a:prstGeom prst="line">
            <a:avLst/>
          </a:prstGeom>
          <a:ln w="15875">
            <a:solidFill>
              <a:srgbClr val="1F4E79"/>
            </a:solidFil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0" y="6316082"/>
            <a:ext cx="12192000" cy="580723"/>
          </a:xfrm>
          <a:prstGeom prst="rect">
            <a:avLst/>
          </a:prstGeom>
          <a:solidFill>
            <a:schemeClr val="accent5">
              <a:lumMod val="50000"/>
            </a:schemeClr>
          </a:solidFill>
          <a:ln>
            <a:noFill/>
          </a:ln>
        </p:spPr>
        <p:txBody>
          <a:bodyPr wrap="square" rtlCol="0">
            <a:spAutoFit/>
          </a:bodyPr>
          <a:lstStyle/>
          <a:p>
            <a:endParaRPr lang="zh-CN" altLang="en-US" dirty="0"/>
          </a:p>
        </p:txBody>
      </p:sp>
      <p:grpSp>
        <p:nvGrpSpPr>
          <p:cNvPr id="9" name="组合 8"/>
          <p:cNvGrpSpPr/>
          <p:nvPr/>
        </p:nvGrpSpPr>
        <p:grpSpPr>
          <a:xfrm>
            <a:off x="5311303" y="6457891"/>
            <a:ext cx="1843236" cy="400109"/>
            <a:chOff x="76140" y="6477345"/>
            <a:chExt cx="1947504" cy="400109"/>
          </a:xfrm>
        </p:grpSpPr>
        <p:pic>
          <p:nvPicPr>
            <p:cNvPr id="10" name="图片 9"/>
            <p:cNvPicPr>
              <a:picLocks noChangeAspect="1"/>
            </p:cNvPicPr>
            <p:nvPr/>
          </p:nvPicPr>
          <p:blipFill>
            <a:blip r:embed="rId1" cstate="print">
              <a:biLevel thresh="25000"/>
              <a:extLst>
                <a:ext uri="{28A0092B-C50C-407E-A947-70E740481C1C}">
                  <a14:useLocalDpi xmlns:a14="http://schemas.microsoft.com/office/drawing/2010/main" val="0"/>
                </a:ext>
              </a:extLst>
            </a:blip>
            <a:stretch>
              <a:fillRect/>
            </a:stretch>
          </p:blipFill>
          <p:spPr>
            <a:xfrm>
              <a:off x="76140" y="6477345"/>
              <a:ext cx="400109" cy="400109"/>
            </a:xfrm>
            <a:prstGeom prst="rect">
              <a:avLst/>
            </a:prstGeom>
          </p:spPr>
        </p:pic>
        <p:pic>
          <p:nvPicPr>
            <p:cNvPr id="11" name="图片 10"/>
            <p:cNvPicPr>
              <a:picLocks noChangeAspect="1"/>
            </p:cNvPicPr>
            <p:nvPr/>
          </p:nvPicPr>
          <p:blipFill rotWithShape="1">
            <a:blip r:embed="rId2">
              <a:biLevel thresh="25000"/>
            </a:blip>
            <a:srcRect l="1" t="6582" r="-25334" b="26979"/>
            <a:stretch>
              <a:fillRect/>
            </a:stretch>
          </p:blipFill>
          <p:spPr>
            <a:xfrm>
              <a:off x="414611" y="6477345"/>
              <a:ext cx="724874" cy="380655"/>
            </a:xfrm>
            <a:prstGeom prst="rect">
              <a:avLst/>
            </a:prstGeom>
          </p:spPr>
        </p:pic>
        <p:pic>
          <p:nvPicPr>
            <p:cNvPr id="12" name="图片 11"/>
            <p:cNvPicPr>
              <a:picLocks noChangeAspect="1"/>
            </p:cNvPicPr>
            <p:nvPr/>
          </p:nvPicPr>
          <p:blipFill rotWithShape="1">
            <a:blip r:embed="rId3">
              <a:biLevel thresh="25000"/>
              <a:extLst>
                <a:ext uri="{28A0092B-C50C-407E-A947-70E740481C1C}">
                  <a14:useLocalDpi xmlns:a14="http://schemas.microsoft.com/office/drawing/2010/main" val="0"/>
                </a:ext>
              </a:extLst>
            </a:blip>
            <a:srcRect l="32814" t="12432" r="55484" b="78542"/>
            <a:stretch>
              <a:fillRect/>
            </a:stretch>
          </p:blipFill>
          <p:spPr>
            <a:xfrm rot="1259126">
              <a:off x="895509" y="6508504"/>
              <a:ext cx="402920" cy="310802"/>
            </a:xfrm>
            <a:prstGeom prst="rect">
              <a:avLst/>
            </a:prstGeom>
          </p:spPr>
        </p:pic>
        <p:pic>
          <p:nvPicPr>
            <p:cNvPr id="13" name="图片 12"/>
            <p:cNvPicPr>
              <a:picLocks noChangeAspect="1"/>
            </p:cNvPicPr>
            <p:nvPr/>
          </p:nvPicPr>
          <p:blipFill rotWithShape="1">
            <a:blip r:embed="rId4" cstate="print"/>
            <a:srcRect t="-1" b="16526"/>
            <a:stretch>
              <a:fillRect/>
            </a:stretch>
          </p:blipFill>
          <p:spPr>
            <a:xfrm rot="589386">
              <a:off x="1256498" y="6481317"/>
              <a:ext cx="388026" cy="326437"/>
            </a:xfrm>
            <a:prstGeom prst="rect">
              <a:avLst/>
            </a:prstGeom>
          </p:spPr>
        </p:pic>
        <p:pic>
          <p:nvPicPr>
            <p:cNvPr id="14" name="图片 13"/>
            <p:cNvPicPr>
              <a:picLocks noChangeAspect="1"/>
            </p:cNvPicPr>
            <p:nvPr/>
          </p:nvPicPr>
          <p:blipFill rotWithShape="1">
            <a:blip r:embed="rId5" cstate="print"/>
            <a:srcRect t="18211" b="8984"/>
            <a:stretch>
              <a:fillRect/>
            </a:stretch>
          </p:blipFill>
          <p:spPr>
            <a:xfrm>
              <a:off x="1554468" y="6496881"/>
              <a:ext cx="469176" cy="341581"/>
            </a:xfrm>
            <a:prstGeom prst="rect">
              <a:avLst/>
            </a:prstGeom>
          </p:spPr>
        </p:pic>
      </p:grpSp>
      <p:pic>
        <p:nvPicPr>
          <p:cNvPr id="15" name="图片 14"/>
          <p:cNvPicPr>
            <a:picLocks noChangeAspect="1"/>
          </p:cNvPicPr>
          <p:nvPr/>
        </p:nvPicPr>
        <p:blipFill>
          <a:blip r:embed="rId6" cstate="print"/>
          <a:srcRect t="6230"/>
          <a:stretch>
            <a:fillRect/>
          </a:stretch>
        </p:blipFill>
        <p:spPr>
          <a:xfrm>
            <a:off x="10743565" y="137160"/>
            <a:ext cx="1291590" cy="544830"/>
          </a:xfrm>
          <a:prstGeom prst="rect">
            <a:avLst/>
          </a:prstGeom>
        </p:spPr>
      </p:pic>
      <p:sp>
        <p:nvSpPr>
          <p:cNvPr id="3" name="Text Box 2"/>
          <p:cNvSpPr txBox="1">
            <a:spLocks noGrp="1" noChangeArrowheads="1"/>
          </p:cNvSpPr>
          <p:nvPr>
            <p:custDataLst>
              <p:tags r:id="rId7"/>
            </p:custDataLst>
          </p:nvPr>
        </p:nvSpPr>
        <p:spPr>
          <a:xfrm>
            <a:off x="857250" y="500540"/>
            <a:ext cx="7561263" cy="645160"/>
          </a:xfrm>
          <a:prstGeom prst="rect">
            <a:avLst/>
          </a:prstGeom>
          <a:noFill/>
          <a:ln w="9525">
            <a:noFill/>
            <a:miter lim="800000"/>
          </a:ln>
          <a:effectLst/>
        </p:spPr>
        <p:txBody>
          <a:bodyPr vert="horz" wrap="square" lIns="91440" tIns="45720" rIns="91440" bIns="45720" numCol="1" anchor="ctr" anchorCtr="0" compatLnSpc="1">
            <a:spAutoFit/>
          </a:bodyPr>
          <a:lstStyle>
            <a:lvl1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2pPr>
            <a:lvl3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3pPr>
            <a:lvl4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4pPr>
            <a:lvl5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5pPr>
            <a:lvl6pPr marL="4572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6pPr>
            <a:lvl7pPr marL="9144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7pPr>
            <a:lvl8pPr marL="13716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8pPr>
            <a:lvl9pPr marL="18288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9pPr>
          </a:lstStyle>
          <a:p>
            <a:pPr marL="0" marR="0" lvl="0" indent="0" algn="ctr" defTabSz="914400" rtl="0" eaLnBrk="0" fontAlgn="base" latinLnBrk="0" hangingPunct="0">
              <a:lnSpc>
                <a:spcPct val="100000"/>
              </a:lnSpc>
              <a:spcBef>
                <a:spcPct val="50000"/>
              </a:spcBef>
              <a:spcAft>
                <a:spcPct val="0"/>
              </a:spcAft>
              <a:buClrTx/>
              <a:buSzTx/>
              <a:buFontTx/>
              <a:buNone/>
              <a:defRPr/>
            </a:pPr>
            <a:r>
              <a:rPr kumimoji="0" lang="en-US" alt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r>
              <a:rPr kumimoji="0" 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endParaRPr kumimoji="0" lang="zh-CN" sz="3600" b="1" i="0" u="none" strike="noStrike" kern="0" cap="none" spc="0" normalizeH="0" baseline="0" noProof="0" dirty="0">
              <a:ln>
                <a:noFill/>
              </a:ln>
              <a:solidFill>
                <a:srgbClr val="FF0000"/>
              </a:solidFill>
              <a:effectLst/>
              <a:uLnTx/>
              <a:uFillTx/>
              <a:latin typeface="华文楷体" panose="02010600040101010101" pitchFamily="2" charset="-122"/>
              <a:ea typeface="楷体_GB2312"/>
              <a:cs typeface="+mj-cs"/>
            </a:endParaRPr>
          </a:p>
        </p:txBody>
      </p:sp>
      <p:sp>
        <p:nvSpPr>
          <p:cNvPr id="16" name="文本框 15"/>
          <p:cNvSpPr txBox="1"/>
          <p:nvPr>
            <p:custDataLst>
              <p:tags r:id="rId8"/>
            </p:custDataLst>
          </p:nvPr>
        </p:nvSpPr>
        <p:spPr>
          <a:xfrm>
            <a:off x="0" y="50800"/>
            <a:ext cx="7917180" cy="521970"/>
          </a:xfrm>
          <a:prstGeom prst="rect">
            <a:avLst/>
          </a:prstGeom>
          <a:noFill/>
        </p:spPr>
        <p:txBody>
          <a:bodyPr wrap="square" rtlCol="0">
            <a:spAutoFit/>
          </a:bodyPr>
          <a:p>
            <a:pPr>
              <a:buClrTx/>
              <a:buSzTx/>
              <a:buFontTx/>
            </a:pPr>
            <a:r>
              <a:rPr sz="2800" dirty="0" err="1"/>
              <a:t>7.4、MATLAB在天线仿真计算的应用</a:t>
            </a:r>
            <a:endParaRPr lang="zh-CN" sz="2800" dirty="0" err="1"/>
          </a:p>
        </p:txBody>
      </p:sp>
      <p:sp>
        <p:nvSpPr>
          <p:cNvPr id="17" name="文本框 16"/>
          <p:cNvSpPr txBox="1"/>
          <p:nvPr>
            <p:custDataLst>
              <p:tags r:id="rId9"/>
            </p:custDataLst>
          </p:nvPr>
        </p:nvSpPr>
        <p:spPr>
          <a:xfrm>
            <a:off x="221615" y="649923"/>
            <a:ext cx="10313670" cy="570865"/>
          </a:xfrm>
          <a:prstGeom prst="rect">
            <a:avLst/>
          </a:prstGeom>
          <a:noFill/>
        </p:spPr>
        <p:txBody>
          <a:bodyPr wrap="square" rtlCol="0" anchor="t">
            <a:spAutoFit/>
          </a:bodyPr>
          <a:p>
            <a:pPr marL="342900" marR="0" indent="-342900" defTabSz="914400" fontAlgn="base">
              <a:lnSpc>
                <a:spcPct val="130000"/>
              </a:lnSpc>
              <a:spcBef>
                <a:spcPct val="20000"/>
              </a:spcBef>
              <a:spcAft>
                <a:spcPct val="0"/>
              </a:spcAft>
              <a:buClrTx/>
              <a:buSzTx/>
              <a:buFont typeface="Wingdings" panose="05000000000000000000" pitchFamily="2" charset="2"/>
              <a:buNone/>
              <a:defRPr/>
            </a:pPr>
            <a:r>
              <a:rPr lang="en-US" altLang="zh-CN" sz="2400" b="1" kern="0" noProof="0" dirty="0" smtClean="0">
                <a:ln>
                  <a:noFill/>
                </a:ln>
                <a:effectLst/>
                <a:uLnTx/>
                <a:uFillTx/>
                <a:latin typeface="宋体" panose="02010600030101010101" pitchFamily="2" charset="-122"/>
                <a:ea typeface="楷体_GB2312"/>
                <a:sym typeface="+mn-ea"/>
              </a:rPr>
              <a:t>7.4.10</a:t>
            </a:r>
            <a:r>
              <a:rPr lang="en-US" altLang="zh-CN" sz="2400" b="1" kern="0" noProof="0" dirty="0" smtClean="0">
                <a:latin typeface="宋体" panose="02010600030101010101" pitchFamily="2" charset="-122"/>
                <a:ea typeface="楷体_GB2312"/>
                <a:sym typeface="+mn-ea"/>
              </a:rPr>
              <a:t> </a:t>
            </a:r>
            <a:r>
              <a:rPr sz="2400" b="1" kern="0" noProof="0" dirty="0" smtClean="0">
                <a:latin typeface="宋体" panose="02010600030101010101" pitchFamily="2" charset="-122"/>
                <a:ea typeface="楷体_GB2312"/>
                <a:sym typeface="+mn-ea"/>
              </a:rPr>
              <a:t>电磁超表面的远场方向图演示</a:t>
            </a:r>
            <a:endParaRPr sz="2400" b="1" kern="0" noProof="0" dirty="0" smtClean="0">
              <a:latin typeface="宋体" panose="02010600030101010101" pitchFamily="2" charset="-122"/>
              <a:ea typeface="楷体_GB2312"/>
              <a:sym typeface="+mn-ea"/>
            </a:endParaRPr>
          </a:p>
        </p:txBody>
      </p:sp>
      <p:sp>
        <p:nvSpPr>
          <p:cNvPr id="11266" name="文本占位符 11265"/>
          <p:cNvSpPr>
            <a:spLocks noGrp="1"/>
          </p:cNvSpPr>
          <p:nvPr>
            <p:custDataLst>
              <p:tags r:id="rId10"/>
            </p:custDataLst>
          </p:nvPr>
        </p:nvSpPr>
        <p:spPr>
          <a:xfrm>
            <a:off x="411480" y="1298575"/>
            <a:ext cx="6805295" cy="4800600"/>
          </a:xfrm>
          <a:prstGeom prst="rect">
            <a:avLst/>
          </a:prstGeom>
          <a:noFill/>
          <a:ln w="9525">
            <a:noFill/>
            <a:miter/>
          </a:ln>
        </p:spPr>
        <p:txBody>
          <a:bodyPr/>
          <a:lstStyle>
            <a:lvl1pPr marL="342900" lvl="0" indent="-3429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3200" b="0" i="0" u="none" kern="1200" baseline="0">
                <a:solidFill>
                  <a:schemeClr val="tx1"/>
                </a:solidFill>
                <a:effectLst>
                  <a:outerShdw blurRad="38100" dist="38100" dir="2700000">
                    <a:srgbClr val="000000"/>
                  </a:outerShdw>
                </a:effectLst>
                <a:latin typeface="+mn-lt"/>
                <a:ea typeface="+mn-ea"/>
                <a:cs typeface="+mn-cs"/>
              </a:defRPr>
            </a:lvl1pPr>
            <a:lvl2pPr marL="742950" lvl="1" indent="-285750" algn="l" defTabSz="914400" eaLnBrk="1" fontAlgn="base" latinLnBrk="0" hangingPunct="1">
              <a:spcBef>
                <a:spcPct val="20000"/>
              </a:spcBef>
              <a:spcAft>
                <a:spcPct val="0"/>
              </a:spcAft>
              <a:buClr>
                <a:schemeClr val="accent2"/>
              </a:buClr>
              <a:buSzPct val="70000"/>
              <a:buFont typeface="Wingdings" panose="05000000000000000000" pitchFamily="2" charset="2"/>
              <a:buChar char="n"/>
              <a:defRPr sz="2800" b="0" i="0" u="none" kern="1200" baseline="0">
                <a:solidFill>
                  <a:schemeClr val="tx1"/>
                </a:solidFill>
                <a:effectLst>
                  <a:outerShdw blurRad="38100" dist="38100" dir="2700000">
                    <a:srgbClr val="000000"/>
                  </a:outerShdw>
                </a:effectLst>
                <a:latin typeface="+mn-lt"/>
                <a:ea typeface="+mn-ea"/>
                <a:cs typeface="+mn-cs"/>
              </a:defRPr>
            </a:lvl2pPr>
            <a:lvl3pPr marL="1143000" lvl="2" indent="-228600" algn="l" defTabSz="914400" eaLnBrk="1" fontAlgn="base" latinLnBrk="0" hangingPunct="1">
              <a:spcBef>
                <a:spcPct val="20000"/>
              </a:spcBef>
              <a:spcAft>
                <a:spcPct val="0"/>
              </a:spcAft>
              <a:buClr>
                <a:schemeClr val="tx2"/>
              </a:buClr>
              <a:buSzPct val="70000"/>
              <a:buFont typeface="Wingdings" panose="05000000000000000000" pitchFamily="2" charset="2"/>
              <a:buChar char="n"/>
              <a:defRPr sz="2400" b="0" i="0" u="none" kern="1200" baseline="0">
                <a:solidFill>
                  <a:schemeClr val="tx1"/>
                </a:solidFill>
                <a:effectLst>
                  <a:outerShdw blurRad="38100" dist="38100" dir="2700000">
                    <a:srgbClr val="000000"/>
                  </a:outerShdw>
                </a:effectLst>
                <a:latin typeface="+mn-lt"/>
                <a:ea typeface="+mn-ea"/>
                <a:cs typeface="+mn-cs"/>
              </a:defRPr>
            </a:lvl3pPr>
            <a:lvl4pPr marL="1600200" lvl="3" indent="-228600" algn="l" defTabSz="914400" eaLnBrk="1" fontAlgn="base" latinLnBrk="0" hangingPunct="1">
              <a:spcBef>
                <a:spcPct val="20000"/>
              </a:spcBef>
              <a:spcAft>
                <a:spcPct val="0"/>
              </a:spcAft>
              <a:buClr>
                <a:schemeClr val="accent2"/>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4pPr>
            <a:lvl5pPr marL="2057400" lvl="4"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5pPr>
            <a:lvl6pPr marL="2514600" lvl="5"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6pPr>
            <a:lvl7pPr marL="2971800" lvl="6"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7pPr>
            <a:lvl8pPr marL="3429000" lvl="7"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8pPr>
            <a:lvl9pPr marL="3886200" lvl="8"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9pPr>
          </a:lstStyle>
          <a:p>
            <a:pPr marL="0" indent="0">
              <a:lnSpc>
                <a:spcPct val="150000"/>
              </a:lnSpc>
              <a:spcBef>
                <a:spcPts val="0"/>
              </a:spcBef>
              <a:buNone/>
            </a:pPr>
            <a:r>
              <a:rPr lang="en-US" altLang="zh-CN" sz="2400" dirty="0">
                <a:effectLst/>
                <a:latin typeface="+mn-ea"/>
                <a:cs typeface="+mn-ea"/>
                <a:sym typeface="+mn-ea"/>
              </a:rPr>
              <a:t>    </a:t>
            </a:r>
            <a:r>
              <a:rPr sz="2400" dirty="0">
                <a:effectLst/>
                <a:latin typeface="+mn-ea"/>
                <a:cs typeface="+mn-ea"/>
                <a:sym typeface="+mn-ea"/>
              </a:rPr>
              <a:t>如</a:t>
            </a:r>
            <a:r>
              <a:rPr lang="zh-CN" sz="2400" dirty="0">
                <a:effectLst/>
                <a:latin typeface="+mn-ea"/>
                <a:cs typeface="+mn-ea"/>
                <a:sym typeface="+mn-ea"/>
              </a:rPr>
              <a:t>右</a:t>
            </a:r>
            <a:r>
              <a:rPr sz="2400" dirty="0">
                <a:effectLst/>
                <a:latin typeface="+mn-ea"/>
                <a:cs typeface="+mn-ea"/>
                <a:sym typeface="+mn-ea"/>
              </a:rPr>
              <a:t>图所示，如果各个单元结构或者小天线沿</a:t>
            </a:r>
            <a:r>
              <a:rPr lang="en-US" sz="2400" i="1" dirty="0">
                <a:effectLst/>
                <a:latin typeface="Times New Roman" panose="02020603050405020304" charset="0"/>
                <a:cs typeface="Times New Roman" panose="02020603050405020304" charset="0"/>
                <a:sym typeface="+mn-ea"/>
              </a:rPr>
              <a:t>x</a:t>
            </a:r>
            <a:r>
              <a:rPr lang="zh-CN" altLang="en-US" sz="2400" i="1" dirty="0">
                <a:effectLst/>
                <a:latin typeface="Times New Roman" panose="02020603050405020304" charset="0"/>
                <a:cs typeface="Times New Roman" panose="02020603050405020304" charset="0"/>
                <a:sym typeface="+mn-ea"/>
              </a:rPr>
              <a:t>、</a:t>
            </a:r>
            <a:r>
              <a:rPr lang="en-US" altLang="zh-CN" sz="2400" i="1" dirty="0">
                <a:effectLst/>
                <a:latin typeface="Times New Roman" panose="02020603050405020304" charset="0"/>
                <a:cs typeface="Times New Roman" panose="02020603050405020304" charset="0"/>
                <a:sym typeface="+mn-ea"/>
              </a:rPr>
              <a:t>y</a:t>
            </a:r>
            <a:r>
              <a:rPr sz="2400" dirty="0">
                <a:effectLst/>
                <a:latin typeface="+mn-ea"/>
                <a:cs typeface="+mn-ea"/>
                <a:sym typeface="+mn-ea"/>
              </a:rPr>
              <a:t>方向周期排布，相位差</a:t>
            </a:r>
            <a:r>
              <a:rPr lang="en-US" sz="2400" dirty="0">
                <a:effectLst/>
                <a:latin typeface="+mn-ea"/>
                <a:cs typeface="+mn-ea"/>
                <a:sym typeface="+mn-ea"/>
              </a:rPr>
              <a:t>    </a:t>
            </a:r>
            <a:r>
              <a:rPr sz="2400" dirty="0">
                <a:effectLst/>
                <a:latin typeface="+mn-ea"/>
                <a:cs typeface="+mn-ea"/>
                <a:sym typeface="+mn-ea"/>
              </a:rPr>
              <a:t>，则各个单元结构组成了一个均匀平面天线阵。 确定最大的反射方向，就可以用平天线阵的理论，有</a:t>
            </a:r>
            <a:endParaRPr sz="2400" dirty="0">
              <a:effectLst/>
              <a:latin typeface="+mn-ea"/>
              <a:cs typeface="+mn-ea"/>
              <a:sym typeface="+mn-ea"/>
            </a:endParaRPr>
          </a:p>
          <a:p>
            <a:pPr marL="0" indent="0">
              <a:lnSpc>
                <a:spcPct val="150000"/>
              </a:lnSpc>
              <a:spcBef>
                <a:spcPts val="0"/>
              </a:spcBef>
              <a:buNone/>
            </a:pPr>
            <a:endParaRPr sz="2400" dirty="0">
              <a:effectLst/>
              <a:latin typeface="+mn-ea"/>
              <a:cs typeface="+mn-ea"/>
              <a:sym typeface="+mn-ea"/>
            </a:endParaRPr>
          </a:p>
          <a:p>
            <a:pPr marL="0" indent="0">
              <a:lnSpc>
                <a:spcPct val="150000"/>
              </a:lnSpc>
              <a:spcBef>
                <a:spcPts val="0"/>
              </a:spcBef>
              <a:buNone/>
            </a:pPr>
            <a:r>
              <a:rPr sz="2400" dirty="0">
                <a:effectLst/>
                <a:latin typeface="+mn-ea"/>
                <a:cs typeface="+mn-ea"/>
                <a:sym typeface="+mn-ea"/>
              </a:rPr>
              <a:t>假设各个单元之间的间距依旧为工作波长，则可以求得</a:t>
            </a:r>
            <a:endParaRPr sz="2400" dirty="0">
              <a:effectLst/>
              <a:latin typeface="+mn-ea"/>
              <a:cs typeface="+mn-ea"/>
              <a:sym typeface="+mn-ea"/>
            </a:endParaRPr>
          </a:p>
          <a:p>
            <a:pPr marL="2286000" lvl="5" indent="457200">
              <a:lnSpc>
                <a:spcPct val="150000"/>
              </a:lnSpc>
              <a:spcBef>
                <a:spcPts val="0"/>
              </a:spcBef>
              <a:buNone/>
            </a:pPr>
            <a:r>
              <a:rPr lang="en-US" sz="2400" dirty="0">
                <a:effectLst/>
                <a:latin typeface="+mn-ea"/>
                <a:cs typeface="+mn-ea"/>
                <a:sym typeface="+mn-ea"/>
              </a:rPr>
              <a:t>   </a:t>
            </a:r>
            <a:r>
              <a:rPr lang="zh-CN" altLang="en-US" sz="2400" dirty="0">
                <a:effectLst/>
                <a:latin typeface="+mn-ea"/>
                <a:cs typeface="+mn-ea"/>
                <a:sym typeface="+mn-ea"/>
              </a:rPr>
              <a:t>或</a:t>
            </a:r>
            <a:endParaRPr lang="zh-CN" altLang="en-US" sz="2400" dirty="0">
              <a:effectLst/>
              <a:latin typeface="+mn-ea"/>
              <a:cs typeface="+mn-ea"/>
              <a:sym typeface="+mn-ea"/>
            </a:endParaRPr>
          </a:p>
        </p:txBody>
      </p:sp>
      <p:sp>
        <p:nvSpPr>
          <p:cNvPr id="7" name="文本框 6"/>
          <p:cNvSpPr txBox="1"/>
          <p:nvPr>
            <p:custDataLst>
              <p:tags r:id="rId11"/>
            </p:custDataLst>
          </p:nvPr>
        </p:nvSpPr>
        <p:spPr>
          <a:xfrm>
            <a:off x="5948680" y="612775"/>
            <a:ext cx="2584450" cy="645160"/>
          </a:xfrm>
          <a:prstGeom prst="rect">
            <a:avLst/>
          </a:prstGeom>
          <a:noFill/>
        </p:spPr>
        <p:txBody>
          <a:bodyPr wrap="square" rtlCol="0" anchor="t">
            <a:spAutoFit/>
          </a:bodyPr>
          <a:p>
            <a:pPr marL="0" indent="0">
              <a:lnSpc>
                <a:spcPct val="150000"/>
              </a:lnSpc>
              <a:spcBef>
                <a:spcPts val="0"/>
              </a:spcBef>
              <a:buNone/>
            </a:pPr>
            <a:r>
              <a:rPr lang="zh-CN" sz="2400" b="1" dirty="0">
                <a:solidFill>
                  <a:srgbClr val="FF0000"/>
                </a:solidFill>
                <a:effectLst/>
                <a:latin typeface="+mn-ea"/>
                <a:cs typeface="+mn-ea"/>
                <a:sym typeface="+mn-ea"/>
              </a:rPr>
              <a:t>解析计算</a:t>
            </a:r>
            <a:endParaRPr sz="2400" b="1" dirty="0">
              <a:solidFill>
                <a:srgbClr val="FF0000"/>
              </a:solidFill>
              <a:effectLst/>
              <a:latin typeface="+mn-ea"/>
              <a:cs typeface="+mn-ea"/>
              <a:sym typeface="+mn-ea"/>
            </a:endParaRPr>
          </a:p>
        </p:txBody>
      </p:sp>
      <p:graphicFrame>
        <p:nvGraphicFramePr>
          <p:cNvPr id="2" name="表格 1"/>
          <p:cNvGraphicFramePr/>
          <p:nvPr>
            <p:custDataLst>
              <p:tags r:id="rId12"/>
            </p:custDataLst>
          </p:nvPr>
        </p:nvGraphicFramePr>
        <p:xfrm>
          <a:off x="7571105" y="1572895"/>
          <a:ext cx="3806190" cy="3851910"/>
        </p:xfrm>
        <a:graphic>
          <a:graphicData uri="http://schemas.openxmlformats.org/drawingml/2006/table">
            <a:tbl>
              <a:tblPr>
                <a:tableStyleId>{5C22544A-7EE6-4342-B048-85BDC9FD1C3A}</a:tableStyleId>
              </a:tblPr>
              <a:tblGrid>
                <a:gridCol w="634365"/>
                <a:gridCol w="634365"/>
                <a:gridCol w="634365"/>
                <a:gridCol w="634365"/>
                <a:gridCol w="634365"/>
                <a:gridCol w="634365"/>
              </a:tblGrid>
              <a:tr h="641985">
                <a:tc>
                  <a:txBody>
                    <a:bodyPr/>
                    <a:p>
                      <a:pPr algn="ctr">
                        <a:buNone/>
                      </a:pPr>
                      <a:r>
                        <a:rPr lang="en-US" altLang="zh-CN" sz="2400">
                          <a:solidFill>
                            <a:schemeClr val="tx1"/>
                          </a:solidFill>
                        </a:rPr>
                        <a:t>0</a:t>
                      </a:r>
                      <a:endParaRPr lang="en-US" altLang="zh-CN" sz="2400">
                        <a:solidFill>
                          <a:schemeClr val="tx1"/>
                        </a:solidFill>
                      </a:endParaRPr>
                    </a:p>
                  </a:txBody>
                  <a:tcPr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algn="ctr">
                        <a:buNone/>
                      </a:pPr>
                      <a:r>
                        <a:rPr lang="en-US" altLang="zh-CN" sz="2400">
                          <a:solidFill>
                            <a:schemeClr val="tx1"/>
                          </a:solidFill>
                        </a:rPr>
                        <a:t>π</a:t>
                      </a:r>
                      <a:endParaRPr lang="en-US" altLang="zh-CN" sz="2400">
                        <a:solidFill>
                          <a:schemeClr val="tx1"/>
                        </a:solidFill>
                      </a:endParaRPr>
                    </a:p>
                  </a:txBody>
                  <a:tcPr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algn="ctr">
                        <a:buNone/>
                      </a:pPr>
                      <a:r>
                        <a:rPr lang="en-US" altLang="zh-CN" sz="2400">
                          <a:solidFill>
                            <a:schemeClr val="tx1"/>
                          </a:solidFill>
                        </a:rPr>
                        <a:t>0</a:t>
                      </a:r>
                      <a:endParaRPr lang="en-US" altLang="zh-CN" sz="2400">
                        <a:solidFill>
                          <a:schemeClr val="tx1"/>
                        </a:solidFill>
                      </a:endParaRPr>
                    </a:p>
                  </a:txBody>
                  <a:tcPr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algn="ctr">
                        <a:buNone/>
                      </a:pPr>
                      <a:r>
                        <a:rPr lang="en-US" altLang="zh-CN" sz="2400">
                          <a:solidFill>
                            <a:schemeClr val="tx1"/>
                          </a:solidFill>
                          <a:sym typeface="+mn-ea"/>
                        </a:rPr>
                        <a:t>π</a:t>
                      </a:r>
                      <a:endParaRPr lang="en-US" altLang="zh-CN" sz="2400">
                        <a:solidFill>
                          <a:schemeClr val="tx1"/>
                        </a:solidFill>
                        <a:sym typeface="+mn-ea"/>
                      </a:endParaRPr>
                    </a:p>
                  </a:txBody>
                  <a:tcPr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algn="ctr">
                        <a:buNone/>
                      </a:pPr>
                      <a:r>
                        <a:rPr lang="en-US" altLang="zh-CN" sz="2400">
                          <a:solidFill>
                            <a:schemeClr val="tx1"/>
                          </a:solidFill>
                        </a:rPr>
                        <a:t>0</a:t>
                      </a:r>
                      <a:endParaRPr lang="en-US" altLang="zh-CN" sz="2400">
                        <a:solidFill>
                          <a:schemeClr val="tx1"/>
                        </a:solidFill>
                      </a:endParaRPr>
                    </a:p>
                  </a:txBody>
                  <a:tcPr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algn="ctr">
                        <a:buNone/>
                      </a:pPr>
                      <a:r>
                        <a:rPr lang="en-US" altLang="zh-CN" sz="2400">
                          <a:solidFill>
                            <a:schemeClr val="tx1"/>
                          </a:solidFill>
                          <a:sym typeface="+mn-ea"/>
                        </a:rPr>
                        <a:t>π</a:t>
                      </a:r>
                      <a:endParaRPr lang="en-US" altLang="zh-CN" sz="2400">
                        <a:solidFill>
                          <a:schemeClr val="tx1"/>
                        </a:solidFill>
                        <a:sym typeface="+mn-ea"/>
                      </a:endParaRPr>
                    </a:p>
                  </a:txBody>
                  <a:tcPr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r>
              <a:tr h="641985">
                <a:tc>
                  <a:txBody>
                    <a:bodyPr/>
                    <a:p>
                      <a:pPr algn="ctr">
                        <a:buNone/>
                      </a:pPr>
                      <a:r>
                        <a:rPr lang="en-US" altLang="zh-CN" sz="2400">
                          <a:solidFill>
                            <a:schemeClr val="tx1"/>
                          </a:solidFill>
                          <a:sym typeface="+mn-ea"/>
                        </a:rPr>
                        <a:t>π</a:t>
                      </a:r>
                      <a:endParaRPr lang="en-US" altLang="zh-CN" sz="2400">
                        <a:solidFill>
                          <a:schemeClr val="tx1"/>
                        </a:solidFill>
                      </a:endParaRPr>
                    </a:p>
                  </a:txBody>
                  <a:tcPr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algn="ctr">
                        <a:buNone/>
                      </a:pPr>
                      <a:r>
                        <a:rPr lang="en-US" altLang="zh-CN" sz="2400">
                          <a:solidFill>
                            <a:schemeClr val="tx1"/>
                          </a:solidFill>
                        </a:rPr>
                        <a:t>0</a:t>
                      </a:r>
                      <a:endParaRPr lang="en-US" altLang="zh-CN" sz="2400">
                        <a:solidFill>
                          <a:schemeClr val="tx1"/>
                        </a:solidFill>
                      </a:endParaRPr>
                    </a:p>
                  </a:txBody>
                  <a:tcPr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algn="ctr">
                        <a:buNone/>
                      </a:pPr>
                      <a:r>
                        <a:rPr lang="en-US" altLang="zh-CN" sz="2400">
                          <a:solidFill>
                            <a:schemeClr val="tx1"/>
                          </a:solidFill>
                          <a:sym typeface="+mn-ea"/>
                        </a:rPr>
                        <a:t>π</a:t>
                      </a:r>
                      <a:endParaRPr lang="en-US" altLang="zh-CN" sz="2400">
                        <a:solidFill>
                          <a:schemeClr val="tx1"/>
                        </a:solidFill>
                      </a:endParaRPr>
                    </a:p>
                  </a:txBody>
                  <a:tcPr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algn="ctr">
                        <a:buNone/>
                      </a:pPr>
                      <a:r>
                        <a:rPr lang="en-US" altLang="zh-CN" sz="2400">
                          <a:solidFill>
                            <a:schemeClr val="tx1"/>
                          </a:solidFill>
                          <a:sym typeface="+mn-ea"/>
                        </a:rPr>
                        <a:t>0</a:t>
                      </a:r>
                      <a:endParaRPr lang="en-US" altLang="zh-CN" sz="2400">
                        <a:solidFill>
                          <a:schemeClr val="tx1"/>
                        </a:solidFill>
                        <a:sym typeface="+mn-ea"/>
                      </a:endParaRPr>
                    </a:p>
                  </a:txBody>
                  <a:tcPr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algn="ctr">
                        <a:buNone/>
                      </a:pPr>
                      <a:r>
                        <a:rPr lang="en-US" altLang="zh-CN" sz="2400">
                          <a:solidFill>
                            <a:schemeClr val="tx1"/>
                          </a:solidFill>
                          <a:sym typeface="+mn-ea"/>
                        </a:rPr>
                        <a:t>π</a:t>
                      </a:r>
                      <a:endParaRPr lang="en-US" altLang="zh-CN" sz="2400">
                        <a:solidFill>
                          <a:schemeClr val="tx1"/>
                        </a:solidFill>
                      </a:endParaRPr>
                    </a:p>
                  </a:txBody>
                  <a:tcPr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algn="ctr">
                        <a:buNone/>
                      </a:pPr>
                      <a:r>
                        <a:rPr lang="en-US" altLang="zh-CN" sz="2400">
                          <a:solidFill>
                            <a:schemeClr val="tx1"/>
                          </a:solidFill>
                          <a:sym typeface="+mn-ea"/>
                        </a:rPr>
                        <a:t>0</a:t>
                      </a:r>
                      <a:endParaRPr lang="en-US" altLang="zh-CN" sz="2400">
                        <a:solidFill>
                          <a:schemeClr val="tx1"/>
                        </a:solidFill>
                        <a:sym typeface="+mn-ea"/>
                      </a:endParaRPr>
                    </a:p>
                  </a:txBody>
                  <a:tcPr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r>
              <a:tr h="641985">
                <a:tc>
                  <a:txBody>
                    <a:bodyPr/>
                    <a:p>
                      <a:pPr algn="ctr">
                        <a:buNone/>
                      </a:pPr>
                      <a:r>
                        <a:rPr lang="en-US" altLang="zh-CN" sz="2400">
                          <a:solidFill>
                            <a:schemeClr val="tx1"/>
                          </a:solidFill>
                        </a:rPr>
                        <a:t>0</a:t>
                      </a:r>
                      <a:endParaRPr lang="en-US" altLang="zh-CN" sz="2400">
                        <a:solidFill>
                          <a:schemeClr val="tx1"/>
                        </a:solidFill>
                      </a:endParaRPr>
                    </a:p>
                  </a:txBody>
                  <a:tcPr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algn="ctr">
                        <a:buNone/>
                      </a:pPr>
                      <a:r>
                        <a:rPr lang="en-US" altLang="zh-CN" sz="2400">
                          <a:solidFill>
                            <a:schemeClr val="tx1"/>
                          </a:solidFill>
                        </a:rPr>
                        <a:t>π</a:t>
                      </a:r>
                      <a:endParaRPr lang="en-US" altLang="zh-CN" sz="2400">
                        <a:solidFill>
                          <a:schemeClr val="tx1"/>
                        </a:solidFill>
                      </a:endParaRPr>
                    </a:p>
                  </a:txBody>
                  <a:tcPr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algn="ctr">
                        <a:buNone/>
                      </a:pPr>
                      <a:r>
                        <a:rPr lang="en-US" altLang="zh-CN" sz="2400">
                          <a:solidFill>
                            <a:schemeClr val="tx1"/>
                          </a:solidFill>
                        </a:rPr>
                        <a:t>0</a:t>
                      </a:r>
                      <a:endParaRPr lang="en-US" altLang="zh-CN" sz="2400">
                        <a:solidFill>
                          <a:schemeClr val="tx1"/>
                        </a:solidFill>
                      </a:endParaRPr>
                    </a:p>
                  </a:txBody>
                  <a:tcPr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algn="ctr">
                        <a:buNone/>
                      </a:pPr>
                      <a:r>
                        <a:rPr lang="en-US" altLang="zh-CN" sz="2400">
                          <a:solidFill>
                            <a:schemeClr val="tx1"/>
                          </a:solidFill>
                          <a:sym typeface="+mn-ea"/>
                        </a:rPr>
                        <a:t>π</a:t>
                      </a:r>
                      <a:endParaRPr lang="en-US" altLang="zh-CN" sz="2400">
                        <a:solidFill>
                          <a:schemeClr val="tx1"/>
                        </a:solidFill>
                        <a:sym typeface="+mn-ea"/>
                      </a:endParaRPr>
                    </a:p>
                  </a:txBody>
                  <a:tcPr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algn="ctr">
                        <a:buNone/>
                      </a:pPr>
                      <a:r>
                        <a:rPr lang="en-US" altLang="zh-CN" sz="2400">
                          <a:solidFill>
                            <a:schemeClr val="tx1"/>
                          </a:solidFill>
                        </a:rPr>
                        <a:t>0</a:t>
                      </a:r>
                      <a:endParaRPr lang="en-US" altLang="zh-CN" sz="2400">
                        <a:solidFill>
                          <a:schemeClr val="tx1"/>
                        </a:solidFill>
                      </a:endParaRPr>
                    </a:p>
                  </a:txBody>
                  <a:tcPr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algn="ctr">
                        <a:buNone/>
                      </a:pPr>
                      <a:r>
                        <a:rPr lang="en-US" altLang="zh-CN" sz="2400">
                          <a:solidFill>
                            <a:schemeClr val="tx1"/>
                          </a:solidFill>
                          <a:sym typeface="+mn-ea"/>
                        </a:rPr>
                        <a:t>π</a:t>
                      </a:r>
                      <a:endParaRPr lang="en-US" altLang="zh-CN" sz="2400">
                        <a:solidFill>
                          <a:schemeClr val="tx1"/>
                        </a:solidFill>
                        <a:sym typeface="+mn-ea"/>
                      </a:endParaRPr>
                    </a:p>
                  </a:txBody>
                  <a:tcPr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r>
              <a:tr h="641985">
                <a:tc>
                  <a:txBody>
                    <a:bodyPr/>
                    <a:p>
                      <a:pPr algn="ctr">
                        <a:buNone/>
                      </a:pPr>
                      <a:r>
                        <a:rPr lang="en-US" altLang="zh-CN" sz="2400">
                          <a:solidFill>
                            <a:schemeClr val="tx1"/>
                          </a:solidFill>
                          <a:sym typeface="+mn-ea"/>
                        </a:rPr>
                        <a:t>π</a:t>
                      </a:r>
                      <a:endParaRPr lang="en-US" altLang="zh-CN" sz="2400">
                        <a:solidFill>
                          <a:schemeClr val="tx1"/>
                        </a:solidFill>
                      </a:endParaRPr>
                    </a:p>
                  </a:txBody>
                  <a:tcPr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algn="ctr">
                        <a:buNone/>
                      </a:pPr>
                      <a:r>
                        <a:rPr lang="en-US" altLang="zh-CN" sz="2400">
                          <a:solidFill>
                            <a:schemeClr val="tx1"/>
                          </a:solidFill>
                        </a:rPr>
                        <a:t>0</a:t>
                      </a:r>
                      <a:endParaRPr lang="en-US" altLang="zh-CN" sz="2400">
                        <a:solidFill>
                          <a:schemeClr val="tx1"/>
                        </a:solidFill>
                      </a:endParaRPr>
                    </a:p>
                  </a:txBody>
                  <a:tcPr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algn="ctr">
                        <a:buNone/>
                      </a:pPr>
                      <a:r>
                        <a:rPr lang="en-US" altLang="zh-CN" sz="2400">
                          <a:solidFill>
                            <a:schemeClr val="tx1"/>
                          </a:solidFill>
                          <a:sym typeface="+mn-ea"/>
                        </a:rPr>
                        <a:t>π</a:t>
                      </a:r>
                      <a:endParaRPr lang="en-US" altLang="zh-CN" sz="2400">
                        <a:solidFill>
                          <a:schemeClr val="tx1"/>
                        </a:solidFill>
                      </a:endParaRPr>
                    </a:p>
                  </a:txBody>
                  <a:tcPr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algn="ctr">
                        <a:buNone/>
                      </a:pPr>
                      <a:r>
                        <a:rPr lang="en-US" altLang="zh-CN" sz="2400">
                          <a:solidFill>
                            <a:schemeClr val="tx1"/>
                          </a:solidFill>
                          <a:sym typeface="+mn-ea"/>
                        </a:rPr>
                        <a:t>0</a:t>
                      </a:r>
                      <a:endParaRPr lang="en-US" altLang="zh-CN" sz="2400">
                        <a:solidFill>
                          <a:schemeClr val="tx1"/>
                        </a:solidFill>
                        <a:sym typeface="+mn-ea"/>
                      </a:endParaRPr>
                    </a:p>
                  </a:txBody>
                  <a:tcPr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algn="ctr">
                        <a:buNone/>
                      </a:pPr>
                      <a:r>
                        <a:rPr lang="en-US" altLang="zh-CN" sz="2400">
                          <a:solidFill>
                            <a:schemeClr val="tx1"/>
                          </a:solidFill>
                          <a:sym typeface="+mn-ea"/>
                        </a:rPr>
                        <a:t>π</a:t>
                      </a:r>
                      <a:endParaRPr lang="en-US" altLang="zh-CN" sz="2400">
                        <a:solidFill>
                          <a:schemeClr val="tx1"/>
                        </a:solidFill>
                      </a:endParaRPr>
                    </a:p>
                  </a:txBody>
                  <a:tcPr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algn="ctr">
                        <a:buNone/>
                      </a:pPr>
                      <a:r>
                        <a:rPr lang="en-US" altLang="zh-CN" sz="2400">
                          <a:solidFill>
                            <a:schemeClr val="tx1"/>
                          </a:solidFill>
                          <a:sym typeface="+mn-ea"/>
                        </a:rPr>
                        <a:t>0</a:t>
                      </a:r>
                      <a:endParaRPr lang="en-US" altLang="zh-CN" sz="2400">
                        <a:solidFill>
                          <a:schemeClr val="tx1"/>
                        </a:solidFill>
                        <a:sym typeface="+mn-ea"/>
                      </a:endParaRPr>
                    </a:p>
                  </a:txBody>
                  <a:tcPr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r>
              <a:tr h="641985">
                <a:tc>
                  <a:txBody>
                    <a:bodyPr/>
                    <a:p>
                      <a:pPr algn="ctr">
                        <a:buNone/>
                      </a:pPr>
                      <a:r>
                        <a:rPr lang="en-US" altLang="zh-CN" sz="2400">
                          <a:solidFill>
                            <a:schemeClr val="tx1"/>
                          </a:solidFill>
                        </a:rPr>
                        <a:t>0</a:t>
                      </a:r>
                      <a:endParaRPr lang="en-US" altLang="zh-CN" sz="2400">
                        <a:solidFill>
                          <a:schemeClr val="tx1"/>
                        </a:solidFill>
                      </a:endParaRPr>
                    </a:p>
                  </a:txBody>
                  <a:tcPr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algn="ctr">
                        <a:buNone/>
                      </a:pPr>
                      <a:r>
                        <a:rPr lang="en-US" altLang="zh-CN" sz="2400">
                          <a:solidFill>
                            <a:schemeClr val="tx1"/>
                          </a:solidFill>
                        </a:rPr>
                        <a:t>π</a:t>
                      </a:r>
                      <a:endParaRPr lang="en-US" altLang="zh-CN" sz="2400">
                        <a:solidFill>
                          <a:schemeClr val="tx1"/>
                        </a:solidFill>
                      </a:endParaRPr>
                    </a:p>
                  </a:txBody>
                  <a:tcPr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algn="ctr">
                        <a:buNone/>
                      </a:pPr>
                      <a:r>
                        <a:rPr lang="en-US" altLang="zh-CN" sz="2400">
                          <a:solidFill>
                            <a:schemeClr val="tx1"/>
                          </a:solidFill>
                        </a:rPr>
                        <a:t>0</a:t>
                      </a:r>
                      <a:endParaRPr lang="en-US" altLang="zh-CN" sz="2400">
                        <a:solidFill>
                          <a:schemeClr val="tx1"/>
                        </a:solidFill>
                      </a:endParaRPr>
                    </a:p>
                  </a:txBody>
                  <a:tcPr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algn="ctr">
                        <a:buNone/>
                      </a:pPr>
                      <a:r>
                        <a:rPr lang="en-US" altLang="zh-CN" sz="2400">
                          <a:solidFill>
                            <a:schemeClr val="tx1"/>
                          </a:solidFill>
                          <a:sym typeface="+mn-ea"/>
                        </a:rPr>
                        <a:t>π</a:t>
                      </a:r>
                      <a:endParaRPr lang="en-US" altLang="zh-CN" sz="2400">
                        <a:solidFill>
                          <a:schemeClr val="tx1"/>
                        </a:solidFill>
                        <a:sym typeface="+mn-ea"/>
                      </a:endParaRPr>
                    </a:p>
                  </a:txBody>
                  <a:tcPr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algn="ctr">
                        <a:buNone/>
                      </a:pPr>
                      <a:r>
                        <a:rPr lang="en-US" altLang="zh-CN" sz="2400">
                          <a:solidFill>
                            <a:schemeClr val="tx1"/>
                          </a:solidFill>
                        </a:rPr>
                        <a:t>0</a:t>
                      </a:r>
                      <a:endParaRPr lang="en-US" altLang="zh-CN" sz="2400">
                        <a:solidFill>
                          <a:schemeClr val="tx1"/>
                        </a:solidFill>
                      </a:endParaRPr>
                    </a:p>
                  </a:txBody>
                  <a:tcPr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algn="ctr">
                        <a:buNone/>
                      </a:pPr>
                      <a:r>
                        <a:rPr lang="en-US" altLang="zh-CN" sz="2400">
                          <a:solidFill>
                            <a:schemeClr val="tx1"/>
                          </a:solidFill>
                          <a:sym typeface="+mn-ea"/>
                        </a:rPr>
                        <a:t>π</a:t>
                      </a:r>
                      <a:endParaRPr lang="en-US" altLang="zh-CN" sz="2400">
                        <a:solidFill>
                          <a:schemeClr val="tx1"/>
                        </a:solidFill>
                        <a:sym typeface="+mn-ea"/>
                      </a:endParaRPr>
                    </a:p>
                  </a:txBody>
                  <a:tcPr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r>
              <a:tr h="641985">
                <a:tc>
                  <a:txBody>
                    <a:bodyPr/>
                    <a:p>
                      <a:pPr algn="ctr">
                        <a:buNone/>
                      </a:pPr>
                      <a:r>
                        <a:rPr lang="en-US" altLang="zh-CN" sz="2400">
                          <a:solidFill>
                            <a:schemeClr val="tx1"/>
                          </a:solidFill>
                          <a:sym typeface="+mn-ea"/>
                        </a:rPr>
                        <a:t>π</a:t>
                      </a:r>
                      <a:endParaRPr lang="en-US" altLang="zh-CN" sz="2400">
                        <a:solidFill>
                          <a:schemeClr val="tx1"/>
                        </a:solidFill>
                      </a:endParaRPr>
                    </a:p>
                  </a:txBody>
                  <a:tcPr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algn="ctr">
                        <a:buNone/>
                      </a:pPr>
                      <a:r>
                        <a:rPr lang="en-US" altLang="zh-CN" sz="2400">
                          <a:solidFill>
                            <a:schemeClr val="tx1"/>
                          </a:solidFill>
                        </a:rPr>
                        <a:t>0</a:t>
                      </a:r>
                      <a:endParaRPr lang="en-US" altLang="zh-CN" sz="2400">
                        <a:solidFill>
                          <a:schemeClr val="tx1"/>
                        </a:solidFill>
                      </a:endParaRPr>
                    </a:p>
                  </a:txBody>
                  <a:tcPr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algn="ctr">
                        <a:buNone/>
                      </a:pPr>
                      <a:r>
                        <a:rPr lang="en-US" altLang="zh-CN" sz="2400">
                          <a:solidFill>
                            <a:schemeClr val="tx1"/>
                          </a:solidFill>
                          <a:sym typeface="+mn-ea"/>
                        </a:rPr>
                        <a:t>π</a:t>
                      </a:r>
                      <a:endParaRPr lang="en-US" altLang="zh-CN" sz="2400">
                        <a:solidFill>
                          <a:schemeClr val="tx1"/>
                        </a:solidFill>
                      </a:endParaRPr>
                    </a:p>
                  </a:txBody>
                  <a:tcPr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algn="ctr">
                        <a:buNone/>
                      </a:pPr>
                      <a:r>
                        <a:rPr lang="en-US" altLang="zh-CN" sz="2400">
                          <a:solidFill>
                            <a:schemeClr val="tx1"/>
                          </a:solidFill>
                          <a:sym typeface="+mn-ea"/>
                        </a:rPr>
                        <a:t>0</a:t>
                      </a:r>
                      <a:endParaRPr lang="en-US" altLang="zh-CN" sz="2400">
                        <a:solidFill>
                          <a:schemeClr val="tx1"/>
                        </a:solidFill>
                        <a:sym typeface="+mn-ea"/>
                      </a:endParaRPr>
                    </a:p>
                  </a:txBody>
                  <a:tcPr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algn="ctr">
                        <a:buNone/>
                      </a:pPr>
                      <a:r>
                        <a:rPr lang="en-US" altLang="zh-CN" sz="2400">
                          <a:solidFill>
                            <a:schemeClr val="tx1"/>
                          </a:solidFill>
                          <a:sym typeface="+mn-ea"/>
                        </a:rPr>
                        <a:t>π</a:t>
                      </a:r>
                      <a:endParaRPr lang="en-US" altLang="zh-CN" sz="2400">
                        <a:solidFill>
                          <a:schemeClr val="tx1"/>
                        </a:solidFill>
                      </a:endParaRPr>
                    </a:p>
                  </a:txBody>
                  <a:tcPr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algn="ctr">
                        <a:buNone/>
                      </a:pPr>
                      <a:r>
                        <a:rPr lang="en-US" altLang="zh-CN" sz="2400">
                          <a:solidFill>
                            <a:schemeClr val="tx1"/>
                          </a:solidFill>
                          <a:sym typeface="+mn-ea"/>
                        </a:rPr>
                        <a:t>0</a:t>
                      </a:r>
                      <a:endParaRPr lang="en-US" altLang="zh-CN" sz="2400">
                        <a:solidFill>
                          <a:schemeClr val="tx1"/>
                        </a:solidFill>
                        <a:sym typeface="+mn-ea"/>
                      </a:endParaRPr>
                    </a:p>
                  </a:txBody>
                  <a:tcPr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r>
            </a:tbl>
          </a:graphicData>
        </a:graphic>
      </p:graphicFrame>
      <p:graphicFrame>
        <p:nvGraphicFramePr>
          <p:cNvPr id="18" name="对象 17">
            <a:hlinkClick r:id="" action="ppaction://ole?verb="/>
          </p:cNvPr>
          <p:cNvGraphicFramePr>
            <a:graphicFrameLocks noChangeAspect="1"/>
          </p:cNvGraphicFramePr>
          <p:nvPr/>
        </p:nvGraphicFramePr>
        <p:xfrm>
          <a:off x="4445635" y="2094230"/>
          <a:ext cx="384000" cy="288000"/>
        </p:xfrm>
        <a:graphic>
          <a:graphicData uri="http://schemas.openxmlformats.org/presentationml/2006/ole">
            <mc:AlternateContent xmlns:mc="http://schemas.openxmlformats.org/markup-compatibility/2006">
              <mc:Choice xmlns:v="urn:schemas-microsoft-com:vml" Requires="v">
                <p:oleObj spid="_x0000_s2049" name="" r:id="rId13" imgW="203200" imgH="152400" progId="Equation.DSMT4">
                  <p:embed/>
                </p:oleObj>
              </mc:Choice>
              <mc:Fallback>
                <p:oleObj name="" r:id="rId13" imgW="203200" imgH="152400" progId="Equation.DSMT4">
                  <p:embed/>
                  <p:pic>
                    <p:nvPicPr>
                      <p:cNvPr id="0" name="图片 2048"/>
                      <p:cNvPicPr/>
                      <p:nvPr/>
                    </p:nvPicPr>
                    <p:blipFill>
                      <a:blip r:embed="rId14"/>
                      <a:stretch>
                        <a:fillRect/>
                      </a:stretch>
                    </p:blipFill>
                    <p:spPr>
                      <a:xfrm>
                        <a:off x="4445635" y="2094230"/>
                        <a:ext cx="384000" cy="288000"/>
                      </a:xfrm>
                      <a:prstGeom prst="rect">
                        <a:avLst/>
                      </a:prstGeom>
                    </p:spPr>
                  </p:pic>
                </p:oleObj>
              </mc:Fallback>
            </mc:AlternateContent>
          </a:graphicData>
        </a:graphic>
      </p:graphicFrame>
      <p:graphicFrame>
        <p:nvGraphicFramePr>
          <p:cNvPr id="19" name="对象 18">
            <a:hlinkClick r:id="" action="ppaction://ole?verb="/>
          </p:cNvPr>
          <p:cNvGraphicFramePr>
            <a:graphicFrameLocks noChangeAspect="1"/>
          </p:cNvGraphicFramePr>
          <p:nvPr/>
        </p:nvGraphicFramePr>
        <p:xfrm>
          <a:off x="1030605" y="3642360"/>
          <a:ext cx="5481000" cy="432000"/>
        </p:xfrm>
        <a:graphic>
          <a:graphicData uri="http://schemas.openxmlformats.org/presentationml/2006/ole">
            <mc:AlternateContent xmlns:mc="http://schemas.openxmlformats.org/markup-compatibility/2006">
              <mc:Choice xmlns:v="urn:schemas-microsoft-com:vml" Requires="v">
                <p:oleObj spid="_x0000_s2050" name="" r:id="rId15" imgW="2578100" imgH="203200" progId="Equation.DSMT4">
                  <p:embed/>
                </p:oleObj>
              </mc:Choice>
              <mc:Fallback>
                <p:oleObj name="" r:id="rId15" imgW="2578100" imgH="203200" progId="Equation.DSMT4">
                  <p:embed/>
                  <p:pic>
                    <p:nvPicPr>
                      <p:cNvPr id="0" name="图片 2049"/>
                      <p:cNvPicPr/>
                      <p:nvPr/>
                    </p:nvPicPr>
                    <p:blipFill>
                      <a:blip r:embed="rId16"/>
                      <a:stretch>
                        <a:fillRect/>
                      </a:stretch>
                    </p:blipFill>
                    <p:spPr>
                      <a:xfrm>
                        <a:off x="1030605" y="3642360"/>
                        <a:ext cx="5481000" cy="432000"/>
                      </a:xfrm>
                      <a:prstGeom prst="rect">
                        <a:avLst/>
                      </a:prstGeom>
                    </p:spPr>
                  </p:pic>
                </p:oleObj>
              </mc:Fallback>
            </mc:AlternateContent>
          </a:graphicData>
        </a:graphic>
      </p:graphicFrame>
      <p:graphicFrame>
        <p:nvGraphicFramePr>
          <p:cNvPr id="20" name="对象 19">
            <a:hlinkClick r:id="" action="ppaction://ole?verb="/>
          </p:cNvPr>
          <p:cNvGraphicFramePr>
            <a:graphicFrameLocks noChangeAspect="1"/>
          </p:cNvGraphicFramePr>
          <p:nvPr/>
        </p:nvGraphicFramePr>
        <p:xfrm>
          <a:off x="1346835" y="5187950"/>
          <a:ext cx="1968000" cy="648000"/>
        </p:xfrm>
        <a:graphic>
          <a:graphicData uri="http://schemas.openxmlformats.org/presentationml/2006/ole">
            <mc:AlternateContent xmlns:mc="http://schemas.openxmlformats.org/markup-compatibility/2006">
              <mc:Choice xmlns:v="urn:schemas-microsoft-com:vml" Requires="v">
                <p:oleObj spid="_x0000_s2051" name="" r:id="rId17" imgW="1041400" imgH="342900" progId="Equation.DSMT4">
                  <p:embed/>
                </p:oleObj>
              </mc:Choice>
              <mc:Fallback>
                <p:oleObj name="" r:id="rId17" imgW="1041400" imgH="342900" progId="Equation.DSMT4">
                  <p:embed/>
                  <p:pic>
                    <p:nvPicPr>
                      <p:cNvPr id="0" name="图片 2050"/>
                      <p:cNvPicPr/>
                      <p:nvPr/>
                    </p:nvPicPr>
                    <p:blipFill>
                      <a:blip r:embed="rId18"/>
                      <a:stretch>
                        <a:fillRect/>
                      </a:stretch>
                    </p:blipFill>
                    <p:spPr>
                      <a:xfrm>
                        <a:off x="1346835" y="5187950"/>
                        <a:ext cx="1968000" cy="648000"/>
                      </a:xfrm>
                      <a:prstGeom prst="rect">
                        <a:avLst/>
                      </a:prstGeom>
                    </p:spPr>
                  </p:pic>
                </p:oleObj>
              </mc:Fallback>
            </mc:AlternateContent>
          </a:graphicData>
        </a:graphic>
      </p:graphicFrame>
      <p:graphicFrame>
        <p:nvGraphicFramePr>
          <p:cNvPr id="21" name="对象 20">
            <a:hlinkClick r:id="" action="ppaction://ole?verb="/>
          </p:cNvPr>
          <p:cNvGraphicFramePr>
            <a:graphicFrameLocks noChangeAspect="1"/>
          </p:cNvGraphicFramePr>
          <p:nvPr>
            <p:custDataLst>
              <p:tags r:id="rId19"/>
            </p:custDataLst>
          </p:nvPr>
        </p:nvGraphicFramePr>
        <p:xfrm>
          <a:off x="4098358" y="5188100"/>
          <a:ext cx="1080135" cy="647700"/>
        </p:xfrm>
        <a:graphic>
          <a:graphicData uri="http://schemas.openxmlformats.org/presentationml/2006/ole">
            <mc:AlternateContent xmlns:mc="http://schemas.openxmlformats.org/markup-compatibility/2006">
              <mc:Choice xmlns:v="urn:schemas-microsoft-com:vml" Requires="v">
                <p:oleObj spid="_x0000_s4" name="" r:id="rId20" imgW="571500" imgH="342900" progId="Equation.DSMT4">
                  <p:embed/>
                </p:oleObj>
              </mc:Choice>
              <mc:Fallback>
                <p:oleObj name="" r:id="rId20" imgW="571500" imgH="342900" progId="Equation.DSMT4">
                  <p:embed/>
                  <p:pic>
                    <p:nvPicPr>
                      <p:cNvPr id="0" name="图片 2050"/>
                      <p:cNvPicPr/>
                      <p:nvPr/>
                    </p:nvPicPr>
                    <p:blipFill>
                      <a:blip r:embed="rId21"/>
                      <a:stretch>
                        <a:fillRect/>
                      </a:stretch>
                    </p:blipFill>
                    <p:spPr>
                      <a:xfrm>
                        <a:off x="4098358" y="5188100"/>
                        <a:ext cx="1080135" cy="64770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0" y="624143"/>
            <a:ext cx="12192000" cy="0"/>
          </a:xfrm>
          <a:prstGeom prst="line">
            <a:avLst/>
          </a:prstGeom>
          <a:ln w="15875">
            <a:solidFill>
              <a:srgbClr val="1F4E79"/>
            </a:solidFil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0" y="6316082"/>
            <a:ext cx="12192000" cy="580723"/>
          </a:xfrm>
          <a:prstGeom prst="rect">
            <a:avLst/>
          </a:prstGeom>
          <a:solidFill>
            <a:schemeClr val="accent5">
              <a:lumMod val="50000"/>
            </a:schemeClr>
          </a:solidFill>
          <a:ln>
            <a:noFill/>
          </a:ln>
        </p:spPr>
        <p:txBody>
          <a:bodyPr wrap="square" rtlCol="0">
            <a:spAutoFit/>
          </a:bodyPr>
          <a:lstStyle/>
          <a:p>
            <a:endParaRPr lang="zh-CN" altLang="en-US" dirty="0"/>
          </a:p>
        </p:txBody>
      </p:sp>
      <p:grpSp>
        <p:nvGrpSpPr>
          <p:cNvPr id="9" name="组合 8"/>
          <p:cNvGrpSpPr/>
          <p:nvPr/>
        </p:nvGrpSpPr>
        <p:grpSpPr>
          <a:xfrm>
            <a:off x="5311303" y="6457891"/>
            <a:ext cx="1843236" cy="400109"/>
            <a:chOff x="76140" y="6477345"/>
            <a:chExt cx="1947504" cy="400109"/>
          </a:xfrm>
        </p:grpSpPr>
        <p:pic>
          <p:nvPicPr>
            <p:cNvPr id="10" name="图片 9"/>
            <p:cNvPicPr>
              <a:picLocks noChangeAspect="1"/>
            </p:cNvPicPr>
            <p:nvPr/>
          </p:nvPicPr>
          <p:blipFill>
            <a:blip r:embed="rId1" cstate="print">
              <a:biLevel thresh="25000"/>
              <a:extLst>
                <a:ext uri="{28A0092B-C50C-407E-A947-70E740481C1C}">
                  <a14:useLocalDpi xmlns:a14="http://schemas.microsoft.com/office/drawing/2010/main" val="0"/>
                </a:ext>
              </a:extLst>
            </a:blip>
            <a:stretch>
              <a:fillRect/>
            </a:stretch>
          </p:blipFill>
          <p:spPr>
            <a:xfrm>
              <a:off x="76140" y="6477345"/>
              <a:ext cx="400109" cy="400109"/>
            </a:xfrm>
            <a:prstGeom prst="rect">
              <a:avLst/>
            </a:prstGeom>
          </p:spPr>
        </p:pic>
        <p:pic>
          <p:nvPicPr>
            <p:cNvPr id="11" name="图片 10"/>
            <p:cNvPicPr>
              <a:picLocks noChangeAspect="1"/>
            </p:cNvPicPr>
            <p:nvPr/>
          </p:nvPicPr>
          <p:blipFill rotWithShape="1">
            <a:blip r:embed="rId2">
              <a:biLevel thresh="25000"/>
            </a:blip>
            <a:srcRect l="1" t="6582" r="-25334" b="26979"/>
            <a:stretch>
              <a:fillRect/>
            </a:stretch>
          </p:blipFill>
          <p:spPr>
            <a:xfrm>
              <a:off x="414611" y="6477345"/>
              <a:ext cx="724874" cy="380655"/>
            </a:xfrm>
            <a:prstGeom prst="rect">
              <a:avLst/>
            </a:prstGeom>
          </p:spPr>
        </p:pic>
        <p:pic>
          <p:nvPicPr>
            <p:cNvPr id="12" name="图片 11"/>
            <p:cNvPicPr>
              <a:picLocks noChangeAspect="1"/>
            </p:cNvPicPr>
            <p:nvPr/>
          </p:nvPicPr>
          <p:blipFill rotWithShape="1">
            <a:blip r:embed="rId3">
              <a:biLevel thresh="25000"/>
              <a:extLst>
                <a:ext uri="{28A0092B-C50C-407E-A947-70E740481C1C}">
                  <a14:useLocalDpi xmlns:a14="http://schemas.microsoft.com/office/drawing/2010/main" val="0"/>
                </a:ext>
              </a:extLst>
            </a:blip>
            <a:srcRect l="32814" t="12432" r="55484" b="78542"/>
            <a:stretch>
              <a:fillRect/>
            </a:stretch>
          </p:blipFill>
          <p:spPr>
            <a:xfrm rot="1259126">
              <a:off x="895509" y="6508504"/>
              <a:ext cx="402920" cy="310802"/>
            </a:xfrm>
            <a:prstGeom prst="rect">
              <a:avLst/>
            </a:prstGeom>
          </p:spPr>
        </p:pic>
        <p:pic>
          <p:nvPicPr>
            <p:cNvPr id="13" name="图片 12"/>
            <p:cNvPicPr>
              <a:picLocks noChangeAspect="1"/>
            </p:cNvPicPr>
            <p:nvPr/>
          </p:nvPicPr>
          <p:blipFill rotWithShape="1">
            <a:blip r:embed="rId4" cstate="print"/>
            <a:srcRect t="-1" b="16526"/>
            <a:stretch>
              <a:fillRect/>
            </a:stretch>
          </p:blipFill>
          <p:spPr>
            <a:xfrm rot="589386">
              <a:off x="1256498" y="6481317"/>
              <a:ext cx="388026" cy="326437"/>
            </a:xfrm>
            <a:prstGeom prst="rect">
              <a:avLst/>
            </a:prstGeom>
          </p:spPr>
        </p:pic>
        <p:pic>
          <p:nvPicPr>
            <p:cNvPr id="14" name="图片 13"/>
            <p:cNvPicPr>
              <a:picLocks noChangeAspect="1"/>
            </p:cNvPicPr>
            <p:nvPr/>
          </p:nvPicPr>
          <p:blipFill rotWithShape="1">
            <a:blip r:embed="rId5" cstate="print"/>
            <a:srcRect t="18211" b="8984"/>
            <a:stretch>
              <a:fillRect/>
            </a:stretch>
          </p:blipFill>
          <p:spPr>
            <a:xfrm>
              <a:off x="1554468" y="6496881"/>
              <a:ext cx="469176" cy="341581"/>
            </a:xfrm>
            <a:prstGeom prst="rect">
              <a:avLst/>
            </a:prstGeom>
          </p:spPr>
        </p:pic>
      </p:grpSp>
      <p:pic>
        <p:nvPicPr>
          <p:cNvPr id="15" name="图片 14"/>
          <p:cNvPicPr>
            <a:picLocks noChangeAspect="1"/>
          </p:cNvPicPr>
          <p:nvPr/>
        </p:nvPicPr>
        <p:blipFill>
          <a:blip r:embed="rId6" cstate="print"/>
          <a:srcRect t="6230"/>
          <a:stretch>
            <a:fillRect/>
          </a:stretch>
        </p:blipFill>
        <p:spPr>
          <a:xfrm>
            <a:off x="10743565" y="137160"/>
            <a:ext cx="1291590" cy="544830"/>
          </a:xfrm>
          <a:prstGeom prst="rect">
            <a:avLst/>
          </a:prstGeom>
        </p:spPr>
      </p:pic>
      <p:sp>
        <p:nvSpPr>
          <p:cNvPr id="3" name="Text Box 2"/>
          <p:cNvSpPr txBox="1">
            <a:spLocks noGrp="1" noChangeArrowheads="1"/>
          </p:cNvSpPr>
          <p:nvPr>
            <p:custDataLst>
              <p:tags r:id="rId7"/>
            </p:custDataLst>
          </p:nvPr>
        </p:nvSpPr>
        <p:spPr>
          <a:xfrm>
            <a:off x="857250" y="500540"/>
            <a:ext cx="7561263" cy="645160"/>
          </a:xfrm>
          <a:prstGeom prst="rect">
            <a:avLst/>
          </a:prstGeom>
          <a:noFill/>
          <a:ln w="9525">
            <a:noFill/>
            <a:miter lim="800000"/>
          </a:ln>
          <a:effectLst/>
        </p:spPr>
        <p:txBody>
          <a:bodyPr vert="horz" wrap="square" lIns="91440" tIns="45720" rIns="91440" bIns="45720" numCol="1" anchor="ctr" anchorCtr="0" compatLnSpc="1">
            <a:spAutoFit/>
          </a:bodyPr>
          <a:lstStyle>
            <a:lvl1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2pPr>
            <a:lvl3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3pPr>
            <a:lvl4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4pPr>
            <a:lvl5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5pPr>
            <a:lvl6pPr marL="4572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6pPr>
            <a:lvl7pPr marL="9144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7pPr>
            <a:lvl8pPr marL="13716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8pPr>
            <a:lvl9pPr marL="18288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9pPr>
          </a:lstStyle>
          <a:p>
            <a:pPr marL="0" marR="0" lvl="0" indent="0" algn="ctr" defTabSz="914400" rtl="0" eaLnBrk="0" fontAlgn="base" latinLnBrk="0" hangingPunct="0">
              <a:lnSpc>
                <a:spcPct val="100000"/>
              </a:lnSpc>
              <a:spcBef>
                <a:spcPct val="50000"/>
              </a:spcBef>
              <a:spcAft>
                <a:spcPct val="0"/>
              </a:spcAft>
              <a:buClrTx/>
              <a:buSzTx/>
              <a:buFontTx/>
              <a:buNone/>
              <a:defRPr/>
            </a:pPr>
            <a:r>
              <a:rPr kumimoji="0" lang="en-US" alt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r>
              <a:rPr kumimoji="0" 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endParaRPr kumimoji="0" lang="zh-CN" sz="3600" b="1" i="0" u="none" strike="noStrike" kern="0" cap="none" spc="0" normalizeH="0" baseline="0" noProof="0" dirty="0">
              <a:ln>
                <a:noFill/>
              </a:ln>
              <a:solidFill>
                <a:srgbClr val="FF0000"/>
              </a:solidFill>
              <a:effectLst/>
              <a:uLnTx/>
              <a:uFillTx/>
              <a:latin typeface="华文楷体" panose="02010600040101010101" pitchFamily="2" charset="-122"/>
              <a:ea typeface="楷体_GB2312"/>
              <a:cs typeface="+mj-cs"/>
            </a:endParaRPr>
          </a:p>
        </p:txBody>
      </p:sp>
      <p:sp>
        <p:nvSpPr>
          <p:cNvPr id="16" name="文本框 15"/>
          <p:cNvSpPr txBox="1"/>
          <p:nvPr>
            <p:custDataLst>
              <p:tags r:id="rId8"/>
            </p:custDataLst>
          </p:nvPr>
        </p:nvSpPr>
        <p:spPr>
          <a:xfrm>
            <a:off x="0" y="50800"/>
            <a:ext cx="7917180" cy="521970"/>
          </a:xfrm>
          <a:prstGeom prst="rect">
            <a:avLst/>
          </a:prstGeom>
          <a:noFill/>
        </p:spPr>
        <p:txBody>
          <a:bodyPr wrap="square" rtlCol="0">
            <a:spAutoFit/>
          </a:bodyPr>
          <a:p>
            <a:pPr>
              <a:buClrTx/>
              <a:buSzTx/>
              <a:buFontTx/>
            </a:pPr>
            <a:r>
              <a:rPr sz="2800" dirty="0" err="1"/>
              <a:t>7.4、MATLAB在天线仿真计算的应用</a:t>
            </a:r>
            <a:endParaRPr lang="zh-CN" sz="2800" dirty="0" err="1"/>
          </a:p>
        </p:txBody>
      </p:sp>
      <p:sp>
        <p:nvSpPr>
          <p:cNvPr id="17" name="文本框 16"/>
          <p:cNvSpPr txBox="1"/>
          <p:nvPr>
            <p:custDataLst>
              <p:tags r:id="rId9"/>
            </p:custDataLst>
          </p:nvPr>
        </p:nvSpPr>
        <p:spPr>
          <a:xfrm>
            <a:off x="221615" y="649923"/>
            <a:ext cx="10313670" cy="570865"/>
          </a:xfrm>
          <a:prstGeom prst="rect">
            <a:avLst/>
          </a:prstGeom>
          <a:noFill/>
        </p:spPr>
        <p:txBody>
          <a:bodyPr wrap="square" rtlCol="0" anchor="t">
            <a:spAutoFit/>
          </a:bodyPr>
          <a:p>
            <a:pPr marL="342900" marR="0" indent="-342900" defTabSz="914400" fontAlgn="base">
              <a:lnSpc>
                <a:spcPct val="130000"/>
              </a:lnSpc>
              <a:spcBef>
                <a:spcPct val="20000"/>
              </a:spcBef>
              <a:spcAft>
                <a:spcPct val="0"/>
              </a:spcAft>
              <a:buClrTx/>
              <a:buSzTx/>
              <a:buFont typeface="Wingdings" panose="05000000000000000000" pitchFamily="2" charset="2"/>
              <a:buNone/>
              <a:defRPr/>
            </a:pPr>
            <a:r>
              <a:rPr lang="en-US" altLang="zh-CN" sz="2400" b="1" kern="0" noProof="0" dirty="0" smtClean="0">
                <a:ln>
                  <a:noFill/>
                </a:ln>
                <a:effectLst/>
                <a:uLnTx/>
                <a:uFillTx/>
                <a:latin typeface="宋体" panose="02010600030101010101" pitchFamily="2" charset="-122"/>
                <a:ea typeface="楷体_GB2312"/>
                <a:sym typeface="+mn-ea"/>
              </a:rPr>
              <a:t>7.4.10</a:t>
            </a:r>
            <a:r>
              <a:rPr lang="en-US" altLang="zh-CN" sz="2400" b="1" kern="0" noProof="0" dirty="0" smtClean="0">
                <a:latin typeface="宋体" panose="02010600030101010101" pitchFamily="2" charset="-122"/>
                <a:ea typeface="楷体_GB2312"/>
                <a:sym typeface="+mn-ea"/>
              </a:rPr>
              <a:t> </a:t>
            </a:r>
            <a:r>
              <a:rPr sz="2400" b="1" kern="0" noProof="0" dirty="0" smtClean="0">
                <a:latin typeface="宋体" panose="02010600030101010101" pitchFamily="2" charset="-122"/>
                <a:ea typeface="楷体_GB2312"/>
                <a:sym typeface="+mn-ea"/>
              </a:rPr>
              <a:t>电磁超表面的远场方向图演示</a:t>
            </a:r>
            <a:endParaRPr sz="2400" b="1" kern="0" noProof="0" dirty="0" smtClean="0">
              <a:latin typeface="宋体" panose="02010600030101010101" pitchFamily="2" charset="-122"/>
              <a:ea typeface="楷体_GB2312"/>
              <a:sym typeface="+mn-ea"/>
            </a:endParaRPr>
          </a:p>
        </p:txBody>
      </p:sp>
      <p:sp>
        <p:nvSpPr>
          <p:cNvPr id="11266" name="文本占位符 11265"/>
          <p:cNvSpPr>
            <a:spLocks noGrp="1"/>
          </p:cNvSpPr>
          <p:nvPr>
            <p:custDataLst>
              <p:tags r:id="rId10"/>
            </p:custDataLst>
          </p:nvPr>
        </p:nvSpPr>
        <p:spPr>
          <a:xfrm>
            <a:off x="411480" y="1298575"/>
            <a:ext cx="11020425" cy="4800600"/>
          </a:xfrm>
          <a:prstGeom prst="rect">
            <a:avLst/>
          </a:prstGeom>
          <a:noFill/>
          <a:ln w="9525">
            <a:noFill/>
            <a:miter/>
          </a:ln>
        </p:spPr>
        <p:txBody>
          <a:bodyPr/>
          <a:lstStyle>
            <a:lvl1pPr marL="342900" lvl="0" indent="-3429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3200" b="0" i="0" u="none" kern="1200" baseline="0">
                <a:solidFill>
                  <a:schemeClr val="tx1"/>
                </a:solidFill>
                <a:effectLst>
                  <a:outerShdw blurRad="38100" dist="38100" dir="2700000">
                    <a:srgbClr val="000000"/>
                  </a:outerShdw>
                </a:effectLst>
                <a:latin typeface="+mn-lt"/>
                <a:ea typeface="+mn-ea"/>
                <a:cs typeface="+mn-cs"/>
              </a:defRPr>
            </a:lvl1pPr>
            <a:lvl2pPr marL="742950" lvl="1" indent="-285750" algn="l" defTabSz="914400" eaLnBrk="1" fontAlgn="base" latinLnBrk="0" hangingPunct="1">
              <a:spcBef>
                <a:spcPct val="20000"/>
              </a:spcBef>
              <a:spcAft>
                <a:spcPct val="0"/>
              </a:spcAft>
              <a:buClr>
                <a:schemeClr val="accent2"/>
              </a:buClr>
              <a:buSzPct val="70000"/>
              <a:buFont typeface="Wingdings" panose="05000000000000000000" pitchFamily="2" charset="2"/>
              <a:buChar char="n"/>
              <a:defRPr sz="2800" b="0" i="0" u="none" kern="1200" baseline="0">
                <a:solidFill>
                  <a:schemeClr val="tx1"/>
                </a:solidFill>
                <a:effectLst>
                  <a:outerShdw blurRad="38100" dist="38100" dir="2700000">
                    <a:srgbClr val="000000"/>
                  </a:outerShdw>
                </a:effectLst>
                <a:latin typeface="+mn-lt"/>
                <a:ea typeface="+mn-ea"/>
                <a:cs typeface="+mn-cs"/>
              </a:defRPr>
            </a:lvl2pPr>
            <a:lvl3pPr marL="1143000" lvl="2" indent="-228600" algn="l" defTabSz="914400" eaLnBrk="1" fontAlgn="base" latinLnBrk="0" hangingPunct="1">
              <a:spcBef>
                <a:spcPct val="20000"/>
              </a:spcBef>
              <a:spcAft>
                <a:spcPct val="0"/>
              </a:spcAft>
              <a:buClr>
                <a:schemeClr val="tx2"/>
              </a:buClr>
              <a:buSzPct val="70000"/>
              <a:buFont typeface="Wingdings" panose="05000000000000000000" pitchFamily="2" charset="2"/>
              <a:buChar char="n"/>
              <a:defRPr sz="2400" b="0" i="0" u="none" kern="1200" baseline="0">
                <a:solidFill>
                  <a:schemeClr val="tx1"/>
                </a:solidFill>
                <a:effectLst>
                  <a:outerShdw blurRad="38100" dist="38100" dir="2700000">
                    <a:srgbClr val="000000"/>
                  </a:outerShdw>
                </a:effectLst>
                <a:latin typeface="+mn-lt"/>
                <a:ea typeface="+mn-ea"/>
                <a:cs typeface="+mn-cs"/>
              </a:defRPr>
            </a:lvl3pPr>
            <a:lvl4pPr marL="1600200" lvl="3" indent="-228600" algn="l" defTabSz="914400" eaLnBrk="1" fontAlgn="base" latinLnBrk="0" hangingPunct="1">
              <a:spcBef>
                <a:spcPct val="20000"/>
              </a:spcBef>
              <a:spcAft>
                <a:spcPct val="0"/>
              </a:spcAft>
              <a:buClr>
                <a:schemeClr val="accent2"/>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4pPr>
            <a:lvl5pPr marL="2057400" lvl="4"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5pPr>
            <a:lvl6pPr marL="2514600" lvl="5"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6pPr>
            <a:lvl7pPr marL="2971800" lvl="6"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7pPr>
            <a:lvl8pPr marL="3429000" lvl="7"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8pPr>
            <a:lvl9pPr marL="3886200" lvl="8"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9pPr>
          </a:lstStyle>
          <a:p>
            <a:pPr marL="0" indent="0">
              <a:lnSpc>
                <a:spcPct val="150000"/>
              </a:lnSpc>
              <a:spcBef>
                <a:spcPts val="0"/>
              </a:spcBef>
              <a:buNone/>
            </a:pPr>
            <a:r>
              <a:rPr sz="2400" dirty="0">
                <a:effectLst/>
                <a:latin typeface="+mn-ea"/>
                <a:cs typeface="+mn-ea"/>
                <a:sym typeface="+mn-ea"/>
              </a:rPr>
              <a:t>可以看到，这种情况下，反射波束有四个，分布在</a:t>
            </a:r>
            <a:r>
              <a:rPr lang="en-US" sz="2400" dirty="0">
                <a:effectLst/>
                <a:latin typeface="+mn-ea"/>
                <a:cs typeface="+mn-ea"/>
                <a:sym typeface="+mn-ea"/>
              </a:rPr>
              <a:t>         </a:t>
            </a:r>
            <a:r>
              <a:rPr sz="2400" dirty="0">
                <a:effectLst/>
                <a:latin typeface="+mn-ea"/>
                <a:cs typeface="+mn-ea"/>
                <a:sym typeface="+mn-ea"/>
              </a:rPr>
              <a:t>的圆锥面上。</a:t>
            </a:r>
            <a:endParaRPr lang="zh-CN" sz="2400" dirty="0">
              <a:effectLst/>
              <a:latin typeface="+mn-ea"/>
              <a:cs typeface="+mn-ea"/>
              <a:sym typeface="+mn-ea"/>
            </a:endParaRPr>
          </a:p>
        </p:txBody>
      </p:sp>
      <p:sp>
        <p:nvSpPr>
          <p:cNvPr id="7" name="文本框 6"/>
          <p:cNvSpPr txBox="1"/>
          <p:nvPr>
            <p:custDataLst>
              <p:tags r:id="rId11"/>
            </p:custDataLst>
          </p:nvPr>
        </p:nvSpPr>
        <p:spPr>
          <a:xfrm>
            <a:off x="5948680" y="612775"/>
            <a:ext cx="2584450" cy="645160"/>
          </a:xfrm>
          <a:prstGeom prst="rect">
            <a:avLst/>
          </a:prstGeom>
          <a:noFill/>
        </p:spPr>
        <p:txBody>
          <a:bodyPr wrap="square" rtlCol="0" anchor="t">
            <a:spAutoFit/>
          </a:bodyPr>
          <a:p>
            <a:pPr marL="0" indent="0">
              <a:lnSpc>
                <a:spcPct val="150000"/>
              </a:lnSpc>
              <a:spcBef>
                <a:spcPts val="0"/>
              </a:spcBef>
              <a:buNone/>
            </a:pPr>
            <a:r>
              <a:rPr lang="zh-CN" sz="2400" b="1" dirty="0">
                <a:solidFill>
                  <a:srgbClr val="FF0000"/>
                </a:solidFill>
                <a:effectLst/>
                <a:latin typeface="+mn-ea"/>
                <a:cs typeface="+mn-ea"/>
                <a:sym typeface="+mn-ea"/>
              </a:rPr>
              <a:t>解析计算</a:t>
            </a:r>
            <a:endParaRPr sz="2400" b="1" dirty="0">
              <a:solidFill>
                <a:srgbClr val="FF0000"/>
              </a:solidFill>
              <a:effectLst/>
              <a:latin typeface="+mn-ea"/>
              <a:cs typeface="+mn-ea"/>
              <a:sym typeface="+mn-ea"/>
            </a:endParaRPr>
          </a:p>
        </p:txBody>
      </p:sp>
      <p:graphicFrame>
        <p:nvGraphicFramePr>
          <p:cNvPr id="2" name="对象 1">
            <a:hlinkClick r:id="" action="ppaction://ole?verb="/>
          </p:cNvPr>
          <p:cNvGraphicFramePr>
            <a:graphicFrameLocks noChangeAspect="1"/>
          </p:cNvGraphicFramePr>
          <p:nvPr/>
        </p:nvGraphicFramePr>
        <p:xfrm>
          <a:off x="7225665" y="1298575"/>
          <a:ext cx="709333" cy="684000"/>
        </p:xfrm>
        <a:graphic>
          <a:graphicData uri="http://schemas.openxmlformats.org/presentationml/2006/ole">
            <mc:AlternateContent xmlns:mc="http://schemas.openxmlformats.org/markup-compatibility/2006">
              <mc:Choice xmlns:v="urn:schemas-microsoft-com:vml" Requires="v">
                <p:oleObj spid="_x0000_s3073" name="" r:id="rId12" imgW="355600" imgH="342900" progId="Equation.DSMT4">
                  <p:embed/>
                </p:oleObj>
              </mc:Choice>
              <mc:Fallback>
                <p:oleObj name="" r:id="rId12" imgW="355600" imgH="342900" progId="Equation.DSMT4">
                  <p:embed/>
                  <p:pic>
                    <p:nvPicPr>
                      <p:cNvPr id="0" name="图片 3072"/>
                      <p:cNvPicPr/>
                      <p:nvPr/>
                    </p:nvPicPr>
                    <p:blipFill>
                      <a:blip r:embed="rId13"/>
                      <a:stretch>
                        <a:fillRect/>
                      </a:stretch>
                    </p:blipFill>
                    <p:spPr>
                      <a:xfrm>
                        <a:off x="7225665" y="1298575"/>
                        <a:ext cx="709333" cy="684000"/>
                      </a:xfrm>
                      <a:prstGeom prst="rect">
                        <a:avLst/>
                      </a:prstGeom>
                    </p:spPr>
                  </p:pic>
                </p:oleObj>
              </mc:Fallback>
            </mc:AlternateContent>
          </a:graphicData>
        </a:graphic>
      </p:graphicFrame>
      <p:pic>
        <p:nvPicPr>
          <p:cNvPr id="4" name="图片 3"/>
          <p:cNvPicPr>
            <a:picLocks noChangeAspect="1"/>
          </p:cNvPicPr>
          <p:nvPr>
            <p:custDataLst>
              <p:tags r:id="rId14"/>
            </p:custDataLst>
          </p:nvPr>
        </p:nvPicPr>
        <p:blipFill>
          <a:blip r:embed="rId15"/>
          <a:stretch>
            <a:fillRect/>
          </a:stretch>
        </p:blipFill>
        <p:spPr>
          <a:xfrm>
            <a:off x="1375410" y="2050415"/>
            <a:ext cx="5027930" cy="3815080"/>
          </a:xfrm>
          <a:prstGeom prst="rect">
            <a:avLst/>
          </a:prstGeom>
        </p:spPr>
      </p:pic>
      <p:pic>
        <p:nvPicPr>
          <p:cNvPr id="6" name="图片 5"/>
          <p:cNvPicPr>
            <a:picLocks noChangeAspect="1"/>
          </p:cNvPicPr>
          <p:nvPr>
            <p:custDataLst>
              <p:tags r:id="rId16"/>
            </p:custDataLst>
          </p:nvPr>
        </p:nvPicPr>
        <p:blipFill>
          <a:blip r:embed="rId17"/>
          <a:stretch>
            <a:fillRect/>
          </a:stretch>
        </p:blipFill>
        <p:spPr>
          <a:xfrm>
            <a:off x="7320280" y="2048510"/>
            <a:ext cx="4023995" cy="3914140"/>
          </a:xfrm>
          <a:prstGeom prst="rect">
            <a:avLst/>
          </a:prstGeom>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0" y="624143"/>
            <a:ext cx="12192000" cy="0"/>
          </a:xfrm>
          <a:prstGeom prst="line">
            <a:avLst/>
          </a:prstGeom>
          <a:ln w="15875">
            <a:solidFill>
              <a:srgbClr val="1F4E79"/>
            </a:solidFil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0" y="6316082"/>
            <a:ext cx="12192000" cy="580723"/>
          </a:xfrm>
          <a:prstGeom prst="rect">
            <a:avLst/>
          </a:prstGeom>
          <a:solidFill>
            <a:schemeClr val="accent5">
              <a:lumMod val="50000"/>
            </a:schemeClr>
          </a:solidFill>
          <a:ln>
            <a:noFill/>
          </a:ln>
        </p:spPr>
        <p:txBody>
          <a:bodyPr wrap="square" rtlCol="0">
            <a:spAutoFit/>
          </a:bodyPr>
          <a:lstStyle/>
          <a:p>
            <a:endParaRPr lang="zh-CN" altLang="en-US" dirty="0"/>
          </a:p>
        </p:txBody>
      </p:sp>
      <p:grpSp>
        <p:nvGrpSpPr>
          <p:cNvPr id="9" name="组合 8"/>
          <p:cNvGrpSpPr/>
          <p:nvPr/>
        </p:nvGrpSpPr>
        <p:grpSpPr>
          <a:xfrm>
            <a:off x="5311303" y="6457891"/>
            <a:ext cx="1843236" cy="400109"/>
            <a:chOff x="76140" y="6477345"/>
            <a:chExt cx="1947504" cy="400109"/>
          </a:xfrm>
        </p:grpSpPr>
        <p:pic>
          <p:nvPicPr>
            <p:cNvPr id="10" name="图片 9"/>
            <p:cNvPicPr>
              <a:picLocks noChangeAspect="1"/>
            </p:cNvPicPr>
            <p:nvPr/>
          </p:nvPicPr>
          <p:blipFill>
            <a:blip r:embed="rId1" cstate="print">
              <a:biLevel thresh="25000"/>
              <a:extLst>
                <a:ext uri="{28A0092B-C50C-407E-A947-70E740481C1C}">
                  <a14:useLocalDpi xmlns:a14="http://schemas.microsoft.com/office/drawing/2010/main" val="0"/>
                </a:ext>
              </a:extLst>
            </a:blip>
            <a:stretch>
              <a:fillRect/>
            </a:stretch>
          </p:blipFill>
          <p:spPr>
            <a:xfrm>
              <a:off x="76140" y="6477345"/>
              <a:ext cx="400109" cy="400109"/>
            </a:xfrm>
            <a:prstGeom prst="rect">
              <a:avLst/>
            </a:prstGeom>
          </p:spPr>
        </p:pic>
        <p:pic>
          <p:nvPicPr>
            <p:cNvPr id="11" name="图片 10"/>
            <p:cNvPicPr>
              <a:picLocks noChangeAspect="1"/>
            </p:cNvPicPr>
            <p:nvPr/>
          </p:nvPicPr>
          <p:blipFill rotWithShape="1">
            <a:blip r:embed="rId2">
              <a:biLevel thresh="25000"/>
            </a:blip>
            <a:srcRect l="1" t="6582" r="-25334" b="26979"/>
            <a:stretch>
              <a:fillRect/>
            </a:stretch>
          </p:blipFill>
          <p:spPr>
            <a:xfrm>
              <a:off x="414611" y="6477345"/>
              <a:ext cx="724874" cy="380655"/>
            </a:xfrm>
            <a:prstGeom prst="rect">
              <a:avLst/>
            </a:prstGeom>
          </p:spPr>
        </p:pic>
        <p:pic>
          <p:nvPicPr>
            <p:cNvPr id="12" name="图片 11"/>
            <p:cNvPicPr>
              <a:picLocks noChangeAspect="1"/>
            </p:cNvPicPr>
            <p:nvPr/>
          </p:nvPicPr>
          <p:blipFill rotWithShape="1">
            <a:blip r:embed="rId3">
              <a:biLevel thresh="25000"/>
              <a:extLst>
                <a:ext uri="{28A0092B-C50C-407E-A947-70E740481C1C}">
                  <a14:useLocalDpi xmlns:a14="http://schemas.microsoft.com/office/drawing/2010/main" val="0"/>
                </a:ext>
              </a:extLst>
            </a:blip>
            <a:srcRect l="32814" t="12432" r="55484" b="78542"/>
            <a:stretch>
              <a:fillRect/>
            </a:stretch>
          </p:blipFill>
          <p:spPr>
            <a:xfrm rot="1259126">
              <a:off x="895509" y="6508504"/>
              <a:ext cx="402920" cy="310802"/>
            </a:xfrm>
            <a:prstGeom prst="rect">
              <a:avLst/>
            </a:prstGeom>
          </p:spPr>
        </p:pic>
        <p:pic>
          <p:nvPicPr>
            <p:cNvPr id="13" name="图片 12"/>
            <p:cNvPicPr>
              <a:picLocks noChangeAspect="1"/>
            </p:cNvPicPr>
            <p:nvPr/>
          </p:nvPicPr>
          <p:blipFill rotWithShape="1">
            <a:blip r:embed="rId4" cstate="print"/>
            <a:srcRect t="-1" b="16526"/>
            <a:stretch>
              <a:fillRect/>
            </a:stretch>
          </p:blipFill>
          <p:spPr>
            <a:xfrm rot="589386">
              <a:off x="1256498" y="6481317"/>
              <a:ext cx="388026" cy="326437"/>
            </a:xfrm>
            <a:prstGeom prst="rect">
              <a:avLst/>
            </a:prstGeom>
          </p:spPr>
        </p:pic>
        <p:pic>
          <p:nvPicPr>
            <p:cNvPr id="14" name="图片 13"/>
            <p:cNvPicPr>
              <a:picLocks noChangeAspect="1"/>
            </p:cNvPicPr>
            <p:nvPr/>
          </p:nvPicPr>
          <p:blipFill rotWithShape="1">
            <a:blip r:embed="rId5" cstate="print"/>
            <a:srcRect t="18211" b="8984"/>
            <a:stretch>
              <a:fillRect/>
            </a:stretch>
          </p:blipFill>
          <p:spPr>
            <a:xfrm>
              <a:off x="1554468" y="6496881"/>
              <a:ext cx="469176" cy="341581"/>
            </a:xfrm>
            <a:prstGeom prst="rect">
              <a:avLst/>
            </a:prstGeom>
          </p:spPr>
        </p:pic>
      </p:grpSp>
      <p:pic>
        <p:nvPicPr>
          <p:cNvPr id="15" name="图片 14"/>
          <p:cNvPicPr>
            <a:picLocks noChangeAspect="1"/>
          </p:cNvPicPr>
          <p:nvPr/>
        </p:nvPicPr>
        <p:blipFill>
          <a:blip r:embed="rId6" cstate="print"/>
          <a:srcRect t="6230"/>
          <a:stretch>
            <a:fillRect/>
          </a:stretch>
        </p:blipFill>
        <p:spPr>
          <a:xfrm>
            <a:off x="10743565" y="137160"/>
            <a:ext cx="1291590" cy="544830"/>
          </a:xfrm>
          <a:prstGeom prst="rect">
            <a:avLst/>
          </a:prstGeom>
        </p:spPr>
      </p:pic>
      <p:sp>
        <p:nvSpPr>
          <p:cNvPr id="3" name="Text Box 2"/>
          <p:cNvSpPr txBox="1">
            <a:spLocks noGrp="1" noChangeArrowheads="1"/>
          </p:cNvSpPr>
          <p:nvPr>
            <p:custDataLst>
              <p:tags r:id="rId7"/>
            </p:custDataLst>
          </p:nvPr>
        </p:nvSpPr>
        <p:spPr>
          <a:xfrm>
            <a:off x="857250" y="500540"/>
            <a:ext cx="7561263" cy="645160"/>
          </a:xfrm>
          <a:prstGeom prst="rect">
            <a:avLst/>
          </a:prstGeom>
          <a:noFill/>
          <a:ln w="9525">
            <a:noFill/>
            <a:miter lim="800000"/>
          </a:ln>
          <a:effectLst/>
        </p:spPr>
        <p:txBody>
          <a:bodyPr vert="horz" wrap="square" lIns="91440" tIns="45720" rIns="91440" bIns="45720" numCol="1" anchor="ctr" anchorCtr="0" compatLnSpc="1">
            <a:spAutoFit/>
          </a:bodyPr>
          <a:lstStyle>
            <a:lvl1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2pPr>
            <a:lvl3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3pPr>
            <a:lvl4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4pPr>
            <a:lvl5pPr algn="ctr" rtl="0" eaLnBrk="0" fontAlgn="base" hangingPunct="0">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5pPr>
            <a:lvl6pPr marL="4572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6pPr>
            <a:lvl7pPr marL="9144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7pPr>
            <a:lvl8pPr marL="13716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8pPr>
            <a:lvl9pPr marL="1828800" algn="ctr" rtl="0" fontAlgn="base">
              <a:spcBef>
                <a:spcPct val="0"/>
              </a:spcBef>
              <a:spcAft>
                <a:spcPct val="0"/>
              </a:spcAft>
              <a:defRPr sz="4800">
                <a:solidFill>
                  <a:srgbClr val="FF9900"/>
                </a:solidFill>
                <a:effectLst>
                  <a:outerShdw blurRad="38100" dist="38100" dir="2700000" algn="tl">
                    <a:srgbClr val="C0C0C0"/>
                  </a:outerShdw>
                </a:effectLst>
                <a:latin typeface="Arial" panose="020B0604020202020204" pitchFamily="34" charset="0"/>
                <a:ea typeface="方正姚体" panose="02010601030101010101" pitchFamily="2" charset="-122"/>
              </a:defRPr>
            </a:lvl9pPr>
          </a:lstStyle>
          <a:p>
            <a:pPr marL="0" marR="0" lvl="0" indent="0" algn="ctr" defTabSz="914400" rtl="0" eaLnBrk="0" fontAlgn="base" latinLnBrk="0" hangingPunct="0">
              <a:lnSpc>
                <a:spcPct val="100000"/>
              </a:lnSpc>
              <a:spcBef>
                <a:spcPct val="50000"/>
              </a:spcBef>
              <a:spcAft>
                <a:spcPct val="0"/>
              </a:spcAft>
              <a:buClrTx/>
              <a:buSzTx/>
              <a:buFontTx/>
              <a:buNone/>
              <a:defRPr/>
            </a:pPr>
            <a:r>
              <a:rPr kumimoji="0" lang="en-US" alt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r>
              <a:rPr kumimoji="0" lang="zh-CN" sz="36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楷体" panose="02010600040101010101" pitchFamily="2" charset="-122"/>
                <a:ea typeface="楷体_GB2312"/>
                <a:cs typeface="+mj-cs"/>
              </a:rPr>
              <a:t> </a:t>
            </a:r>
            <a:endParaRPr kumimoji="0" lang="zh-CN" sz="3600" b="1" i="0" u="none" strike="noStrike" kern="0" cap="none" spc="0" normalizeH="0" baseline="0" noProof="0" dirty="0">
              <a:ln>
                <a:noFill/>
              </a:ln>
              <a:solidFill>
                <a:srgbClr val="FF0000"/>
              </a:solidFill>
              <a:effectLst/>
              <a:uLnTx/>
              <a:uFillTx/>
              <a:latin typeface="华文楷体" panose="02010600040101010101" pitchFamily="2" charset="-122"/>
              <a:ea typeface="楷体_GB2312"/>
              <a:cs typeface="+mj-cs"/>
            </a:endParaRPr>
          </a:p>
        </p:txBody>
      </p:sp>
      <p:sp>
        <p:nvSpPr>
          <p:cNvPr id="16" name="文本框 15"/>
          <p:cNvSpPr txBox="1"/>
          <p:nvPr>
            <p:custDataLst>
              <p:tags r:id="rId8"/>
            </p:custDataLst>
          </p:nvPr>
        </p:nvSpPr>
        <p:spPr>
          <a:xfrm>
            <a:off x="0" y="50800"/>
            <a:ext cx="7917180" cy="521970"/>
          </a:xfrm>
          <a:prstGeom prst="rect">
            <a:avLst/>
          </a:prstGeom>
          <a:noFill/>
        </p:spPr>
        <p:txBody>
          <a:bodyPr wrap="square" rtlCol="0">
            <a:spAutoFit/>
          </a:bodyPr>
          <a:p>
            <a:pPr>
              <a:buClrTx/>
              <a:buSzTx/>
              <a:buFontTx/>
            </a:pPr>
            <a:r>
              <a:rPr sz="2800" dirty="0" err="1"/>
              <a:t>7.1</a:t>
            </a:r>
            <a:r>
              <a:rPr lang="zh-CN" sz="2800" dirty="0" err="1"/>
              <a:t>、</a:t>
            </a:r>
            <a:r>
              <a:rPr sz="2800" dirty="0" err="1"/>
              <a:t> 电磁波的辐射与天线的常用电参数</a:t>
            </a:r>
            <a:endParaRPr sz="2800" dirty="0" err="1"/>
          </a:p>
        </p:txBody>
      </p:sp>
      <p:sp>
        <p:nvSpPr>
          <p:cNvPr id="17" name="文本框 16"/>
          <p:cNvSpPr txBox="1"/>
          <p:nvPr>
            <p:custDataLst>
              <p:tags r:id="rId9"/>
            </p:custDataLst>
          </p:nvPr>
        </p:nvSpPr>
        <p:spPr>
          <a:xfrm>
            <a:off x="221615" y="675640"/>
            <a:ext cx="10313670" cy="570865"/>
          </a:xfrm>
          <a:prstGeom prst="rect">
            <a:avLst/>
          </a:prstGeom>
          <a:noFill/>
        </p:spPr>
        <p:txBody>
          <a:bodyPr wrap="square" rtlCol="0" anchor="t">
            <a:spAutoFit/>
          </a:bodyPr>
          <a:p>
            <a:pPr marL="342900" marR="0" lvl="0" indent="-342900" algn="l" defTabSz="914400" rtl="0" eaLnBrk="1" fontAlgn="base" latinLnBrk="0" hangingPunct="1">
              <a:lnSpc>
                <a:spcPct val="130000"/>
              </a:lnSpc>
              <a:spcBef>
                <a:spcPct val="20000"/>
              </a:spcBef>
              <a:spcAft>
                <a:spcPct val="0"/>
              </a:spcAft>
              <a:buClrTx/>
              <a:buSzTx/>
              <a:buFont typeface="Wingdings" panose="05000000000000000000" pitchFamily="2" charset="2"/>
              <a:buNone/>
              <a:defRPr/>
            </a:pPr>
            <a:r>
              <a:rPr lang="en-US" altLang="zh-CN" sz="2400" b="1" kern="0" noProof="0" dirty="0" smtClean="0">
                <a:ln>
                  <a:noFill/>
                </a:ln>
                <a:effectLst/>
                <a:uLnTx/>
                <a:uFillTx/>
                <a:latin typeface="宋体" panose="02010600030101010101" pitchFamily="2" charset="-122"/>
                <a:ea typeface="楷体_GB2312"/>
                <a:sym typeface="+mn-ea"/>
              </a:rPr>
              <a:t>7.1.1 天线的常用电参数</a:t>
            </a:r>
            <a:endParaRPr sz="2400" b="1" kern="0">
              <a:sym typeface="+mn-ea"/>
            </a:endParaRPr>
          </a:p>
        </p:txBody>
      </p:sp>
      <p:sp>
        <p:nvSpPr>
          <p:cNvPr id="11266" name="文本占位符 11265"/>
          <p:cNvSpPr>
            <a:spLocks noGrp="1"/>
          </p:cNvSpPr>
          <p:nvPr>
            <p:custDataLst>
              <p:tags r:id="rId10"/>
            </p:custDataLst>
          </p:nvPr>
        </p:nvSpPr>
        <p:spPr>
          <a:xfrm>
            <a:off x="857250" y="1297940"/>
            <a:ext cx="11019155" cy="4800600"/>
          </a:xfrm>
          <a:prstGeom prst="rect">
            <a:avLst/>
          </a:prstGeom>
          <a:noFill/>
          <a:ln w="9525">
            <a:noFill/>
            <a:miter/>
          </a:ln>
        </p:spPr>
        <p:txBody>
          <a:bodyPr/>
          <a:lstStyle>
            <a:lvl1pPr marL="342900" lvl="0" indent="-3429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3200" b="0" i="0" u="none" kern="1200" baseline="0">
                <a:solidFill>
                  <a:schemeClr val="tx1"/>
                </a:solidFill>
                <a:effectLst>
                  <a:outerShdw blurRad="38100" dist="38100" dir="2700000">
                    <a:srgbClr val="000000"/>
                  </a:outerShdw>
                </a:effectLst>
                <a:latin typeface="+mn-lt"/>
                <a:ea typeface="+mn-ea"/>
                <a:cs typeface="+mn-cs"/>
              </a:defRPr>
            </a:lvl1pPr>
            <a:lvl2pPr marL="742950" lvl="1" indent="-285750" algn="l" defTabSz="914400" eaLnBrk="1" fontAlgn="base" latinLnBrk="0" hangingPunct="1">
              <a:spcBef>
                <a:spcPct val="20000"/>
              </a:spcBef>
              <a:spcAft>
                <a:spcPct val="0"/>
              </a:spcAft>
              <a:buClr>
                <a:schemeClr val="accent2"/>
              </a:buClr>
              <a:buSzPct val="70000"/>
              <a:buFont typeface="Wingdings" panose="05000000000000000000" pitchFamily="2" charset="2"/>
              <a:buChar char="n"/>
              <a:defRPr sz="2800" b="0" i="0" u="none" kern="1200" baseline="0">
                <a:solidFill>
                  <a:schemeClr val="tx1"/>
                </a:solidFill>
                <a:effectLst>
                  <a:outerShdw blurRad="38100" dist="38100" dir="2700000">
                    <a:srgbClr val="000000"/>
                  </a:outerShdw>
                </a:effectLst>
                <a:latin typeface="+mn-lt"/>
                <a:ea typeface="+mn-ea"/>
                <a:cs typeface="+mn-cs"/>
              </a:defRPr>
            </a:lvl2pPr>
            <a:lvl3pPr marL="1143000" lvl="2" indent="-228600" algn="l" defTabSz="914400" eaLnBrk="1" fontAlgn="base" latinLnBrk="0" hangingPunct="1">
              <a:spcBef>
                <a:spcPct val="20000"/>
              </a:spcBef>
              <a:spcAft>
                <a:spcPct val="0"/>
              </a:spcAft>
              <a:buClr>
                <a:schemeClr val="tx2"/>
              </a:buClr>
              <a:buSzPct val="70000"/>
              <a:buFont typeface="Wingdings" panose="05000000000000000000" pitchFamily="2" charset="2"/>
              <a:buChar char="n"/>
              <a:defRPr sz="2400" b="0" i="0" u="none" kern="1200" baseline="0">
                <a:solidFill>
                  <a:schemeClr val="tx1"/>
                </a:solidFill>
                <a:effectLst>
                  <a:outerShdw blurRad="38100" dist="38100" dir="2700000">
                    <a:srgbClr val="000000"/>
                  </a:outerShdw>
                </a:effectLst>
                <a:latin typeface="+mn-lt"/>
                <a:ea typeface="+mn-ea"/>
                <a:cs typeface="+mn-cs"/>
              </a:defRPr>
            </a:lvl3pPr>
            <a:lvl4pPr marL="1600200" lvl="3" indent="-228600" algn="l" defTabSz="914400" eaLnBrk="1" fontAlgn="base" latinLnBrk="0" hangingPunct="1">
              <a:spcBef>
                <a:spcPct val="20000"/>
              </a:spcBef>
              <a:spcAft>
                <a:spcPct val="0"/>
              </a:spcAft>
              <a:buClr>
                <a:schemeClr val="accent2"/>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4pPr>
            <a:lvl5pPr marL="2057400" lvl="4"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5pPr>
            <a:lvl6pPr marL="2514600" lvl="5"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6pPr>
            <a:lvl7pPr marL="2971800" lvl="6"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7pPr>
            <a:lvl8pPr marL="3429000" lvl="7"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8pPr>
            <a:lvl9pPr marL="3886200" lvl="8" indent="-228600" algn="l" defTabSz="914400" eaLnBrk="1" fontAlgn="base" latinLnBrk="0" hangingPunct="1">
              <a:spcBef>
                <a:spcPct val="20000"/>
              </a:spcBef>
              <a:spcAft>
                <a:spcPct val="0"/>
              </a:spcAft>
              <a:buClr>
                <a:schemeClr val="hlink"/>
              </a:buClr>
              <a:buSzPct val="70000"/>
              <a:buFont typeface="Wingdings" panose="05000000000000000000" pitchFamily="2" charset="2"/>
              <a:buChar char="n"/>
              <a:defRPr sz="2000" b="0" i="0" u="none" kern="1200" baseline="0">
                <a:solidFill>
                  <a:schemeClr val="tx1"/>
                </a:solidFill>
                <a:effectLst>
                  <a:outerShdw blurRad="38100" dist="38100" dir="2700000">
                    <a:srgbClr val="000000"/>
                  </a:outerShdw>
                </a:effectLst>
                <a:latin typeface="+mn-lt"/>
                <a:ea typeface="+mn-ea"/>
                <a:cs typeface="+mn-cs"/>
              </a:defRPr>
            </a:lvl9pPr>
          </a:lstStyle>
          <a:p>
            <a:pPr marL="0" indent="0">
              <a:lnSpc>
                <a:spcPct val="150000"/>
              </a:lnSpc>
              <a:spcBef>
                <a:spcPts val="0"/>
              </a:spcBef>
              <a:buNone/>
            </a:pPr>
            <a:r>
              <a:rPr sz="2400" strike="noStrike" noProof="1" dirty="0">
                <a:effectLst/>
                <a:latin typeface="+mn-ea"/>
                <a:cs typeface="+mn-ea"/>
              </a:rPr>
              <a:t>最大方向性系数</a:t>
            </a:r>
            <a:endParaRPr sz="2400" strike="noStrike" noProof="1" dirty="0">
              <a:effectLst/>
              <a:latin typeface="+mn-ea"/>
              <a:cs typeface="+mn-ea"/>
            </a:endParaRPr>
          </a:p>
          <a:p>
            <a:pPr marL="0" indent="0">
              <a:lnSpc>
                <a:spcPct val="150000"/>
              </a:lnSpc>
              <a:spcBef>
                <a:spcPts val="0"/>
              </a:spcBef>
              <a:buNone/>
            </a:pPr>
            <a:endParaRPr sz="2400" strike="noStrike" noProof="1" dirty="0">
              <a:effectLst/>
              <a:latin typeface="+mn-ea"/>
              <a:cs typeface="+mn-ea"/>
            </a:endParaRPr>
          </a:p>
          <a:p>
            <a:pPr marL="0" indent="0">
              <a:lnSpc>
                <a:spcPct val="150000"/>
              </a:lnSpc>
              <a:spcBef>
                <a:spcPts val="0"/>
              </a:spcBef>
              <a:buNone/>
            </a:pPr>
            <a:r>
              <a:rPr sz="2400" strike="noStrike" noProof="1" dirty="0">
                <a:effectLst/>
                <a:latin typeface="+mn-ea"/>
                <a:cs typeface="+mn-ea"/>
              </a:rPr>
              <a:t>（相等的最大电场强度，理想点源天线的辐射功率与实际天线辐射功率之比）</a:t>
            </a:r>
            <a:endParaRPr sz="2400" strike="noStrike" noProof="1" dirty="0">
              <a:effectLst/>
              <a:latin typeface="+mn-ea"/>
              <a:cs typeface="+mn-ea"/>
            </a:endParaRPr>
          </a:p>
          <a:p>
            <a:pPr marL="0" indent="0">
              <a:lnSpc>
                <a:spcPct val="150000"/>
              </a:lnSpc>
              <a:spcBef>
                <a:spcPts val="0"/>
              </a:spcBef>
              <a:buNone/>
            </a:pPr>
            <a:endParaRPr sz="2400" strike="noStrike" noProof="1" dirty="0">
              <a:effectLst/>
              <a:latin typeface="+mn-ea"/>
              <a:cs typeface="+mn-ea"/>
            </a:endParaRPr>
          </a:p>
          <a:p>
            <a:pPr marL="0" indent="0">
              <a:lnSpc>
                <a:spcPct val="150000"/>
              </a:lnSpc>
              <a:spcBef>
                <a:spcPts val="0"/>
              </a:spcBef>
              <a:buNone/>
            </a:pPr>
            <a:r>
              <a:rPr sz="2400" strike="noStrike" noProof="1" dirty="0">
                <a:effectLst/>
                <a:latin typeface="+mn-ea"/>
                <a:cs typeface="+mn-ea"/>
              </a:rPr>
              <a:t>天线增益</a:t>
            </a:r>
            <a:endParaRPr sz="2400" strike="noStrike" noProof="1" dirty="0">
              <a:effectLst/>
              <a:latin typeface="+mn-ea"/>
              <a:cs typeface="+mn-ea"/>
            </a:endParaRPr>
          </a:p>
          <a:p>
            <a:pPr marL="0" indent="0">
              <a:lnSpc>
                <a:spcPct val="150000"/>
              </a:lnSpc>
              <a:spcBef>
                <a:spcPts val="0"/>
              </a:spcBef>
              <a:buNone/>
            </a:pPr>
            <a:endParaRPr sz="2400" strike="noStrike" noProof="1" dirty="0">
              <a:effectLst/>
              <a:latin typeface="+mn-ea"/>
              <a:cs typeface="+mn-ea"/>
            </a:endParaRPr>
          </a:p>
          <a:p>
            <a:pPr marL="0" indent="0">
              <a:lnSpc>
                <a:spcPct val="150000"/>
              </a:lnSpc>
              <a:spcBef>
                <a:spcPts val="0"/>
              </a:spcBef>
              <a:buNone/>
            </a:pPr>
            <a:r>
              <a:rPr sz="2400" strike="noStrike" noProof="1" dirty="0">
                <a:effectLst/>
                <a:latin typeface="+mn-ea"/>
                <a:cs typeface="+mn-ea"/>
              </a:rPr>
              <a:t>理想点源天线的效率为100%，即</a:t>
            </a:r>
            <a:endParaRPr sz="2400" strike="noStrike" noProof="1" dirty="0">
              <a:effectLst/>
              <a:latin typeface="+mn-ea"/>
              <a:cs typeface="+mn-ea"/>
            </a:endParaRPr>
          </a:p>
          <a:p>
            <a:pPr marL="0" indent="0">
              <a:lnSpc>
                <a:spcPct val="150000"/>
              </a:lnSpc>
              <a:spcBef>
                <a:spcPts val="0"/>
              </a:spcBef>
              <a:buNone/>
            </a:pPr>
            <a:r>
              <a:rPr sz="2400" strike="noStrike" noProof="1" dirty="0">
                <a:effectLst/>
                <a:latin typeface="+mn-ea"/>
                <a:cs typeface="+mn-ea"/>
              </a:rPr>
              <a:t>则</a:t>
            </a:r>
            <a:endParaRPr sz="2400" strike="noStrike" noProof="1" dirty="0">
              <a:effectLst/>
              <a:latin typeface="+mn-ea"/>
              <a:cs typeface="+mn-ea"/>
            </a:endParaRPr>
          </a:p>
          <a:p>
            <a:pPr marL="0" indent="0">
              <a:lnSpc>
                <a:spcPct val="150000"/>
              </a:lnSpc>
              <a:spcBef>
                <a:spcPts val="0"/>
              </a:spcBef>
              <a:buNone/>
            </a:pPr>
            <a:endParaRPr sz="2400" strike="noStrike" noProof="1" dirty="0">
              <a:effectLst/>
              <a:latin typeface="+mn-ea"/>
              <a:cs typeface="+mn-ea"/>
            </a:endParaRPr>
          </a:p>
          <a:p>
            <a:pPr marL="0" indent="0">
              <a:lnSpc>
                <a:spcPct val="150000"/>
              </a:lnSpc>
              <a:spcBef>
                <a:spcPts val="0"/>
              </a:spcBef>
              <a:buNone/>
            </a:pPr>
            <a:endParaRPr sz="2400" strike="noStrike" noProof="1" dirty="0">
              <a:effectLst/>
              <a:latin typeface="+mn-ea"/>
              <a:cs typeface="+mn-ea"/>
            </a:endParaRPr>
          </a:p>
          <a:p>
            <a:pPr marL="0" indent="0">
              <a:lnSpc>
                <a:spcPct val="150000"/>
              </a:lnSpc>
              <a:spcBef>
                <a:spcPts val="0"/>
              </a:spcBef>
              <a:buNone/>
            </a:pPr>
            <a:endParaRPr sz="2400" strike="noStrike" noProof="1" dirty="0">
              <a:effectLst/>
              <a:latin typeface="+mn-ea"/>
              <a:cs typeface="+mn-ea"/>
            </a:endParaRPr>
          </a:p>
        </p:txBody>
      </p:sp>
      <p:graphicFrame>
        <p:nvGraphicFramePr>
          <p:cNvPr id="16387" name="对象 25603"/>
          <p:cNvGraphicFramePr>
            <a:graphicFrameLocks noChangeAspect="1"/>
          </p:cNvGraphicFramePr>
          <p:nvPr>
            <p:custDataLst>
              <p:tags r:id="rId11"/>
            </p:custDataLst>
          </p:nvPr>
        </p:nvGraphicFramePr>
        <p:xfrm>
          <a:off x="3684588" y="1427163"/>
          <a:ext cx="4470400" cy="1252537"/>
        </p:xfrm>
        <a:graphic>
          <a:graphicData uri="http://schemas.openxmlformats.org/presentationml/2006/ole">
            <mc:AlternateContent xmlns:mc="http://schemas.openxmlformats.org/markup-compatibility/2006">
              <mc:Choice xmlns:v="urn:schemas-microsoft-com:vml" Requires="v">
                <p:oleObj spid="_x0000_s3095" name="" r:id="rId12" imgW="1625600" imgH="457200" progId="Equation.3">
                  <p:embed/>
                </p:oleObj>
              </mc:Choice>
              <mc:Fallback>
                <p:oleObj name="" r:id="rId12" imgW="1625600" imgH="457200" progId="Equation.3">
                  <p:embed/>
                  <p:pic>
                    <p:nvPicPr>
                      <p:cNvPr id="0" name="图片 3094"/>
                      <p:cNvPicPr/>
                      <p:nvPr/>
                    </p:nvPicPr>
                    <p:blipFill>
                      <a:blip r:embed="rId13"/>
                      <a:stretch>
                        <a:fillRect/>
                      </a:stretch>
                    </p:blipFill>
                    <p:spPr>
                      <a:xfrm>
                        <a:off x="3684588" y="1427163"/>
                        <a:ext cx="4470400" cy="1252537"/>
                      </a:xfrm>
                      <a:prstGeom prst="rect">
                        <a:avLst/>
                      </a:prstGeom>
                      <a:noFill/>
                      <a:ln w="38100">
                        <a:noFill/>
                        <a:miter/>
                      </a:ln>
                    </p:spPr>
                  </p:pic>
                </p:oleObj>
              </mc:Fallback>
            </mc:AlternateContent>
          </a:graphicData>
        </a:graphic>
      </p:graphicFrame>
      <p:graphicFrame>
        <p:nvGraphicFramePr>
          <p:cNvPr id="16388" name="对象 25604"/>
          <p:cNvGraphicFramePr>
            <a:graphicFrameLocks noChangeAspect="1"/>
          </p:cNvGraphicFramePr>
          <p:nvPr>
            <p:custDataLst>
              <p:tags r:id="rId14"/>
            </p:custDataLst>
          </p:nvPr>
        </p:nvGraphicFramePr>
        <p:xfrm>
          <a:off x="5915660" y="4778693"/>
          <a:ext cx="1080000" cy="540000"/>
        </p:xfrm>
        <a:graphic>
          <a:graphicData uri="http://schemas.openxmlformats.org/presentationml/2006/ole">
            <mc:AlternateContent xmlns:mc="http://schemas.openxmlformats.org/markup-compatibility/2006">
              <mc:Choice xmlns:v="urn:schemas-microsoft-com:vml" Requires="v">
                <p:oleObj spid="_x0000_s3096" name="" r:id="rId15" imgW="458470" imgH="229235" progId="Equation.3">
                  <p:embed/>
                </p:oleObj>
              </mc:Choice>
              <mc:Fallback>
                <p:oleObj name="" r:id="rId15" imgW="458470" imgH="229235" progId="Equation.3">
                  <p:embed/>
                  <p:pic>
                    <p:nvPicPr>
                      <p:cNvPr id="0" name="图片 3095"/>
                      <p:cNvPicPr/>
                      <p:nvPr/>
                    </p:nvPicPr>
                    <p:blipFill>
                      <a:blip r:embed="rId16"/>
                      <a:stretch>
                        <a:fillRect/>
                      </a:stretch>
                    </p:blipFill>
                    <p:spPr>
                      <a:xfrm>
                        <a:off x="5915660" y="4778693"/>
                        <a:ext cx="1080000" cy="540000"/>
                      </a:xfrm>
                      <a:prstGeom prst="rect">
                        <a:avLst/>
                      </a:prstGeom>
                      <a:noFill/>
                      <a:ln w="38100">
                        <a:noFill/>
                        <a:miter/>
                      </a:ln>
                    </p:spPr>
                  </p:pic>
                </p:oleObj>
              </mc:Fallback>
            </mc:AlternateContent>
          </a:graphicData>
        </a:graphic>
      </p:graphicFrame>
      <p:graphicFrame>
        <p:nvGraphicFramePr>
          <p:cNvPr id="16389" name="对象 25605"/>
          <p:cNvGraphicFramePr>
            <a:graphicFrameLocks noChangeAspect="1"/>
          </p:cNvGraphicFramePr>
          <p:nvPr>
            <p:custDataLst>
              <p:tags r:id="rId17"/>
            </p:custDataLst>
          </p:nvPr>
        </p:nvGraphicFramePr>
        <p:xfrm>
          <a:off x="3189605" y="3313430"/>
          <a:ext cx="1764353" cy="936000"/>
        </p:xfrm>
        <a:graphic>
          <a:graphicData uri="http://schemas.openxmlformats.org/presentationml/2006/ole">
            <mc:AlternateContent xmlns:mc="http://schemas.openxmlformats.org/markup-compatibility/2006">
              <mc:Choice xmlns:v="urn:schemas-microsoft-com:vml" Requires="v">
                <p:oleObj spid="_x0000_s3097" name="" r:id="rId18" imgW="813435" imgH="432435" progId="Equation.3">
                  <p:embed/>
                </p:oleObj>
              </mc:Choice>
              <mc:Fallback>
                <p:oleObj name="" r:id="rId18" imgW="813435" imgH="432435" progId="Equation.3">
                  <p:embed/>
                  <p:pic>
                    <p:nvPicPr>
                      <p:cNvPr id="0" name="图片 3096"/>
                      <p:cNvPicPr/>
                      <p:nvPr/>
                    </p:nvPicPr>
                    <p:blipFill>
                      <a:blip r:embed="rId19"/>
                      <a:stretch>
                        <a:fillRect/>
                      </a:stretch>
                    </p:blipFill>
                    <p:spPr>
                      <a:xfrm>
                        <a:off x="3189605" y="3313430"/>
                        <a:ext cx="1764353" cy="936000"/>
                      </a:xfrm>
                      <a:prstGeom prst="rect">
                        <a:avLst/>
                      </a:prstGeom>
                      <a:noFill/>
                      <a:ln w="38100">
                        <a:noFill/>
                        <a:miter/>
                      </a:ln>
                    </p:spPr>
                  </p:pic>
                </p:oleObj>
              </mc:Fallback>
            </mc:AlternateContent>
          </a:graphicData>
        </a:graphic>
      </p:graphicFrame>
      <p:graphicFrame>
        <p:nvGraphicFramePr>
          <p:cNvPr id="16390" name="对象 25606"/>
          <p:cNvGraphicFramePr>
            <a:graphicFrameLocks noChangeAspect="1"/>
          </p:cNvGraphicFramePr>
          <p:nvPr>
            <p:custDataLst>
              <p:tags r:id="rId20"/>
            </p:custDataLst>
          </p:nvPr>
        </p:nvGraphicFramePr>
        <p:xfrm>
          <a:off x="5631815" y="3263265"/>
          <a:ext cx="2235245" cy="936000"/>
        </p:xfrm>
        <a:graphic>
          <a:graphicData uri="http://schemas.openxmlformats.org/presentationml/2006/ole">
            <mc:AlternateContent xmlns:mc="http://schemas.openxmlformats.org/markup-compatibility/2006">
              <mc:Choice xmlns:v="urn:schemas-microsoft-com:vml" Requires="v">
                <p:oleObj spid="_x0000_s3093" name="" r:id="rId21" imgW="1029335" imgH="432435" progId="Equation.3">
                  <p:embed/>
                </p:oleObj>
              </mc:Choice>
              <mc:Fallback>
                <p:oleObj name="" r:id="rId21" imgW="1029335" imgH="432435" progId="Equation.3">
                  <p:embed/>
                  <p:pic>
                    <p:nvPicPr>
                      <p:cNvPr id="0" name="图片 3092"/>
                      <p:cNvPicPr/>
                      <p:nvPr/>
                    </p:nvPicPr>
                    <p:blipFill>
                      <a:blip r:embed="rId22"/>
                      <a:stretch>
                        <a:fillRect/>
                      </a:stretch>
                    </p:blipFill>
                    <p:spPr>
                      <a:xfrm>
                        <a:off x="5631815" y="3263265"/>
                        <a:ext cx="2235245" cy="936000"/>
                      </a:xfrm>
                      <a:prstGeom prst="rect">
                        <a:avLst/>
                      </a:prstGeom>
                      <a:noFill/>
                      <a:ln w="38100">
                        <a:noFill/>
                        <a:miter/>
                      </a:ln>
                    </p:spPr>
                  </p:pic>
                </p:oleObj>
              </mc:Fallback>
            </mc:AlternateContent>
          </a:graphicData>
        </a:graphic>
      </p:graphicFrame>
      <p:graphicFrame>
        <p:nvGraphicFramePr>
          <p:cNvPr id="16391" name="对象 25607"/>
          <p:cNvGraphicFramePr>
            <a:graphicFrameLocks noChangeAspect="1"/>
          </p:cNvGraphicFramePr>
          <p:nvPr>
            <p:custDataLst>
              <p:tags r:id="rId23"/>
            </p:custDataLst>
          </p:nvPr>
        </p:nvGraphicFramePr>
        <p:xfrm>
          <a:off x="5214620" y="5583238"/>
          <a:ext cx="2481727" cy="468000"/>
        </p:xfrm>
        <a:graphic>
          <a:graphicData uri="http://schemas.openxmlformats.org/presentationml/2006/ole">
            <mc:AlternateContent xmlns:mc="http://schemas.openxmlformats.org/markup-compatibility/2006">
              <mc:Choice xmlns:v="urn:schemas-microsoft-com:vml" Requires="v">
                <p:oleObj spid="_x0000_s3100" name="" r:id="rId24" imgW="1067435" imgH="203200" progId="Equation.3">
                  <p:embed/>
                </p:oleObj>
              </mc:Choice>
              <mc:Fallback>
                <p:oleObj name="" r:id="rId24" imgW="1067435" imgH="203200" progId="Equation.3">
                  <p:embed/>
                  <p:pic>
                    <p:nvPicPr>
                      <p:cNvPr id="0" name="图片 3099"/>
                      <p:cNvPicPr/>
                      <p:nvPr/>
                    </p:nvPicPr>
                    <p:blipFill>
                      <a:blip r:embed="rId25"/>
                      <a:stretch>
                        <a:fillRect/>
                      </a:stretch>
                    </p:blipFill>
                    <p:spPr>
                      <a:xfrm>
                        <a:off x="5214620" y="5583238"/>
                        <a:ext cx="2481727" cy="468000"/>
                      </a:xfrm>
                      <a:prstGeom prst="rect">
                        <a:avLst/>
                      </a:prstGeom>
                      <a:noFill/>
                      <a:ln w="38100">
                        <a:noFill/>
                        <a:miter/>
                      </a:ln>
                    </p:spPr>
                  </p:pic>
                </p:oleObj>
              </mc:Fallback>
            </mc:AlternateContent>
          </a:graphicData>
        </a:graphic>
      </p:graphicFrame>
    </p:spTree>
  </p:cSld>
  <p:clrMapOvr>
    <a:masterClrMapping/>
  </p:clrMapOvr>
  <p:timing>
    <p:tnLst>
      <p:par>
        <p:cTn id="1" dur="indefinite" restart="never" nodeType="tmRoot"/>
      </p:par>
    </p:tnLst>
  </p:timing>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BEAUTIFY_FLAG" val=""/>
</p:tagLst>
</file>

<file path=ppt/tags/tag100.xml><?xml version="1.0" encoding="utf-8"?>
<p:tagLst xmlns:p="http://schemas.openxmlformats.org/presentationml/2006/main">
  <p:tag name="KSO_WM_BEAUTIFY_FLAG" val=""/>
</p:tagLst>
</file>

<file path=ppt/tags/tag101.xml><?xml version="1.0" encoding="utf-8"?>
<p:tagLst xmlns:p="http://schemas.openxmlformats.org/presentationml/2006/main">
  <p:tag name="KSO_WM_BEAUTIFY_FLAG" val=""/>
</p:tagLst>
</file>

<file path=ppt/tags/tag102.xml><?xml version="1.0" encoding="utf-8"?>
<p:tagLst xmlns:p="http://schemas.openxmlformats.org/presentationml/2006/main">
  <p:tag name="KSO_WM_BEAUTIFY_FLAG" val=""/>
</p:tagLst>
</file>

<file path=ppt/tags/tag103.xml><?xml version="1.0" encoding="utf-8"?>
<p:tagLst xmlns:p="http://schemas.openxmlformats.org/presentationml/2006/main">
  <p:tag name="KSO_WM_BEAUTIFY_FLAG" val=""/>
</p:tagLst>
</file>

<file path=ppt/tags/tag104.xml><?xml version="1.0" encoding="utf-8"?>
<p:tagLst xmlns:p="http://schemas.openxmlformats.org/presentationml/2006/main">
  <p:tag name="KSO_WM_BEAUTIFY_FLAG" val=""/>
</p:tagLst>
</file>

<file path=ppt/tags/tag105.xml><?xml version="1.0" encoding="utf-8"?>
<p:tagLst xmlns:p="http://schemas.openxmlformats.org/presentationml/2006/main">
  <p:tag name="KSO_WM_BEAUTIFY_FLAG" val=""/>
</p:tagLst>
</file>

<file path=ppt/tags/tag106.xml><?xml version="1.0" encoding="utf-8"?>
<p:tagLst xmlns:p="http://schemas.openxmlformats.org/presentationml/2006/main">
  <p:tag name="KSO_WM_BEAUTIFY_FLAG" val=""/>
</p:tagLst>
</file>

<file path=ppt/tags/tag107.xml><?xml version="1.0" encoding="utf-8"?>
<p:tagLst xmlns:p="http://schemas.openxmlformats.org/presentationml/2006/main">
  <p:tag name="KSO_WM_BEAUTIFY_FLAG" val=""/>
</p:tagLst>
</file>

<file path=ppt/tags/tag108.xml><?xml version="1.0" encoding="utf-8"?>
<p:tagLst xmlns:p="http://schemas.openxmlformats.org/presentationml/2006/main">
  <p:tag name="KSO_WM_BEAUTIFY_FLAG" val=""/>
</p:tagLst>
</file>

<file path=ppt/tags/tag109.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10.xml><?xml version="1.0" encoding="utf-8"?>
<p:tagLst xmlns:p="http://schemas.openxmlformats.org/presentationml/2006/main">
  <p:tag name="KSO_WM_BEAUTIFY_FLAG" val=""/>
</p:tagLst>
</file>

<file path=ppt/tags/tag111.xml><?xml version="1.0" encoding="utf-8"?>
<p:tagLst xmlns:p="http://schemas.openxmlformats.org/presentationml/2006/main">
  <p:tag name="KSO_WM_BEAUTIFY_FLAG" val=""/>
</p:tagLst>
</file>

<file path=ppt/tags/tag112.xml><?xml version="1.0" encoding="utf-8"?>
<p:tagLst xmlns:p="http://schemas.openxmlformats.org/presentationml/2006/main">
  <p:tag name="KSO_WM_BEAUTIFY_FLAG" val=""/>
</p:tagLst>
</file>

<file path=ppt/tags/tag113.xml><?xml version="1.0" encoding="utf-8"?>
<p:tagLst xmlns:p="http://schemas.openxmlformats.org/presentationml/2006/main">
  <p:tag name="KSO_WM_BEAUTIFY_FLAG" val=""/>
</p:tagLst>
</file>

<file path=ppt/tags/tag114.xml><?xml version="1.0" encoding="utf-8"?>
<p:tagLst xmlns:p="http://schemas.openxmlformats.org/presentationml/2006/main">
  <p:tag name="KSO_WM_BEAUTIFY_FLAG" val=""/>
</p:tagLst>
</file>

<file path=ppt/tags/tag115.xml><?xml version="1.0" encoding="utf-8"?>
<p:tagLst xmlns:p="http://schemas.openxmlformats.org/presentationml/2006/main">
  <p:tag name="KSO_WM_BEAUTIFY_FLAG" val=""/>
</p:tagLst>
</file>

<file path=ppt/tags/tag116.xml><?xml version="1.0" encoding="utf-8"?>
<p:tagLst xmlns:p="http://schemas.openxmlformats.org/presentationml/2006/main">
  <p:tag name="KSO_WM_BEAUTIFY_FLAG" val=""/>
</p:tagLst>
</file>

<file path=ppt/tags/tag117.xml><?xml version="1.0" encoding="utf-8"?>
<p:tagLst xmlns:p="http://schemas.openxmlformats.org/presentationml/2006/main">
  <p:tag name="KSO_WM_BEAUTIFY_FLAG" val=""/>
</p:tagLst>
</file>

<file path=ppt/tags/tag118.xml><?xml version="1.0" encoding="utf-8"?>
<p:tagLst xmlns:p="http://schemas.openxmlformats.org/presentationml/2006/main">
  <p:tag name="KSO_WM_BEAUTIFY_FLAG" val=""/>
</p:tagLst>
</file>

<file path=ppt/tags/tag119.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20.xml><?xml version="1.0" encoding="utf-8"?>
<p:tagLst xmlns:p="http://schemas.openxmlformats.org/presentationml/2006/main">
  <p:tag name="KSO_WM_BEAUTIFY_FLAG" val=""/>
</p:tagLst>
</file>

<file path=ppt/tags/tag121.xml><?xml version="1.0" encoding="utf-8"?>
<p:tagLst xmlns:p="http://schemas.openxmlformats.org/presentationml/2006/main">
  <p:tag name="KSO_WM_BEAUTIFY_FLAG" val=""/>
</p:tagLst>
</file>

<file path=ppt/tags/tag122.xml><?xml version="1.0" encoding="utf-8"?>
<p:tagLst xmlns:p="http://schemas.openxmlformats.org/presentationml/2006/main">
  <p:tag name="KSO_WM_BEAUTIFY_FLAG" val=""/>
</p:tagLst>
</file>

<file path=ppt/tags/tag123.xml><?xml version="1.0" encoding="utf-8"?>
<p:tagLst xmlns:p="http://schemas.openxmlformats.org/presentationml/2006/main">
  <p:tag name="KSO_WM_BEAUTIFY_FLAG" val=""/>
</p:tagLst>
</file>

<file path=ppt/tags/tag124.xml><?xml version="1.0" encoding="utf-8"?>
<p:tagLst xmlns:p="http://schemas.openxmlformats.org/presentationml/2006/main">
  <p:tag name="KSO_WM_BEAUTIFY_FLAG" val=""/>
</p:tagLst>
</file>

<file path=ppt/tags/tag125.xml><?xml version="1.0" encoding="utf-8"?>
<p:tagLst xmlns:p="http://schemas.openxmlformats.org/presentationml/2006/main">
  <p:tag name="KSO_WM_BEAUTIFY_FLAG" val=""/>
</p:tagLst>
</file>

<file path=ppt/tags/tag126.xml><?xml version="1.0" encoding="utf-8"?>
<p:tagLst xmlns:p="http://schemas.openxmlformats.org/presentationml/2006/main">
  <p:tag name="KSO_WM_BEAUTIFY_FLAG" val=""/>
</p:tagLst>
</file>

<file path=ppt/tags/tag127.xml><?xml version="1.0" encoding="utf-8"?>
<p:tagLst xmlns:p="http://schemas.openxmlformats.org/presentationml/2006/main">
  <p:tag name="KSO_WM_BEAUTIFY_FLAG" val=""/>
</p:tagLst>
</file>

<file path=ppt/tags/tag128.xml><?xml version="1.0" encoding="utf-8"?>
<p:tagLst xmlns:p="http://schemas.openxmlformats.org/presentationml/2006/main">
  <p:tag name="KSO_WM_BEAUTIFY_FLAG" val=""/>
</p:tagLst>
</file>

<file path=ppt/tags/tag129.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30.xml><?xml version="1.0" encoding="utf-8"?>
<p:tagLst xmlns:p="http://schemas.openxmlformats.org/presentationml/2006/main">
  <p:tag name="KSO_WM_BEAUTIFY_FLAG" val=""/>
</p:tagLst>
</file>

<file path=ppt/tags/tag131.xml><?xml version="1.0" encoding="utf-8"?>
<p:tagLst xmlns:p="http://schemas.openxmlformats.org/presentationml/2006/main">
  <p:tag name="KSO_WM_BEAUTIFY_FLAG" val=""/>
</p:tagLst>
</file>

<file path=ppt/tags/tag132.xml><?xml version="1.0" encoding="utf-8"?>
<p:tagLst xmlns:p="http://schemas.openxmlformats.org/presentationml/2006/main">
  <p:tag name="KSO_WM_BEAUTIFY_FLAG" val=""/>
</p:tagLst>
</file>

<file path=ppt/tags/tag133.xml><?xml version="1.0" encoding="utf-8"?>
<p:tagLst xmlns:p="http://schemas.openxmlformats.org/presentationml/2006/main">
  <p:tag name="KSO_WM_BEAUTIFY_FLAG" val=""/>
</p:tagLst>
</file>

<file path=ppt/tags/tag134.xml><?xml version="1.0" encoding="utf-8"?>
<p:tagLst xmlns:p="http://schemas.openxmlformats.org/presentationml/2006/main">
  <p:tag name="KSO_WM_BEAUTIFY_FLAG" val=""/>
</p:tagLst>
</file>

<file path=ppt/tags/tag135.xml><?xml version="1.0" encoding="utf-8"?>
<p:tagLst xmlns:p="http://schemas.openxmlformats.org/presentationml/2006/main">
  <p:tag name="KSO_WM_BEAUTIFY_FLAG" val=""/>
</p:tagLst>
</file>

<file path=ppt/tags/tag136.xml><?xml version="1.0" encoding="utf-8"?>
<p:tagLst xmlns:p="http://schemas.openxmlformats.org/presentationml/2006/main">
  <p:tag name="KSO_WM_BEAUTIFY_FLAG" val=""/>
</p:tagLst>
</file>

<file path=ppt/tags/tag137.xml><?xml version="1.0" encoding="utf-8"?>
<p:tagLst xmlns:p="http://schemas.openxmlformats.org/presentationml/2006/main">
  <p:tag name="KSO_WM_BEAUTIFY_FLAG" val=""/>
</p:tagLst>
</file>

<file path=ppt/tags/tag138.xml><?xml version="1.0" encoding="utf-8"?>
<p:tagLst xmlns:p="http://schemas.openxmlformats.org/presentationml/2006/main">
  <p:tag name="KSO_WM_BEAUTIFY_FLAG" val=""/>
</p:tagLst>
</file>

<file path=ppt/tags/tag139.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40.xml><?xml version="1.0" encoding="utf-8"?>
<p:tagLst xmlns:p="http://schemas.openxmlformats.org/presentationml/2006/main">
  <p:tag name="KSO_WM_BEAUTIFY_FLAG" val=""/>
</p:tagLst>
</file>

<file path=ppt/tags/tag141.xml><?xml version="1.0" encoding="utf-8"?>
<p:tagLst xmlns:p="http://schemas.openxmlformats.org/presentationml/2006/main">
  <p:tag name="KSO_WM_BEAUTIFY_FLAG" val=""/>
</p:tagLst>
</file>

<file path=ppt/tags/tag142.xml><?xml version="1.0" encoding="utf-8"?>
<p:tagLst xmlns:p="http://schemas.openxmlformats.org/presentationml/2006/main">
  <p:tag name="KSO_WM_BEAUTIFY_FLAG" val=""/>
</p:tagLst>
</file>

<file path=ppt/tags/tag143.xml><?xml version="1.0" encoding="utf-8"?>
<p:tagLst xmlns:p="http://schemas.openxmlformats.org/presentationml/2006/main">
  <p:tag name="KSO_WM_BEAUTIFY_FLAG" val=""/>
</p:tagLst>
</file>

<file path=ppt/tags/tag144.xml><?xml version="1.0" encoding="utf-8"?>
<p:tagLst xmlns:p="http://schemas.openxmlformats.org/presentationml/2006/main">
  <p:tag name="KSO_WM_BEAUTIFY_FLAG" val=""/>
</p:tagLst>
</file>

<file path=ppt/tags/tag145.xml><?xml version="1.0" encoding="utf-8"?>
<p:tagLst xmlns:p="http://schemas.openxmlformats.org/presentationml/2006/main">
  <p:tag name="KSO_WM_BEAUTIFY_FLAG" val=""/>
</p:tagLst>
</file>

<file path=ppt/tags/tag146.xml><?xml version="1.0" encoding="utf-8"?>
<p:tagLst xmlns:p="http://schemas.openxmlformats.org/presentationml/2006/main">
  <p:tag name="KSO_WM_BEAUTIFY_FLAG" val=""/>
</p:tagLst>
</file>

<file path=ppt/tags/tag147.xml><?xml version="1.0" encoding="utf-8"?>
<p:tagLst xmlns:p="http://schemas.openxmlformats.org/presentationml/2006/main">
  <p:tag name="KSO_WM_BEAUTIFY_FLAG" val=""/>
</p:tagLst>
</file>

<file path=ppt/tags/tag148.xml><?xml version="1.0" encoding="utf-8"?>
<p:tagLst xmlns:p="http://schemas.openxmlformats.org/presentationml/2006/main">
  <p:tag name="KSO_WM_BEAUTIFY_FLAG" val=""/>
</p:tagLst>
</file>

<file path=ppt/tags/tag149.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50.xml><?xml version="1.0" encoding="utf-8"?>
<p:tagLst xmlns:p="http://schemas.openxmlformats.org/presentationml/2006/main">
  <p:tag name="KSO_WM_BEAUTIFY_FLAG" val=""/>
</p:tagLst>
</file>

<file path=ppt/tags/tag151.xml><?xml version="1.0" encoding="utf-8"?>
<p:tagLst xmlns:p="http://schemas.openxmlformats.org/presentationml/2006/main">
  <p:tag name="KSO_WM_BEAUTIFY_FLAG" val=""/>
</p:tagLst>
</file>

<file path=ppt/tags/tag152.xml><?xml version="1.0" encoding="utf-8"?>
<p:tagLst xmlns:p="http://schemas.openxmlformats.org/presentationml/2006/main">
  <p:tag name="KSO_WM_BEAUTIFY_FLAG" val=""/>
</p:tagLst>
</file>

<file path=ppt/tags/tag153.xml><?xml version="1.0" encoding="utf-8"?>
<p:tagLst xmlns:p="http://schemas.openxmlformats.org/presentationml/2006/main">
  <p:tag name="KSO_WM_BEAUTIFY_FLAG" val=""/>
</p:tagLst>
</file>

<file path=ppt/tags/tag154.xml><?xml version="1.0" encoding="utf-8"?>
<p:tagLst xmlns:p="http://schemas.openxmlformats.org/presentationml/2006/main">
  <p:tag name="KSO_WM_BEAUTIFY_FLAG" val=""/>
</p:tagLst>
</file>

<file path=ppt/tags/tag155.xml><?xml version="1.0" encoding="utf-8"?>
<p:tagLst xmlns:p="http://schemas.openxmlformats.org/presentationml/2006/main">
  <p:tag name="KSO_WM_BEAUTIFY_FLAG" val=""/>
</p:tagLst>
</file>

<file path=ppt/tags/tag156.xml><?xml version="1.0" encoding="utf-8"?>
<p:tagLst xmlns:p="http://schemas.openxmlformats.org/presentationml/2006/main">
  <p:tag name="KSO_WM_BEAUTIFY_FLAG" val=""/>
</p:tagLst>
</file>

<file path=ppt/tags/tag157.xml><?xml version="1.0" encoding="utf-8"?>
<p:tagLst xmlns:p="http://schemas.openxmlformats.org/presentationml/2006/main">
  <p:tag name="KSO_WM_BEAUTIFY_FLAG" val=""/>
</p:tagLst>
</file>

<file path=ppt/tags/tag158.xml><?xml version="1.0" encoding="utf-8"?>
<p:tagLst xmlns:p="http://schemas.openxmlformats.org/presentationml/2006/main">
  <p:tag name="KSO_WM_BEAUTIFY_FLAG" val=""/>
</p:tagLst>
</file>

<file path=ppt/tags/tag159.xml><?xml version="1.0" encoding="utf-8"?>
<p:tagLst xmlns:p="http://schemas.openxmlformats.org/presentationml/2006/main">
  <p:tag name="KSO_WM_BEAUTIFY_FLAG" val=""/>
</p:tagLst>
</file>

<file path=ppt/tags/tag16.xml><?xml version="1.0" encoding="utf-8"?>
<p:tagLst xmlns:p="http://schemas.openxmlformats.org/presentationml/2006/main">
  <p:tag name="KSO_WM_BEAUTIFY_FLAG" val=""/>
</p:tagLst>
</file>

<file path=ppt/tags/tag160.xml><?xml version="1.0" encoding="utf-8"?>
<p:tagLst xmlns:p="http://schemas.openxmlformats.org/presentationml/2006/main">
  <p:tag name="KSO_WM_BEAUTIFY_FLAG" val=""/>
</p:tagLst>
</file>

<file path=ppt/tags/tag161.xml><?xml version="1.0" encoding="utf-8"?>
<p:tagLst xmlns:p="http://schemas.openxmlformats.org/presentationml/2006/main">
  <p:tag name="KSO_WM_BEAUTIFY_FLAG" val=""/>
</p:tagLst>
</file>

<file path=ppt/tags/tag162.xml><?xml version="1.0" encoding="utf-8"?>
<p:tagLst xmlns:p="http://schemas.openxmlformats.org/presentationml/2006/main">
  <p:tag name="KSO_WM_BEAUTIFY_FLAG" val=""/>
</p:tagLst>
</file>

<file path=ppt/tags/tag163.xml><?xml version="1.0" encoding="utf-8"?>
<p:tagLst xmlns:p="http://schemas.openxmlformats.org/presentationml/2006/main">
  <p:tag name="KSO_WM_BEAUTIFY_FLAG" val=""/>
</p:tagLst>
</file>

<file path=ppt/tags/tag164.xml><?xml version="1.0" encoding="utf-8"?>
<p:tagLst xmlns:p="http://schemas.openxmlformats.org/presentationml/2006/main">
  <p:tag name="KSO_WM_BEAUTIFY_FLAG" val=""/>
</p:tagLst>
</file>

<file path=ppt/tags/tag165.xml><?xml version="1.0" encoding="utf-8"?>
<p:tagLst xmlns:p="http://schemas.openxmlformats.org/presentationml/2006/main">
  <p:tag name="KSO_WM_BEAUTIFY_FLAG" val=""/>
</p:tagLst>
</file>

<file path=ppt/tags/tag166.xml><?xml version="1.0" encoding="utf-8"?>
<p:tagLst xmlns:p="http://schemas.openxmlformats.org/presentationml/2006/main">
  <p:tag name="KSO_WM_BEAUTIFY_FLAG" val=""/>
</p:tagLst>
</file>

<file path=ppt/tags/tag167.xml><?xml version="1.0" encoding="utf-8"?>
<p:tagLst xmlns:p="http://schemas.openxmlformats.org/presentationml/2006/main">
  <p:tag name="KSO_WM_BEAUTIFY_FLAG" val=""/>
</p:tagLst>
</file>

<file path=ppt/tags/tag168.xml><?xml version="1.0" encoding="utf-8"?>
<p:tagLst xmlns:p="http://schemas.openxmlformats.org/presentationml/2006/main">
  <p:tag name="KSO_WM_BEAUTIFY_FLAG" val=""/>
</p:tagLst>
</file>

<file path=ppt/tags/tag169.xml><?xml version="1.0" encoding="utf-8"?>
<p:tagLst xmlns:p="http://schemas.openxmlformats.org/presentationml/2006/main">
  <p:tag name="KSO_WM_BEAUTIFY_FLAG" val=""/>
</p:tagLst>
</file>

<file path=ppt/tags/tag17.xml><?xml version="1.0" encoding="utf-8"?>
<p:tagLst xmlns:p="http://schemas.openxmlformats.org/presentationml/2006/main">
  <p:tag name="KSO_WM_BEAUTIFY_FLAG" val=""/>
</p:tagLst>
</file>

<file path=ppt/tags/tag170.xml><?xml version="1.0" encoding="utf-8"?>
<p:tagLst xmlns:p="http://schemas.openxmlformats.org/presentationml/2006/main">
  <p:tag name="KSO_WM_BEAUTIFY_FLAG" val=""/>
</p:tagLst>
</file>

<file path=ppt/tags/tag171.xml><?xml version="1.0" encoding="utf-8"?>
<p:tagLst xmlns:p="http://schemas.openxmlformats.org/presentationml/2006/main">
  <p:tag name="KSO_WM_BEAUTIFY_FLAG" val=""/>
</p:tagLst>
</file>

<file path=ppt/tags/tag172.xml><?xml version="1.0" encoding="utf-8"?>
<p:tagLst xmlns:p="http://schemas.openxmlformats.org/presentationml/2006/main">
  <p:tag name="KSO_WM_BEAUTIFY_FLAG" val=""/>
</p:tagLst>
</file>

<file path=ppt/tags/tag173.xml><?xml version="1.0" encoding="utf-8"?>
<p:tagLst xmlns:p="http://schemas.openxmlformats.org/presentationml/2006/main">
  <p:tag name="KSO_WM_BEAUTIFY_FLAG" val=""/>
</p:tagLst>
</file>

<file path=ppt/tags/tag174.xml><?xml version="1.0" encoding="utf-8"?>
<p:tagLst xmlns:p="http://schemas.openxmlformats.org/presentationml/2006/main">
  <p:tag name="KSO_WM_BEAUTIFY_FLAG" val=""/>
</p:tagLst>
</file>

<file path=ppt/tags/tag175.xml><?xml version="1.0" encoding="utf-8"?>
<p:tagLst xmlns:p="http://schemas.openxmlformats.org/presentationml/2006/main">
  <p:tag name="KSO_WM_BEAUTIFY_FLAG" val=""/>
</p:tagLst>
</file>

<file path=ppt/tags/tag176.xml><?xml version="1.0" encoding="utf-8"?>
<p:tagLst xmlns:p="http://schemas.openxmlformats.org/presentationml/2006/main">
  <p:tag name="KSO_WM_BEAUTIFY_FLAG" val=""/>
</p:tagLst>
</file>

<file path=ppt/tags/tag177.xml><?xml version="1.0" encoding="utf-8"?>
<p:tagLst xmlns:p="http://schemas.openxmlformats.org/presentationml/2006/main">
  <p:tag name="KSO_WM_BEAUTIFY_FLAG" val=""/>
</p:tagLst>
</file>

<file path=ppt/tags/tag178.xml><?xml version="1.0" encoding="utf-8"?>
<p:tagLst xmlns:p="http://schemas.openxmlformats.org/presentationml/2006/main">
  <p:tag name="KSO_WM_BEAUTIFY_FLAG" val=""/>
</p:tagLst>
</file>

<file path=ppt/tags/tag179.xml><?xml version="1.0" encoding="utf-8"?>
<p:tagLst xmlns:p="http://schemas.openxmlformats.org/presentationml/2006/main">
  <p:tag name="KSO_WM_BEAUTIFY_FLAG" val=""/>
</p:tagLst>
</file>

<file path=ppt/tags/tag18.xml><?xml version="1.0" encoding="utf-8"?>
<p:tagLst xmlns:p="http://schemas.openxmlformats.org/presentationml/2006/main">
  <p:tag name="KSO_WM_BEAUTIFY_FLAG" val=""/>
</p:tagLst>
</file>

<file path=ppt/tags/tag180.xml><?xml version="1.0" encoding="utf-8"?>
<p:tagLst xmlns:p="http://schemas.openxmlformats.org/presentationml/2006/main">
  <p:tag name="KSO_WM_BEAUTIFY_FLAG" val=""/>
</p:tagLst>
</file>

<file path=ppt/tags/tag181.xml><?xml version="1.0" encoding="utf-8"?>
<p:tagLst xmlns:p="http://schemas.openxmlformats.org/presentationml/2006/main">
  <p:tag name="KSO_WM_BEAUTIFY_FLAG" val=""/>
</p:tagLst>
</file>

<file path=ppt/tags/tag182.xml><?xml version="1.0" encoding="utf-8"?>
<p:tagLst xmlns:p="http://schemas.openxmlformats.org/presentationml/2006/main">
  <p:tag name="KSO_WM_BEAUTIFY_FLAG" val=""/>
</p:tagLst>
</file>

<file path=ppt/tags/tag183.xml><?xml version="1.0" encoding="utf-8"?>
<p:tagLst xmlns:p="http://schemas.openxmlformats.org/presentationml/2006/main">
  <p:tag name="KSO_WM_BEAUTIFY_FLAG" val=""/>
</p:tagLst>
</file>

<file path=ppt/tags/tag184.xml><?xml version="1.0" encoding="utf-8"?>
<p:tagLst xmlns:p="http://schemas.openxmlformats.org/presentationml/2006/main">
  <p:tag name="KSO_WM_BEAUTIFY_FLAG" val=""/>
</p:tagLst>
</file>

<file path=ppt/tags/tag185.xml><?xml version="1.0" encoding="utf-8"?>
<p:tagLst xmlns:p="http://schemas.openxmlformats.org/presentationml/2006/main">
  <p:tag name="KSO_WM_BEAUTIFY_FLAG" val=""/>
</p:tagLst>
</file>

<file path=ppt/tags/tag186.xml><?xml version="1.0" encoding="utf-8"?>
<p:tagLst xmlns:p="http://schemas.openxmlformats.org/presentationml/2006/main">
  <p:tag name="KSO_WM_BEAUTIFY_FLAG" val=""/>
</p:tagLst>
</file>

<file path=ppt/tags/tag187.xml><?xml version="1.0" encoding="utf-8"?>
<p:tagLst xmlns:p="http://schemas.openxmlformats.org/presentationml/2006/main">
  <p:tag name="KSO_WM_BEAUTIFY_FLAG" val=""/>
</p:tagLst>
</file>

<file path=ppt/tags/tag188.xml><?xml version="1.0" encoding="utf-8"?>
<p:tagLst xmlns:p="http://schemas.openxmlformats.org/presentationml/2006/main">
  <p:tag name="KSO_WM_BEAUTIFY_FLAG" val=""/>
</p:tagLst>
</file>

<file path=ppt/tags/tag189.xml><?xml version="1.0" encoding="utf-8"?>
<p:tagLst xmlns:p="http://schemas.openxmlformats.org/presentationml/2006/main">
  <p:tag name="KSO_WM_BEAUTIFY_FLAG" val=""/>
</p:tagLst>
</file>

<file path=ppt/tags/tag19.xml><?xml version="1.0" encoding="utf-8"?>
<p:tagLst xmlns:p="http://schemas.openxmlformats.org/presentationml/2006/main">
  <p:tag name="KSO_WM_BEAUTIFY_FLAG" val=""/>
</p:tagLst>
</file>

<file path=ppt/tags/tag190.xml><?xml version="1.0" encoding="utf-8"?>
<p:tagLst xmlns:p="http://schemas.openxmlformats.org/presentationml/2006/main">
  <p:tag name="KSO_WM_BEAUTIFY_FLAG" val=""/>
</p:tagLst>
</file>

<file path=ppt/tags/tag191.xml><?xml version="1.0" encoding="utf-8"?>
<p:tagLst xmlns:p="http://schemas.openxmlformats.org/presentationml/2006/main">
  <p:tag name="KSO_WM_BEAUTIFY_FLAG" val=""/>
</p:tagLst>
</file>

<file path=ppt/tags/tag192.xml><?xml version="1.0" encoding="utf-8"?>
<p:tagLst xmlns:p="http://schemas.openxmlformats.org/presentationml/2006/main">
  <p:tag name="KSO_WM_BEAUTIFY_FLAG" val=""/>
</p:tagLst>
</file>

<file path=ppt/tags/tag193.xml><?xml version="1.0" encoding="utf-8"?>
<p:tagLst xmlns:p="http://schemas.openxmlformats.org/presentationml/2006/main">
  <p:tag name="KSO_WM_BEAUTIFY_FLAG" val=""/>
</p:tagLst>
</file>

<file path=ppt/tags/tag194.xml><?xml version="1.0" encoding="utf-8"?>
<p:tagLst xmlns:p="http://schemas.openxmlformats.org/presentationml/2006/main">
  <p:tag name="KSO_WM_BEAUTIFY_FLAG" val=""/>
</p:tagLst>
</file>

<file path=ppt/tags/tag195.xml><?xml version="1.0" encoding="utf-8"?>
<p:tagLst xmlns:p="http://schemas.openxmlformats.org/presentationml/2006/main">
  <p:tag name="KSO_WM_BEAUTIFY_FLAG" val=""/>
</p:tagLst>
</file>

<file path=ppt/tags/tag196.xml><?xml version="1.0" encoding="utf-8"?>
<p:tagLst xmlns:p="http://schemas.openxmlformats.org/presentationml/2006/main">
  <p:tag name="KSO_WM_BEAUTIFY_FLAG" val=""/>
</p:tagLst>
</file>

<file path=ppt/tags/tag197.xml><?xml version="1.0" encoding="utf-8"?>
<p:tagLst xmlns:p="http://schemas.openxmlformats.org/presentationml/2006/main">
  <p:tag name="KSO_WM_BEAUTIFY_FLAG" val=""/>
</p:tagLst>
</file>

<file path=ppt/tags/tag198.xml><?xml version="1.0" encoding="utf-8"?>
<p:tagLst xmlns:p="http://schemas.openxmlformats.org/presentationml/2006/main">
  <p:tag name="KSO_WM_BEAUTIFY_FLAG" val=""/>
</p:tagLst>
</file>

<file path=ppt/tags/tag199.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20.xml><?xml version="1.0" encoding="utf-8"?>
<p:tagLst xmlns:p="http://schemas.openxmlformats.org/presentationml/2006/main">
  <p:tag name="KSO_WM_BEAUTIFY_FLAG" val=""/>
</p:tagLst>
</file>

<file path=ppt/tags/tag200.xml><?xml version="1.0" encoding="utf-8"?>
<p:tagLst xmlns:p="http://schemas.openxmlformats.org/presentationml/2006/main">
  <p:tag name="KSO_WM_BEAUTIFY_FLAG" val=""/>
</p:tagLst>
</file>

<file path=ppt/tags/tag201.xml><?xml version="1.0" encoding="utf-8"?>
<p:tagLst xmlns:p="http://schemas.openxmlformats.org/presentationml/2006/main">
  <p:tag name="KSO_WM_BEAUTIFY_FLAG" val=""/>
</p:tagLst>
</file>

<file path=ppt/tags/tag202.xml><?xml version="1.0" encoding="utf-8"?>
<p:tagLst xmlns:p="http://schemas.openxmlformats.org/presentationml/2006/main">
  <p:tag name="KSO_WM_BEAUTIFY_FLAG" val=""/>
</p:tagLst>
</file>

<file path=ppt/tags/tag203.xml><?xml version="1.0" encoding="utf-8"?>
<p:tagLst xmlns:p="http://schemas.openxmlformats.org/presentationml/2006/main">
  <p:tag name="KSO_WM_BEAUTIFY_FLAG" val=""/>
</p:tagLst>
</file>

<file path=ppt/tags/tag204.xml><?xml version="1.0" encoding="utf-8"?>
<p:tagLst xmlns:p="http://schemas.openxmlformats.org/presentationml/2006/main">
  <p:tag name="KSO_WM_BEAUTIFY_FLAG" val=""/>
</p:tagLst>
</file>

<file path=ppt/tags/tag205.xml><?xml version="1.0" encoding="utf-8"?>
<p:tagLst xmlns:p="http://schemas.openxmlformats.org/presentationml/2006/main">
  <p:tag name="KSO_WM_BEAUTIFY_FLAG" val=""/>
</p:tagLst>
</file>

<file path=ppt/tags/tag206.xml><?xml version="1.0" encoding="utf-8"?>
<p:tagLst xmlns:p="http://schemas.openxmlformats.org/presentationml/2006/main">
  <p:tag name="KSO_WM_BEAUTIFY_FLAG" val=""/>
</p:tagLst>
</file>

<file path=ppt/tags/tag207.xml><?xml version="1.0" encoding="utf-8"?>
<p:tagLst xmlns:p="http://schemas.openxmlformats.org/presentationml/2006/main">
  <p:tag name="KSO_WM_BEAUTIFY_FLAG" val=""/>
</p:tagLst>
</file>

<file path=ppt/tags/tag208.xml><?xml version="1.0" encoding="utf-8"?>
<p:tagLst xmlns:p="http://schemas.openxmlformats.org/presentationml/2006/main">
  <p:tag name="KSO_WM_BEAUTIFY_FLAG" val=""/>
</p:tagLst>
</file>

<file path=ppt/tags/tag209.xml><?xml version="1.0" encoding="utf-8"?>
<p:tagLst xmlns:p="http://schemas.openxmlformats.org/presentationml/2006/main">
  <p:tag name="KSO_WM_BEAUTIFY_FLAG" val=""/>
</p:tagLst>
</file>

<file path=ppt/tags/tag21.xml><?xml version="1.0" encoding="utf-8"?>
<p:tagLst xmlns:p="http://schemas.openxmlformats.org/presentationml/2006/main">
  <p:tag name="KSO_WM_BEAUTIFY_FLAG" val=""/>
</p:tagLst>
</file>

<file path=ppt/tags/tag210.xml><?xml version="1.0" encoding="utf-8"?>
<p:tagLst xmlns:p="http://schemas.openxmlformats.org/presentationml/2006/main">
  <p:tag name="KSO_WM_BEAUTIFY_FLAG" val=""/>
</p:tagLst>
</file>

<file path=ppt/tags/tag211.xml><?xml version="1.0" encoding="utf-8"?>
<p:tagLst xmlns:p="http://schemas.openxmlformats.org/presentationml/2006/main">
  <p:tag name="KSO_WM_BEAUTIFY_FLAG" val=""/>
</p:tagLst>
</file>

<file path=ppt/tags/tag212.xml><?xml version="1.0" encoding="utf-8"?>
<p:tagLst xmlns:p="http://schemas.openxmlformats.org/presentationml/2006/main">
  <p:tag name="KSO_WM_BEAUTIFY_FLAG" val=""/>
</p:tagLst>
</file>

<file path=ppt/tags/tag213.xml><?xml version="1.0" encoding="utf-8"?>
<p:tagLst xmlns:p="http://schemas.openxmlformats.org/presentationml/2006/main">
  <p:tag name="KSO_WM_BEAUTIFY_FLAG" val=""/>
</p:tagLst>
</file>

<file path=ppt/tags/tag214.xml><?xml version="1.0" encoding="utf-8"?>
<p:tagLst xmlns:p="http://schemas.openxmlformats.org/presentationml/2006/main">
  <p:tag name="KSO_WM_BEAUTIFY_FLAG" val=""/>
</p:tagLst>
</file>

<file path=ppt/tags/tag215.xml><?xml version="1.0" encoding="utf-8"?>
<p:tagLst xmlns:p="http://schemas.openxmlformats.org/presentationml/2006/main">
  <p:tag name="KSO_WM_BEAUTIFY_FLAG" val=""/>
</p:tagLst>
</file>

<file path=ppt/tags/tag216.xml><?xml version="1.0" encoding="utf-8"?>
<p:tagLst xmlns:p="http://schemas.openxmlformats.org/presentationml/2006/main">
  <p:tag name="KSO_WM_BEAUTIFY_FLAG" val=""/>
</p:tagLst>
</file>

<file path=ppt/tags/tag217.xml><?xml version="1.0" encoding="utf-8"?>
<p:tagLst xmlns:p="http://schemas.openxmlformats.org/presentationml/2006/main">
  <p:tag name="KSO_WM_BEAUTIFY_FLAG" val=""/>
</p:tagLst>
</file>

<file path=ppt/tags/tag218.xml><?xml version="1.0" encoding="utf-8"?>
<p:tagLst xmlns:p="http://schemas.openxmlformats.org/presentationml/2006/main">
  <p:tag name="KSO_WM_BEAUTIFY_FLAG" val=""/>
</p:tagLst>
</file>

<file path=ppt/tags/tag219.xml><?xml version="1.0" encoding="utf-8"?>
<p:tagLst xmlns:p="http://schemas.openxmlformats.org/presentationml/2006/main">
  <p:tag name="KSO_WM_BEAUTIFY_FLAG" val=""/>
</p:tagLst>
</file>

<file path=ppt/tags/tag22.xml><?xml version="1.0" encoding="utf-8"?>
<p:tagLst xmlns:p="http://schemas.openxmlformats.org/presentationml/2006/main">
  <p:tag name="KSO_WM_BEAUTIFY_FLAG" val=""/>
</p:tagLst>
</file>

<file path=ppt/tags/tag220.xml><?xml version="1.0" encoding="utf-8"?>
<p:tagLst xmlns:p="http://schemas.openxmlformats.org/presentationml/2006/main">
  <p:tag name="KSO_WM_BEAUTIFY_FLAG" val=""/>
</p:tagLst>
</file>

<file path=ppt/tags/tag221.xml><?xml version="1.0" encoding="utf-8"?>
<p:tagLst xmlns:p="http://schemas.openxmlformats.org/presentationml/2006/main">
  <p:tag name="KSO_WM_BEAUTIFY_FLAG" val=""/>
</p:tagLst>
</file>

<file path=ppt/tags/tag222.xml><?xml version="1.0" encoding="utf-8"?>
<p:tagLst xmlns:p="http://schemas.openxmlformats.org/presentationml/2006/main">
  <p:tag name="KSO_WM_BEAUTIFY_FLAG" val=""/>
</p:tagLst>
</file>

<file path=ppt/tags/tag223.xml><?xml version="1.0" encoding="utf-8"?>
<p:tagLst xmlns:p="http://schemas.openxmlformats.org/presentationml/2006/main">
  <p:tag name="KSO_WM_BEAUTIFY_FLAG" val=""/>
</p:tagLst>
</file>

<file path=ppt/tags/tag224.xml><?xml version="1.0" encoding="utf-8"?>
<p:tagLst xmlns:p="http://schemas.openxmlformats.org/presentationml/2006/main">
  <p:tag name="KSO_WM_BEAUTIFY_FLAG" val=""/>
</p:tagLst>
</file>

<file path=ppt/tags/tag225.xml><?xml version="1.0" encoding="utf-8"?>
<p:tagLst xmlns:p="http://schemas.openxmlformats.org/presentationml/2006/main">
  <p:tag name="KSO_WM_BEAUTIFY_FLAG" val=""/>
</p:tagLst>
</file>

<file path=ppt/tags/tag226.xml><?xml version="1.0" encoding="utf-8"?>
<p:tagLst xmlns:p="http://schemas.openxmlformats.org/presentationml/2006/main">
  <p:tag name="KSO_WM_BEAUTIFY_FLAG" val=""/>
</p:tagLst>
</file>

<file path=ppt/tags/tag227.xml><?xml version="1.0" encoding="utf-8"?>
<p:tagLst xmlns:p="http://schemas.openxmlformats.org/presentationml/2006/main">
  <p:tag name="KSO_WM_BEAUTIFY_FLAG" val=""/>
</p:tagLst>
</file>

<file path=ppt/tags/tag228.xml><?xml version="1.0" encoding="utf-8"?>
<p:tagLst xmlns:p="http://schemas.openxmlformats.org/presentationml/2006/main">
  <p:tag name="KSO_WM_BEAUTIFY_FLAG" val=""/>
</p:tagLst>
</file>

<file path=ppt/tags/tag229.xml><?xml version="1.0" encoding="utf-8"?>
<p:tagLst xmlns:p="http://schemas.openxmlformats.org/presentationml/2006/main">
  <p:tag name="KSO_WM_BEAUTIFY_FLAG" val=""/>
</p:tagLst>
</file>

<file path=ppt/tags/tag23.xml><?xml version="1.0" encoding="utf-8"?>
<p:tagLst xmlns:p="http://schemas.openxmlformats.org/presentationml/2006/main">
  <p:tag name="KSO_WM_BEAUTIFY_FLAG" val=""/>
</p:tagLst>
</file>

<file path=ppt/tags/tag230.xml><?xml version="1.0" encoding="utf-8"?>
<p:tagLst xmlns:p="http://schemas.openxmlformats.org/presentationml/2006/main">
  <p:tag name="KSO_WM_BEAUTIFY_FLAG" val=""/>
</p:tagLst>
</file>

<file path=ppt/tags/tag231.xml><?xml version="1.0" encoding="utf-8"?>
<p:tagLst xmlns:p="http://schemas.openxmlformats.org/presentationml/2006/main">
  <p:tag name="KSO_WM_BEAUTIFY_FLAG" val=""/>
</p:tagLst>
</file>

<file path=ppt/tags/tag232.xml><?xml version="1.0" encoding="utf-8"?>
<p:tagLst xmlns:p="http://schemas.openxmlformats.org/presentationml/2006/main">
  <p:tag name="KSO_WM_BEAUTIFY_FLAG" val=""/>
</p:tagLst>
</file>

<file path=ppt/tags/tag233.xml><?xml version="1.0" encoding="utf-8"?>
<p:tagLst xmlns:p="http://schemas.openxmlformats.org/presentationml/2006/main">
  <p:tag name="KSO_WM_BEAUTIFY_FLAG" val=""/>
</p:tagLst>
</file>

<file path=ppt/tags/tag234.xml><?xml version="1.0" encoding="utf-8"?>
<p:tagLst xmlns:p="http://schemas.openxmlformats.org/presentationml/2006/main">
  <p:tag name="KSO_WM_BEAUTIFY_FLAG" val=""/>
</p:tagLst>
</file>

<file path=ppt/tags/tag235.xml><?xml version="1.0" encoding="utf-8"?>
<p:tagLst xmlns:p="http://schemas.openxmlformats.org/presentationml/2006/main">
  <p:tag name="KSO_WM_BEAUTIFY_FLAG" val=""/>
</p:tagLst>
</file>

<file path=ppt/tags/tag236.xml><?xml version="1.0" encoding="utf-8"?>
<p:tagLst xmlns:p="http://schemas.openxmlformats.org/presentationml/2006/main">
  <p:tag name="KSO_WM_BEAUTIFY_FLAG" val=""/>
</p:tagLst>
</file>

<file path=ppt/tags/tag237.xml><?xml version="1.0" encoding="utf-8"?>
<p:tagLst xmlns:p="http://schemas.openxmlformats.org/presentationml/2006/main">
  <p:tag name="KSO_WM_BEAUTIFY_FLAG" val=""/>
</p:tagLst>
</file>

<file path=ppt/tags/tag238.xml><?xml version="1.0" encoding="utf-8"?>
<p:tagLst xmlns:p="http://schemas.openxmlformats.org/presentationml/2006/main">
  <p:tag name="KSO_WM_BEAUTIFY_FLAG" val=""/>
</p:tagLst>
</file>

<file path=ppt/tags/tag239.xml><?xml version="1.0" encoding="utf-8"?>
<p:tagLst xmlns:p="http://schemas.openxmlformats.org/presentationml/2006/main">
  <p:tag name="KSO_WM_BEAUTIFY_FLAG" val=""/>
</p:tagLst>
</file>

<file path=ppt/tags/tag24.xml><?xml version="1.0" encoding="utf-8"?>
<p:tagLst xmlns:p="http://schemas.openxmlformats.org/presentationml/2006/main">
  <p:tag name="KSO_WM_BEAUTIFY_FLAG" val=""/>
</p:tagLst>
</file>

<file path=ppt/tags/tag240.xml><?xml version="1.0" encoding="utf-8"?>
<p:tagLst xmlns:p="http://schemas.openxmlformats.org/presentationml/2006/main">
  <p:tag name="KSO_WM_BEAUTIFY_FLAG" val=""/>
</p:tagLst>
</file>

<file path=ppt/tags/tag241.xml><?xml version="1.0" encoding="utf-8"?>
<p:tagLst xmlns:p="http://schemas.openxmlformats.org/presentationml/2006/main">
  <p:tag name="KSO_WM_BEAUTIFY_FLAG" val=""/>
</p:tagLst>
</file>

<file path=ppt/tags/tag242.xml><?xml version="1.0" encoding="utf-8"?>
<p:tagLst xmlns:p="http://schemas.openxmlformats.org/presentationml/2006/main">
  <p:tag name="KSO_WM_BEAUTIFY_FLAG" val=""/>
</p:tagLst>
</file>

<file path=ppt/tags/tag243.xml><?xml version="1.0" encoding="utf-8"?>
<p:tagLst xmlns:p="http://schemas.openxmlformats.org/presentationml/2006/main">
  <p:tag name="KSO_WM_BEAUTIFY_FLAG" val=""/>
</p:tagLst>
</file>

<file path=ppt/tags/tag244.xml><?xml version="1.0" encoding="utf-8"?>
<p:tagLst xmlns:p="http://schemas.openxmlformats.org/presentationml/2006/main">
  <p:tag name="KSO_WM_BEAUTIFY_FLAG" val=""/>
</p:tagLst>
</file>

<file path=ppt/tags/tag245.xml><?xml version="1.0" encoding="utf-8"?>
<p:tagLst xmlns:p="http://schemas.openxmlformats.org/presentationml/2006/main">
  <p:tag name="KSO_WM_BEAUTIFY_FLAG" val=""/>
</p:tagLst>
</file>

<file path=ppt/tags/tag246.xml><?xml version="1.0" encoding="utf-8"?>
<p:tagLst xmlns:p="http://schemas.openxmlformats.org/presentationml/2006/main">
  <p:tag name="KSO_WM_BEAUTIFY_FLAG" val=""/>
</p:tagLst>
</file>

<file path=ppt/tags/tag247.xml><?xml version="1.0" encoding="utf-8"?>
<p:tagLst xmlns:p="http://schemas.openxmlformats.org/presentationml/2006/main">
  <p:tag name="KSO_WM_BEAUTIFY_FLAG" val=""/>
</p:tagLst>
</file>

<file path=ppt/tags/tag248.xml><?xml version="1.0" encoding="utf-8"?>
<p:tagLst xmlns:p="http://schemas.openxmlformats.org/presentationml/2006/main">
  <p:tag name="KSO_WM_BEAUTIFY_FLAG" val=""/>
</p:tagLst>
</file>

<file path=ppt/tags/tag249.xml><?xml version="1.0" encoding="utf-8"?>
<p:tagLst xmlns:p="http://schemas.openxmlformats.org/presentationml/2006/main">
  <p:tag name="KSO_WM_BEAUTIFY_FLAG" val=""/>
</p:tagLst>
</file>

<file path=ppt/tags/tag25.xml><?xml version="1.0" encoding="utf-8"?>
<p:tagLst xmlns:p="http://schemas.openxmlformats.org/presentationml/2006/main">
  <p:tag name="KSO_WM_BEAUTIFY_FLAG" val=""/>
</p:tagLst>
</file>

<file path=ppt/tags/tag250.xml><?xml version="1.0" encoding="utf-8"?>
<p:tagLst xmlns:p="http://schemas.openxmlformats.org/presentationml/2006/main">
  <p:tag name="KSO_WM_BEAUTIFY_FLAG" val=""/>
</p:tagLst>
</file>

<file path=ppt/tags/tag251.xml><?xml version="1.0" encoding="utf-8"?>
<p:tagLst xmlns:p="http://schemas.openxmlformats.org/presentationml/2006/main">
  <p:tag name="KSO_WM_BEAUTIFY_FLAG" val=""/>
</p:tagLst>
</file>

<file path=ppt/tags/tag252.xml><?xml version="1.0" encoding="utf-8"?>
<p:tagLst xmlns:p="http://schemas.openxmlformats.org/presentationml/2006/main">
  <p:tag name="KSO_WM_BEAUTIFY_FLAG" val=""/>
</p:tagLst>
</file>

<file path=ppt/tags/tag253.xml><?xml version="1.0" encoding="utf-8"?>
<p:tagLst xmlns:p="http://schemas.openxmlformats.org/presentationml/2006/main">
  <p:tag name="KSO_WM_BEAUTIFY_FLAG" val=""/>
</p:tagLst>
</file>

<file path=ppt/tags/tag254.xml><?xml version="1.0" encoding="utf-8"?>
<p:tagLst xmlns:p="http://schemas.openxmlformats.org/presentationml/2006/main">
  <p:tag name="KSO_WM_BEAUTIFY_FLAG" val=""/>
</p:tagLst>
</file>

<file path=ppt/tags/tag255.xml><?xml version="1.0" encoding="utf-8"?>
<p:tagLst xmlns:p="http://schemas.openxmlformats.org/presentationml/2006/main">
  <p:tag name="KSO_WM_BEAUTIFY_FLAG" val=""/>
</p:tagLst>
</file>

<file path=ppt/tags/tag256.xml><?xml version="1.0" encoding="utf-8"?>
<p:tagLst xmlns:p="http://schemas.openxmlformats.org/presentationml/2006/main">
  <p:tag name="KSO_WM_BEAUTIFY_FLAG" val=""/>
</p:tagLst>
</file>

<file path=ppt/tags/tag257.xml><?xml version="1.0" encoding="utf-8"?>
<p:tagLst xmlns:p="http://schemas.openxmlformats.org/presentationml/2006/main">
  <p:tag name="KSO_WM_BEAUTIFY_FLAG" val=""/>
</p:tagLst>
</file>

<file path=ppt/tags/tag258.xml><?xml version="1.0" encoding="utf-8"?>
<p:tagLst xmlns:p="http://schemas.openxmlformats.org/presentationml/2006/main">
  <p:tag name="KSO_WM_BEAUTIFY_FLAG" val=""/>
</p:tagLst>
</file>

<file path=ppt/tags/tag259.xml><?xml version="1.0" encoding="utf-8"?>
<p:tagLst xmlns:p="http://schemas.openxmlformats.org/presentationml/2006/main">
  <p:tag name="KSO_WM_BEAUTIFY_FLAG" val=""/>
</p:tagLst>
</file>

<file path=ppt/tags/tag26.xml><?xml version="1.0" encoding="utf-8"?>
<p:tagLst xmlns:p="http://schemas.openxmlformats.org/presentationml/2006/main">
  <p:tag name="KSO_WM_BEAUTIFY_FLAG" val=""/>
</p:tagLst>
</file>

<file path=ppt/tags/tag260.xml><?xml version="1.0" encoding="utf-8"?>
<p:tagLst xmlns:p="http://schemas.openxmlformats.org/presentationml/2006/main">
  <p:tag name="KSO_WM_BEAUTIFY_FLAG" val=""/>
</p:tagLst>
</file>

<file path=ppt/tags/tag261.xml><?xml version="1.0" encoding="utf-8"?>
<p:tagLst xmlns:p="http://schemas.openxmlformats.org/presentationml/2006/main">
  <p:tag name="KSO_WM_BEAUTIFY_FLAG" val=""/>
</p:tagLst>
</file>

<file path=ppt/tags/tag262.xml><?xml version="1.0" encoding="utf-8"?>
<p:tagLst xmlns:p="http://schemas.openxmlformats.org/presentationml/2006/main">
  <p:tag name="KSO_WM_BEAUTIFY_FLAG" val=""/>
</p:tagLst>
</file>

<file path=ppt/tags/tag263.xml><?xml version="1.0" encoding="utf-8"?>
<p:tagLst xmlns:p="http://schemas.openxmlformats.org/presentationml/2006/main">
  <p:tag name="KSO_WM_BEAUTIFY_FLAG" val=""/>
</p:tagLst>
</file>

<file path=ppt/tags/tag264.xml><?xml version="1.0" encoding="utf-8"?>
<p:tagLst xmlns:p="http://schemas.openxmlformats.org/presentationml/2006/main">
  <p:tag name="KSO_WM_BEAUTIFY_FLAG" val=""/>
</p:tagLst>
</file>

<file path=ppt/tags/tag265.xml><?xml version="1.0" encoding="utf-8"?>
<p:tagLst xmlns:p="http://schemas.openxmlformats.org/presentationml/2006/main">
  <p:tag name="KSO_WM_BEAUTIFY_FLAG" val=""/>
</p:tagLst>
</file>

<file path=ppt/tags/tag266.xml><?xml version="1.0" encoding="utf-8"?>
<p:tagLst xmlns:p="http://schemas.openxmlformats.org/presentationml/2006/main">
  <p:tag name="KSO_WM_BEAUTIFY_FLAG" val=""/>
</p:tagLst>
</file>

<file path=ppt/tags/tag267.xml><?xml version="1.0" encoding="utf-8"?>
<p:tagLst xmlns:p="http://schemas.openxmlformats.org/presentationml/2006/main">
  <p:tag name="KSO_WM_BEAUTIFY_FLAG" val=""/>
</p:tagLst>
</file>

<file path=ppt/tags/tag268.xml><?xml version="1.0" encoding="utf-8"?>
<p:tagLst xmlns:p="http://schemas.openxmlformats.org/presentationml/2006/main">
  <p:tag name="KSO_WM_BEAUTIFY_FLAG" val=""/>
</p:tagLst>
</file>

<file path=ppt/tags/tag269.xml><?xml version="1.0" encoding="utf-8"?>
<p:tagLst xmlns:p="http://schemas.openxmlformats.org/presentationml/2006/main">
  <p:tag name="KSO_WM_BEAUTIFY_FLAG" val=""/>
</p:tagLst>
</file>

<file path=ppt/tags/tag27.xml><?xml version="1.0" encoding="utf-8"?>
<p:tagLst xmlns:p="http://schemas.openxmlformats.org/presentationml/2006/main">
  <p:tag name="KSO_WM_BEAUTIFY_FLAG" val=""/>
</p:tagLst>
</file>

<file path=ppt/tags/tag270.xml><?xml version="1.0" encoding="utf-8"?>
<p:tagLst xmlns:p="http://schemas.openxmlformats.org/presentationml/2006/main">
  <p:tag name="KSO_WM_BEAUTIFY_FLAG" val=""/>
</p:tagLst>
</file>

<file path=ppt/tags/tag271.xml><?xml version="1.0" encoding="utf-8"?>
<p:tagLst xmlns:p="http://schemas.openxmlformats.org/presentationml/2006/main">
  <p:tag name="KSO_WM_BEAUTIFY_FLAG" val=""/>
</p:tagLst>
</file>

<file path=ppt/tags/tag272.xml><?xml version="1.0" encoding="utf-8"?>
<p:tagLst xmlns:p="http://schemas.openxmlformats.org/presentationml/2006/main">
  <p:tag name="KSO_WM_BEAUTIFY_FLAG" val=""/>
</p:tagLst>
</file>

<file path=ppt/tags/tag273.xml><?xml version="1.0" encoding="utf-8"?>
<p:tagLst xmlns:p="http://schemas.openxmlformats.org/presentationml/2006/main">
  <p:tag name="KSO_WM_BEAUTIFY_FLAG" val=""/>
</p:tagLst>
</file>

<file path=ppt/tags/tag274.xml><?xml version="1.0" encoding="utf-8"?>
<p:tagLst xmlns:p="http://schemas.openxmlformats.org/presentationml/2006/main">
  <p:tag name="KSO_WM_BEAUTIFY_FLAG" val=""/>
</p:tagLst>
</file>

<file path=ppt/tags/tag275.xml><?xml version="1.0" encoding="utf-8"?>
<p:tagLst xmlns:p="http://schemas.openxmlformats.org/presentationml/2006/main">
  <p:tag name="KSO_WM_BEAUTIFY_FLAG" val=""/>
</p:tagLst>
</file>

<file path=ppt/tags/tag276.xml><?xml version="1.0" encoding="utf-8"?>
<p:tagLst xmlns:p="http://schemas.openxmlformats.org/presentationml/2006/main">
  <p:tag name="KSO_WM_BEAUTIFY_FLAG" val=""/>
</p:tagLst>
</file>

<file path=ppt/tags/tag277.xml><?xml version="1.0" encoding="utf-8"?>
<p:tagLst xmlns:p="http://schemas.openxmlformats.org/presentationml/2006/main">
  <p:tag name="KSO_WM_BEAUTIFY_FLAG" val=""/>
</p:tagLst>
</file>

<file path=ppt/tags/tag278.xml><?xml version="1.0" encoding="utf-8"?>
<p:tagLst xmlns:p="http://schemas.openxmlformats.org/presentationml/2006/main">
  <p:tag name="KSO_WM_BEAUTIFY_FLAG" val=""/>
</p:tagLst>
</file>

<file path=ppt/tags/tag279.xml><?xml version="1.0" encoding="utf-8"?>
<p:tagLst xmlns:p="http://schemas.openxmlformats.org/presentationml/2006/main">
  <p:tag name="KSO_WM_BEAUTIFY_FLAG" val=""/>
</p:tagLst>
</file>

<file path=ppt/tags/tag28.xml><?xml version="1.0" encoding="utf-8"?>
<p:tagLst xmlns:p="http://schemas.openxmlformats.org/presentationml/2006/main">
  <p:tag name="KSO_WM_BEAUTIFY_FLAG" val=""/>
</p:tagLst>
</file>

<file path=ppt/tags/tag280.xml><?xml version="1.0" encoding="utf-8"?>
<p:tagLst xmlns:p="http://schemas.openxmlformats.org/presentationml/2006/main">
  <p:tag name="KSO_WM_BEAUTIFY_FLAG" val=""/>
</p:tagLst>
</file>

<file path=ppt/tags/tag281.xml><?xml version="1.0" encoding="utf-8"?>
<p:tagLst xmlns:p="http://schemas.openxmlformats.org/presentationml/2006/main">
  <p:tag name="KSO_WM_BEAUTIFY_FLAG" val=""/>
</p:tagLst>
</file>

<file path=ppt/tags/tag282.xml><?xml version="1.0" encoding="utf-8"?>
<p:tagLst xmlns:p="http://schemas.openxmlformats.org/presentationml/2006/main">
  <p:tag name="KSO_WM_BEAUTIFY_FLAG" val=""/>
</p:tagLst>
</file>

<file path=ppt/tags/tag283.xml><?xml version="1.0" encoding="utf-8"?>
<p:tagLst xmlns:p="http://schemas.openxmlformats.org/presentationml/2006/main">
  <p:tag name="KSO_WM_BEAUTIFY_FLAG" val=""/>
</p:tagLst>
</file>

<file path=ppt/tags/tag284.xml><?xml version="1.0" encoding="utf-8"?>
<p:tagLst xmlns:p="http://schemas.openxmlformats.org/presentationml/2006/main">
  <p:tag name="KSO_WM_BEAUTIFY_FLAG" val=""/>
</p:tagLst>
</file>

<file path=ppt/tags/tag285.xml><?xml version="1.0" encoding="utf-8"?>
<p:tagLst xmlns:p="http://schemas.openxmlformats.org/presentationml/2006/main">
  <p:tag name="KSO_WM_BEAUTIFY_FLAG" val=""/>
</p:tagLst>
</file>

<file path=ppt/tags/tag286.xml><?xml version="1.0" encoding="utf-8"?>
<p:tagLst xmlns:p="http://schemas.openxmlformats.org/presentationml/2006/main">
  <p:tag name="KSO_WM_BEAUTIFY_FLAG" val=""/>
</p:tagLst>
</file>

<file path=ppt/tags/tag287.xml><?xml version="1.0" encoding="utf-8"?>
<p:tagLst xmlns:p="http://schemas.openxmlformats.org/presentationml/2006/main">
  <p:tag name="KSO_WM_BEAUTIFY_FLAG" val=""/>
</p:tagLst>
</file>

<file path=ppt/tags/tag288.xml><?xml version="1.0" encoding="utf-8"?>
<p:tagLst xmlns:p="http://schemas.openxmlformats.org/presentationml/2006/main">
  <p:tag name="KSO_WM_BEAUTIFY_FLAG" val=""/>
</p:tagLst>
</file>

<file path=ppt/tags/tag289.xml><?xml version="1.0" encoding="utf-8"?>
<p:tagLst xmlns:p="http://schemas.openxmlformats.org/presentationml/2006/main">
  <p:tag name="KSO_WM_BEAUTIFY_FLAG" val=""/>
</p:tagLst>
</file>

<file path=ppt/tags/tag29.xml><?xml version="1.0" encoding="utf-8"?>
<p:tagLst xmlns:p="http://schemas.openxmlformats.org/presentationml/2006/main">
  <p:tag name="KSO_WM_BEAUTIFY_FLAG" val=""/>
</p:tagLst>
</file>

<file path=ppt/tags/tag290.xml><?xml version="1.0" encoding="utf-8"?>
<p:tagLst xmlns:p="http://schemas.openxmlformats.org/presentationml/2006/main">
  <p:tag name="KSO_WM_BEAUTIFY_FLAG" val=""/>
</p:tagLst>
</file>

<file path=ppt/tags/tag291.xml><?xml version="1.0" encoding="utf-8"?>
<p:tagLst xmlns:p="http://schemas.openxmlformats.org/presentationml/2006/main">
  <p:tag name="KSO_WM_BEAUTIFY_FLAG" val=""/>
</p:tagLst>
</file>

<file path=ppt/tags/tag292.xml><?xml version="1.0" encoding="utf-8"?>
<p:tagLst xmlns:p="http://schemas.openxmlformats.org/presentationml/2006/main">
  <p:tag name="KSO_WM_BEAUTIFY_FLAG" val=""/>
</p:tagLst>
</file>

<file path=ppt/tags/tag293.xml><?xml version="1.0" encoding="utf-8"?>
<p:tagLst xmlns:p="http://schemas.openxmlformats.org/presentationml/2006/main">
  <p:tag name="KSO_WM_BEAUTIFY_FLAG" val=""/>
</p:tagLst>
</file>

<file path=ppt/tags/tag294.xml><?xml version="1.0" encoding="utf-8"?>
<p:tagLst xmlns:p="http://schemas.openxmlformats.org/presentationml/2006/main">
  <p:tag name="KSO_WM_BEAUTIFY_FLAG" val=""/>
</p:tagLst>
</file>

<file path=ppt/tags/tag295.xml><?xml version="1.0" encoding="utf-8"?>
<p:tagLst xmlns:p="http://schemas.openxmlformats.org/presentationml/2006/main">
  <p:tag name="KSO_WM_BEAUTIFY_FLAG" val=""/>
</p:tagLst>
</file>

<file path=ppt/tags/tag296.xml><?xml version="1.0" encoding="utf-8"?>
<p:tagLst xmlns:p="http://schemas.openxmlformats.org/presentationml/2006/main">
  <p:tag name="KSO_WM_BEAUTIFY_FLAG" val=""/>
</p:tagLst>
</file>

<file path=ppt/tags/tag297.xml><?xml version="1.0" encoding="utf-8"?>
<p:tagLst xmlns:p="http://schemas.openxmlformats.org/presentationml/2006/main">
  <p:tag name="KSO_WM_BEAUTIFY_FLAG" val=""/>
</p:tagLst>
</file>

<file path=ppt/tags/tag298.xml><?xml version="1.0" encoding="utf-8"?>
<p:tagLst xmlns:p="http://schemas.openxmlformats.org/presentationml/2006/main">
  <p:tag name="KSO_WM_BEAUTIFY_FLAG" val=""/>
</p:tagLst>
</file>

<file path=ppt/tags/tag299.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30.xml><?xml version="1.0" encoding="utf-8"?>
<p:tagLst xmlns:p="http://schemas.openxmlformats.org/presentationml/2006/main">
  <p:tag name="KSO_WM_BEAUTIFY_FLAG" val=""/>
</p:tagLst>
</file>

<file path=ppt/tags/tag300.xml><?xml version="1.0" encoding="utf-8"?>
<p:tagLst xmlns:p="http://schemas.openxmlformats.org/presentationml/2006/main">
  <p:tag name="KSO_WM_BEAUTIFY_FLAG" val=""/>
</p:tagLst>
</file>

<file path=ppt/tags/tag301.xml><?xml version="1.0" encoding="utf-8"?>
<p:tagLst xmlns:p="http://schemas.openxmlformats.org/presentationml/2006/main">
  <p:tag name="KSO_WM_BEAUTIFY_FLAG" val=""/>
</p:tagLst>
</file>

<file path=ppt/tags/tag302.xml><?xml version="1.0" encoding="utf-8"?>
<p:tagLst xmlns:p="http://schemas.openxmlformats.org/presentationml/2006/main">
  <p:tag name="KSO_WM_BEAUTIFY_FLAG" val=""/>
</p:tagLst>
</file>

<file path=ppt/tags/tag303.xml><?xml version="1.0" encoding="utf-8"?>
<p:tagLst xmlns:p="http://schemas.openxmlformats.org/presentationml/2006/main">
  <p:tag name="KSO_WM_BEAUTIFY_FLAG" val=""/>
</p:tagLst>
</file>

<file path=ppt/tags/tag304.xml><?xml version="1.0" encoding="utf-8"?>
<p:tagLst xmlns:p="http://schemas.openxmlformats.org/presentationml/2006/main">
  <p:tag name="KSO_WM_BEAUTIFY_FLAG" val=""/>
</p:tagLst>
</file>

<file path=ppt/tags/tag305.xml><?xml version="1.0" encoding="utf-8"?>
<p:tagLst xmlns:p="http://schemas.openxmlformats.org/presentationml/2006/main">
  <p:tag name="KSO_WM_BEAUTIFY_FLAG" val=""/>
</p:tagLst>
</file>

<file path=ppt/tags/tag306.xml><?xml version="1.0" encoding="utf-8"?>
<p:tagLst xmlns:p="http://schemas.openxmlformats.org/presentationml/2006/main">
  <p:tag name="KSO_WM_BEAUTIFY_FLAG" val=""/>
</p:tagLst>
</file>

<file path=ppt/tags/tag307.xml><?xml version="1.0" encoding="utf-8"?>
<p:tagLst xmlns:p="http://schemas.openxmlformats.org/presentationml/2006/main">
  <p:tag name="KSO_WM_BEAUTIFY_FLAG" val=""/>
</p:tagLst>
</file>

<file path=ppt/tags/tag308.xml><?xml version="1.0" encoding="utf-8"?>
<p:tagLst xmlns:p="http://schemas.openxmlformats.org/presentationml/2006/main">
  <p:tag name="KSO_WM_BEAUTIFY_FLAG" val=""/>
</p:tagLst>
</file>

<file path=ppt/tags/tag309.xml><?xml version="1.0" encoding="utf-8"?>
<p:tagLst xmlns:p="http://schemas.openxmlformats.org/presentationml/2006/main">
  <p:tag name="KSO_WM_BEAUTIFY_FLAG" val=""/>
</p:tagLst>
</file>

<file path=ppt/tags/tag31.xml><?xml version="1.0" encoding="utf-8"?>
<p:tagLst xmlns:p="http://schemas.openxmlformats.org/presentationml/2006/main">
  <p:tag name="KSO_WM_BEAUTIFY_FLAG" val=""/>
</p:tagLst>
</file>

<file path=ppt/tags/tag310.xml><?xml version="1.0" encoding="utf-8"?>
<p:tagLst xmlns:p="http://schemas.openxmlformats.org/presentationml/2006/main">
  <p:tag name="KSO_WM_BEAUTIFY_FLAG" val=""/>
</p:tagLst>
</file>

<file path=ppt/tags/tag311.xml><?xml version="1.0" encoding="utf-8"?>
<p:tagLst xmlns:p="http://schemas.openxmlformats.org/presentationml/2006/main">
  <p:tag name="KSO_WM_BEAUTIFY_FLAG" val=""/>
</p:tagLst>
</file>

<file path=ppt/tags/tag312.xml><?xml version="1.0" encoding="utf-8"?>
<p:tagLst xmlns:p="http://schemas.openxmlformats.org/presentationml/2006/main">
  <p:tag name="KSO_WM_BEAUTIFY_FLAG" val=""/>
</p:tagLst>
</file>

<file path=ppt/tags/tag313.xml><?xml version="1.0" encoding="utf-8"?>
<p:tagLst xmlns:p="http://schemas.openxmlformats.org/presentationml/2006/main">
  <p:tag name="KSO_WM_BEAUTIFY_FLAG" val=""/>
</p:tagLst>
</file>

<file path=ppt/tags/tag314.xml><?xml version="1.0" encoding="utf-8"?>
<p:tagLst xmlns:p="http://schemas.openxmlformats.org/presentationml/2006/main">
  <p:tag name="KSO_WM_BEAUTIFY_FLAG" val=""/>
</p:tagLst>
</file>

<file path=ppt/tags/tag315.xml><?xml version="1.0" encoding="utf-8"?>
<p:tagLst xmlns:p="http://schemas.openxmlformats.org/presentationml/2006/main">
  <p:tag name="KSO_WM_BEAUTIFY_FLAG" val=""/>
</p:tagLst>
</file>

<file path=ppt/tags/tag316.xml><?xml version="1.0" encoding="utf-8"?>
<p:tagLst xmlns:p="http://schemas.openxmlformats.org/presentationml/2006/main">
  <p:tag name="KSO_WM_BEAUTIFY_FLAG" val=""/>
</p:tagLst>
</file>

<file path=ppt/tags/tag317.xml><?xml version="1.0" encoding="utf-8"?>
<p:tagLst xmlns:p="http://schemas.openxmlformats.org/presentationml/2006/main">
  <p:tag name="KSO_WM_BEAUTIFY_FLAG" val=""/>
</p:tagLst>
</file>

<file path=ppt/tags/tag318.xml><?xml version="1.0" encoding="utf-8"?>
<p:tagLst xmlns:p="http://schemas.openxmlformats.org/presentationml/2006/main">
  <p:tag name="KSO_WM_BEAUTIFY_FLAG" val=""/>
</p:tagLst>
</file>

<file path=ppt/tags/tag319.xml><?xml version="1.0" encoding="utf-8"?>
<p:tagLst xmlns:p="http://schemas.openxmlformats.org/presentationml/2006/main">
  <p:tag name="KSO_WM_BEAUTIFY_FLAG" val=""/>
</p:tagLst>
</file>

<file path=ppt/tags/tag32.xml><?xml version="1.0" encoding="utf-8"?>
<p:tagLst xmlns:p="http://schemas.openxmlformats.org/presentationml/2006/main">
  <p:tag name="KSO_WM_BEAUTIFY_FLAG" val=""/>
</p:tagLst>
</file>

<file path=ppt/tags/tag320.xml><?xml version="1.0" encoding="utf-8"?>
<p:tagLst xmlns:p="http://schemas.openxmlformats.org/presentationml/2006/main">
  <p:tag name="KSO_WM_BEAUTIFY_FLAG" val=""/>
</p:tagLst>
</file>

<file path=ppt/tags/tag321.xml><?xml version="1.0" encoding="utf-8"?>
<p:tagLst xmlns:p="http://schemas.openxmlformats.org/presentationml/2006/main">
  <p:tag name="KSO_WM_BEAUTIFY_FLAG" val=""/>
</p:tagLst>
</file>

<file path=ppt/tags/tag322.xml><?xml version="1.0" encoding="utf-8"?>
<p:tagLst xmlns:p="http://schemas.openxmlformats.org/presentationml/2006/main">
  <p:tag name="KSO_WM_BEAUTIFY_FLAG" val=""/>
</p:tagLst>
</file>

<file path=ppt/tags/tag323.xml><?xml version="1.0" encoding="utf-8"?>
<p:tagLst xmlns:p="http://schemas.openxmlformats.org/presentationml/2006/main">
  <p:tag name="KSO_WM_BEAUTIFY_FLAG" val=""/>
</p:tagLst>
</file>

<file path=ppt/tags/tag324.xml><?xml version="1.0" encoding="utf-8"?>
<p:tagLst xmlns:p="http://schemas.openxmlformats.org/presentationml/2006/main">
  <p:tag name="KSO_WM_BEAUTIFY_FLAG" val=""/>
</p:tagLst>
</file>

<file path=ppt/tags/tag325.xml><?xml version="1.0" encoding="utf-8"?>
<p:tagLst xmlns:p="http://schemas.openxmlformats.org/presentationml/2006/main">
  <p:tag name="KSO_WM_BEAUTIFY_FLAG" val=""/>
</p:tagLst>
</file>

<file path=ppt/tags/tag326.xml><?xml version="1.0" encoding="utf-8"?>
<p:tagLst xmlns:p="http://schemas.openxmlformats.org/presentationml/2006/main">
  <p:tag name="KSO_WM_BEAUTIFY_FLAG" val=""/>
</p:tagLst>
</file>

<file path=ppt/tags/tag327.xml><?xml version="1.0" encoding="utf-8"?>
<p:tagLst xmlns:p="http://schemas.openxmlformats.org/presentationml/2006/main">
  <p:tag name="KSO_WM_BEAUTIFY_FLAG" val=""/>
</p:tagLst>
</file>

<file path=ppt/tags/tag328.xml><?xml version="1.0" encoding="utf-8"?>
<p:tagLst xmlns:p="http://schemas.openxmlformats.org/presentationml/2006/main">
  <p:tag name="KSO_WM_BEAUTIFY_FLAG" val=""/>
</p:tagLst>
</file>

<file path=ppt/tags/tag329.xml><?xml version="1.0" encoding="utf-8"?>
<p:tagLst xmlns:p="http://schemas.openxmlformats.org/presentationml/2006/main">
  <p:tag name="KSO_WM_BEAUTIFY_FLAG" val=""/>
</p:tagLst>
</file>

<file path=ppt/tags/tag33.xml><?xml version="1.0" encoding="utf-8"?>
<p:tagLst xmlns:p="http://schemas.openxmlformats.org/presentationml/2006/main">
  <p:tag name="KSO_WM_BEAUTIFY_FLAG" val=""/>
</p:tagLst>
</file>

<file path=ppt/tags/tag330.xml><?xml version="1.0" encoding="utf-8"?>
<p:tagLst xmlns:p="http://schemas.openxmlformats.org/presentationml/2006/main">
  <p:tag name="KSO_WM_BEAUTIFY_FLAG" val=""/>
</p:tagLst>
</file>

<file path=ppt/tags/tag331.xml><?xml version="1.0" encoding="utf-8"?>
<p:tagLst xmlns:p="http://schemas.openxmlformats.org/presentationml/2006/main">
  <p:tag name="KSO_WM_BEAUTIFY_FLAG" val=""/>
</p:tagLst>
</file>

<file path=ppt/tags/tag332.xml><?xml version="1.0" encoding="utf-8"?>
<p:tagLst xmlns:p="http://schemas.openxmlformats.org/presentationml/2006/main">
  <p:tag name="KSO_WM_BEAUTIFY_FLAG" val=""/>
</p:tagLst>
</file>

<file path=ppt/tags/tag333.xml><?xml version="1.0" encoding="utf-8"?>
<p:tagLst xmlns:p="http://schemas.openxmlformats.org/presentationml/2006/main">
  <p:tag name="KSO_WM_BEAUTIFY_FLAG" val=""/>
</p:tagLst>
</file>

<file path=ppt/tags/tag334.xml><?xml version="1.0" encoding="utf-8"?>
<p:tagLst xmlns:p="http://schemas.openxmlformats.org/presentationml/2006/main">
  <p:tag name="KSO_WM_BEAUTIFY_FLAG" val=""/>
</p:tagLst>
</file>

<file path=ppt/tags/tag335.xml><?xml version="1.0" encoding="utf-8"?>
<p:tagLst xmlns:p="http://schemas.openxmlformats.org/presentationml/2006/main">
  <p:tag name="KSO_WM_BEAUTIFY_FLAG" val=""/>
</p:tagLst>
</file>

<file path=ppt/tags/tag336.xml><?xml version="1.0" encoding="utf-8"?>
<p:tagLst xmlns:p="http://schemas.openxmlformats.org/presentationml/2006/main">
  <p:tag name="KSO_WM_BEAUTIFY_FLAG" val=""/>
</p:tagLst>
</file>

<file path=ppt/tags/tag337.xml><?xml version="1.0" encoding="utf-8"?>
<p:tagLst xmlns:p="http://schemas.openxmlformats.org/presentationml/2006/main">
  <p:tag name="KSO_WM_BEAUTIFY_FLAG" val=""/>
</p:tagLst>
</file>

<file path=ppt/tags/tag338.xml><?xml version="1.0" encoding="utf-8"?>
<p:tagLst xmlns:p="http://schemas.openxmlformats.org/presentationml/2006/main">
  <p:tag name="KSO_WM_BEAUTIFY_FLAG" val=""/>
</p:tagLst>
</file>

<file path=ppt/tags/tag339.xml><?xml version="1.0" encoding="utf-8"?>
<p:tagLst xmlns:p="http://schemas.openxmlformats.org/presentationml/2006/main">
  <p:tag name="KSO_WM_BEAUTIFY_FLAG" val=""/>
</p:tagLst>
</file>

<file path=ppt/tags/tag34.xml><?xml version="1.0" encoding="utf-8"?>
<p:tagLst xmlns:p="http://schemas.openxmlformats.org/presentationml/2006/main">
  <p:tag name="KSO_WM_BEAUTIFY_FLAG" val=""/>
</p:tagLst>
</file>

<file path=ppt/tags/tag340.xml><?xml version="1.0" encoding="utf-8"?>
<p:tagLst xmlns:p="http://schemas.openxmlformats.org/presentationml/2006/main">
  <p:tag name="KSO_WM_BEAUTIFY_FLAG" val=""/>
</p:tagLst>
</file>

<file path=ppt/tags/tag341.xml><?xml version="1.0" encoding="utf-8"?>
<p:tagLst xmlns:p="http://schemas.openxmlformats.org/presentationml/2006/main">
  <p:tag name="KSO_WM_BEAUTIFY_FLAG" val=""/>
</p:tagLst>
</file>

<file path=ppt/tags/tag342.xml><?xml version="1.0" encoding="utf-8"?>
<p:tagLst xmlns:p="http://schemas.openxmlformats.org/presentationml/2006/main">
  <p:tag name="KSO_WM_BEAUTIFY_FLAG" val=""/>
</p:tagLst>
</file>

<file path=ppt/tags/tag343.xml><?xml version="1.0" encoding="utf-8"?>
<p:tagLst xmlns:p="http://schemas.openxmlformats.org/presentationml/2006/main">
  <p:tag name="KSO_WM_BEAUTIFY_FLAG" val=""/>
</p:tagLst>
</file>

<file path=ppt/tags/tag344.xml><?xml version="1.0" encoding="utf-8"?>
<p:tagLst xmlns:p="http://schemas.openxmlformats.org/presentationml/2006/main">
  <p:tag name="KSO_WM_BEAUTIFY_FLAG" val=""/>
</p:tagLst>
</file>

<file path=ppt/tags/tag345.xml><?xml version="1.0" encoding="utf-8"?>
<p:tagLst xmlns:p="http://schemas.openxmlformats.org/presentationml/2006/main">
  <p:tag name="KSO_WM_BEAUTIFY_FLAG" val=""/>
</p:tagLst>
</file>

<file path=ppt/tags/tag346.xml><?xml version="1.0" encoding="utf-8"?>
<p:tagLst xmlns:p="http://schemas.openxmlformats.org/presentationml/2006/main">
  <p:tag name="KSO_WM_BEAUTIFY_FLAG" val=""/>
</p:tagLst>
</file>

<file path=ppt/tags/tag347.xml><?xml version="1.0" encoding="utf-8"?>
<p:tagLst xmlns:p="http://schemas.openxmlformats.org/presentationml/2006/main">
  <p:tag name="KSO_WM_BEAUTIFY_FLAG" val=""/>
</p:tagLst>
</file>

<file path=ppt/tags/tag348.xml><?xml version="1.0" encoding="utf-8"?>
<p:tagLst xmlns:p="http://schemas.openxmlformats.org/presentationml/2006/main">
  <p:tag name="KSO_WM_BEAUTIFY_FLAG" val=""/>
</p:tagLst>
</file>

<file path=ppt/tags/tag349.xml><?xml version="1.0" encoding="utf-8"?>
<p:tagLst xmlns:p="http://schemas.openxmlformats.org/presentationml/2006/main">
  <p:tag name="KSO_WM_BEAUTIFY_FLAG" val=""/>
</p:tagLst>
</file>

<file path=ppt/tags/tag35.xml><?xml version="1.0" encoding="utf-8"?>
<p:tagLst xmlns:p="http://schemas.openxmlformats.org/presentationml/2006/main">
  <p:tag name="KSO_WM_BEAUTIFY_FLAG" val=""/>
</p:tagLst>
</file>

<file path=ppt/tags/tag350.xml><?xml version="1.0" encoding="utf-8"?>
<p:tagLst xmlns:p="http://schemas.openxmlformats.org/presentationml/2006/main">
  <p:tag name="KSO_WM_BEAUTIFY_FLAG" val=""/>
</p:tagLst>
</file>

<file path=ppt/tags/tag351.xml><?xml version="1.0" encoding="utf-8"?>
<p:tagLst xmlns:p="http://schemas.openxmlformats.org/presentationml/2006/main">
  <p:tag name="KSO_WM_BEAUTIFY_FLAG" val=""/>
</p:tagLst>
</file>

<file path=ppt/tags/tag352.xml><?xml version="1.0" encoding="utf-8"?>
<p:tagLst xmlns:p="http://schemas.openxmlformats.org/presentationml/2006/main">
  <p:tag name="KSO_WM_BEAUTIFY_FLAG" val=""/>
</p:tagLst>
</file>

<file path=ppt/tags/tag353.xml><?xml version="1.0" encoding="utf-8"?>
<p:tagLst xmlns:p="http://schemas.openxmlformats.org/presentationml/2006/main">
  <p:tag name="KSO_WM_BEAUTIFY_FLAG" val=""/>
</p:tagLst>
</file>

<file path=ppt/tags/tag354.xml><?xml version="1.0" encoding="utf-8"?>
<p:tagLst xmlns:p="http://schemas.openxmlformats.org/presentationml/2006/main">
  <p:tag name="KSO_WM_BEAUTIFY_FLAG" val=""/>
</p:tagLst>
</file>

<file path=ppt/tags/tag355.xml><?xml version="1.0" encoding="utf-8"?>
<p:tagLst xmlns:p="http://schemas.openxmlformats.org/presentationml/2006/main">
  <p:tag name="KSO_WM_BEAUTIFY_FLAG" val=""/>
</p:tagLst>
</file>

<file path=ppt/tags/tag356.xml><?xml version="1.0" encoding="utf-8"?>
<p:tagLst xmlns:p="http://schemas.openxmlformats.org/presentationml/2006/main">
  <p:tag name="KSO_WM_BEAUTIFY_FLAG" val=""/>
</p:tagLst>
</file>

<file path=ppt/tags/tag357.xml><?xml version="1.0" encoding="utf-8"?>
<p:tagLst xmlns:p="http://schemas.openxmlformats.org/presentationml/2006/main">
  <p:tag name="KSO_WM_BEAUTIFY_FLAG" val=""/>
</p:tagLst>
</file>

<file path=ppt/tags/tag358.xml><?xml version="1.0" encoding="utf-8"?>
<p:tagLst xmlns:p="http://schemas.openxmlformats.org/presentationml/2006/main">
  <p:tag name="KSO_WM_BEAUTIFY_FLAG" val=""/>
</p:tagLst>
</file>

<file path=ppt/tags/tag359.xml><?xml version="1.0" encoding="utf-8"?>
<p:tagLst xmlns:p="http://schemas.openxmlformats.org/presentationml/2006/main">
  <p:tag name="KSO_WM_BEAUTIFY_FLAG" val=""/>
</p:tagLst>
</file>

<file path=ppt/tags/tag36.xml><?xml version="1.0" encoding="utf-8"?>
<p:tagLst xmlns:p="http://schemas.openxmlformats.org/presentationml/2006/main">
  <p:tag name="KSO_WM_BEAUTIFY_FLAG" val=""/>
</p:tagLst>
</file>

<file path=ppt/tags/tag360.xml><?xml version="1.0" encoding="utf-8"?>
<p:tagLst xmlns:p="http://schemas.openxmlformats.org/presentationml/2006/main">
  <p:tag name="KSO_WM_BEAUTIFY_FLAG" val=""/>
</p:tagLst>
</file>

<file path=ppt/tags/tag361.xml><?xml version="1.0" encoding="utf-8"?>
<p:tagLst xmlns:p="http://schemas.openxmlformats.org/presentationml/2006/main">
  <p:tag name="KSO_WM_BEAUTIFY_FLAG" val=""/>
</p:tagLst>
</file>

<file path=ppt/tags/tag362.xml><?xml version="1.0" encoding="utf-8"?>
<p:tagLst xmlns:p="http://schemas.openxmlformats.org/presentationml/2006/main">
  <p:tag name="KSO_WM_BEAUTIFY_FLAG" val=""/>
</p:tagLst>
</file>

<file path=ppt/tags/tag363.xml><?xml version="1.0" encoding="utf-8"?>
<p:tagLst xmlns:p="http://schemas.openxmlformats.org/presentationml/2006/main">
  <p:tag name="KSO_WM_BEAUTIFY_FLAG" val=""/>
</p:tagLst>
</file>

<file path=ppt/tags/tag364.xml><?xml version="1.0" encoding="utf-8"?>
<p:tagLst xmlns:p="http://schemas.openxmlformats.org/presentationml/2006/main">
  <p:tag name="KSO_WM_BEAUTIFY_FLAG" val=""/>
</p:tagLst>
</file>

<file path=ppt/tags/tag365.xml><?xml version="1.0" encoding="utf-8"?>
<p:tagLst xmlns:p="http://schemas.openxmlformats.org/presentationml/2006/main">
  <p:tag name="KSO_WM_BEAUTIFY_FLAG" val=""/>
</p:tagLst>
</file>

<file path=ppt/tags/tag366.xml><?xml version="1.0" encoding="utf-8"?>
<p:tagLst xmlns:p="http://schemas.openxmlformats.org/presentationml/2006/main">
  <p:tag name="KSO_WM_BEAUTIFY_FLAG" val=""/>
</p:tagLst>
</file>

<file path=ppt/tags/tag367.xml><?xml version="1.0" encoding="utf-8"?>
<p:tagLst xmlns:p="http://schemas.openxmlformats.org/presentationml/2006/main">
  <p:tag name="KSO_WM_BEAUTIFY_FLAG" val=""/>
</p:tagLst>
</file>

<file path=ppt/tags/tag368.xml><?xml version="1.0" encoding="utf-8"?>
<p:tagLst xmlns:p="http://schemas.openxmlformats.org/presentationml/2006/main">
  <p:tag name="KSO_WM_BEAUTIFY_FLAG" val=""/>
</p:tagLst>
</file>

<file path=ppt/tags/tag369.xml><?xml version="1.0" encoding="utf-8"?>
<p:tagLst xmlns:p="http://schemas.openxmlformats.org/presentationml/2006/main">
  <p:tag name="KSO_WM_BEAUTIFY_FLAG" val=""/>
</p:tagLst>
</file>

<file path=ppt/tags/tag37.xml><?xml version="1.0" encoding="utf-8"?>
<p:tagLst xmlns:p="http://schemas.openxmlformats.org/presentationml/2006/main">
  <p:tag name="KSO_WM_BEAUTIFY_FLAG" val=""/>
</p:tagLst>
</file>

<file path=ppt/tags/tag370.xml><?xml version="1.0" encoding="utf-8"?>
<p:tagLst xmlns:p="http://schemas.openxmlformats.org/presentationml/2006/main">
  <p:tag name="KSO_WM_BEAUTIFY_FLAG" val=""/>
</p:tagLst>
</file>

<file path=ppt/tags/tag371.xml><?xml version="1.0" encoding="utf-8"?>
<p:tagLst xmlns:p="http://schemas.openxmlformats.org/presentationml/2006/main">
  <p:tag name="KSO_WM_BEAUTIFY_FLAG" val=""/>
</p:tagLst>
</file>

<file path=ppt/tags/tag372.xml><?xml version="1.0" encoding="utf-8"?>
<p:tagLst xmlns:p="http://schemas.openxmlformats.org/presentationml/2006/main">
  <p:tag name="KSO_WM_BEAUTIFY_FLAG" val=""/>
</p:tagLst>
</file>

<file path=ppt/tags/tag373.xml><?xml version="1.0" encoding="utf-8"?>
<p:tagLst xmlns:p="http://schemas.openxmlformats.org/presentationml/2006/main">
  <p:tag name="KSO_WM_BEAUTIFY_FLAG" val=""/>
</p:tagLst>
</file>

<file path=ppt/tags/tag374.xml><?xml version="1.0" encoding="utf-8"?>
<p:tagLst xmlns:p="http://schemas.openxmlformats.org/presentationml/2006/main">
  <p:tag name="KSO_WM_BEAUTIFY_FLAG" val=""/>
</p:tagLst>
</file>

<file path=ppt/tags/tag375.xml><?xml version="1.0" encoding="utf-8"?>
<p:tagLst xmlns:p="http://schemas.openxmlformats.org/presentationml/2006/main">
  <p:tag name="KSO_WM_BEAUTIFY_FLAG" val=""/>
</p:tagLst>
</file>

<file path=ppt/tags/tag376.xml><?xml version="1.0" encoding="utf-8"?>
<p:tagLst xmlns:p="http://schemas.openxmlformats.org/presentationml/2006/main">
  <p:tag name="KSO_WM_BEAUTIFY_FLAG" val=""/>
</p:tagLst>
</file>

<file path=ppt/tags/tag377.xml><?xml version="1.0" encoding="utf-8"?>
<p:tagLst xmlns:p="http://schemas.openxmlformats.org/presentationml/2006/main">
  <p:tag name="KSO_WM_BEAUTIFY_FLAG" val=""/>
</p:tagLst>
</file>

<file path=ppt/tags/tag378.xml><?xml version="1.0" encoding="utf-8"?>
<p:tagLst xmlns:p="http://schemas.openxmlformats.org/presentationml/2006/main">
  <p:tag name="KSO_WM_BEAUTIFY_FLAG" val=""/>
</p:tagLst>
</file>

<file path=ppt/tags/tag379.xml><?xml version="1.0" encoding="utf-8"?>
<p:tagLst xmlns:p="http://schemas.openxmlformats.org/presentationml/2006/main">
  <p:tag name="KSO_WM_BEAUTIFY_FLAG" val=""/>
</p:tagLst>
</file>

<file path=ppt/tags/tag38.xml><?xml version="1.0" encoding="utf-8"?>
<p:tagLst xmlns:p="http://schemas.openxmlformats.org/presentationml/2006/main">
  <p:tag name="KSO_WM_BEAUTIFY_FLAG" val=""/>
</p:tagLst>
</file>

<file path=ppt/tags/tag380.xml><?xml version="1.0" encoding="utf-8"?>
<p:tagLst xmlns:p="http://schemas.openxmlformats.org/presentationml/2006/main">
  <p:tag name="KSO_WM_BEAUTIFY_FLAG" val=""/>
</p:tagLst>
</file>

<file path=ppt/tags/tag381.xml><?xml version="1.0" encoding="utf-8"?>
<p:tagLst xmlns:p="http://schemas.openxmlformats.org/presentationml/2006/main">
  <p:tag name="KSO_WM_BEAUTIFY_FLAG" val=""/>
</p:tagLst>
</file>

<file path=ppt/tags/tag382.xml><?xml version="1.0" encoding="utf-8"?>
<p:tagLst xmlns:p="http://schemas.openxmlformats.org/presentationml/2006/main">
  <p:tag name="KSO_WM_BEAUTIFY_FLAG" val=""/>
</p:tagLst>
</file>

<file path=ppt/tags/tag383.xml><?xml version="1.0" encoding="utf-8"?>
<p:tagLst xmlns:p="http://schemas.openxmlformats.org/presentationml/2006/main">
  <p:tag name="KSO_WM_BEAUTIFY_FLAG" val=""/>
</p:tagLst>
</file>

<file path=ppt/tags/tag384.xml><?xml version="1.0" encoding="utf-8"?>
<p:tagLst xmlns:p="http://schemas.openxmlformats.org/presentationml/2006/main">
  <p:tag name="KSO_WM_BEAUTIFY_FLAG" val=""/>
</p:tagLst>
</file>

<file path=ppt/tags/tag385.xml><?xml version="1.0" encoding="utf-8"?>
<p:tagLst xmlns:p="http://schemas.openxmlformats.org/presentationml/2006/main">
  <p:tag name="KSO_WM_BEAUTIFY_FLAG" val=""/>
</p:tagLst>
</file>

<file path=ppt/tags/tag386.xml><?xml version="1.0" encoding="utf-8"?>
<p:tagLst xmlns:p="http://schemas.openxmlformats.org/presentationml/2006/main">
  <p:tag name="KSO_WM_BEAUTIFY_FLAG" val=""/>
</p:tagLst>
</file>

<file path=ppt/tags/tag387.xml><?xml version="1.0" encoding="utf-8"?>
<p:tagLst xmlns:p="http://schemas.openxmlformats.org/presentationml/2006/main">
  <p:tag name="KSO_WM_BEAUTIFY_FLAG" val=""/>
</p:tagLst>
</file>

<file path=ppt/tags/tag388.xml><?xml version="1.0" encoding="utf-8"?>
<p:tagLst xmlns:p="http://schemas.openxmlformats.org/presentationml/2006/main">
  <p:tag name="KSO_WM_BEAUTIFY_FLAG" val=""/>
</p:tagLst>
</file>

<file path=ppt/tags/tag389.xml><?xml version="1.0" encoding="utf-8"?>
<p:tagLst xmlns:p="http://schemas.openxmlformats.org/presentationml/2006/main">
  <p:tag name="KSO_WM_BEAUTIFY_FLAG" val=""/>
</p:tagLst>
</file>

<file path=ppt/tags/tag39.xml><?xml version="1.0" encoding="utf-8"?>
<p:tagLst xmlns:p="http://schemas.openxmlformats.org/presentationml/2006/main">
  <p:tag name="KSO_WM_BEAUTIFY_FLAG" val=""/>
</p:tagLst>
</file>

<file path=ppt/tags/tag390.xml><?xml version="1.0" encoding="utf-8"?>
<p:tagLst xmlns:p="http://schemas.openxmlformats.org/presentationml/2006/main">
  <p:tag name="KSO_WM_BEAUTIFY_FLAG" val=""/>
</p:tagLst>
</file>

<file path=ppt/tags/tag391.xml><?xml version="1.0" encoding="utf-8"?>
<p:tagLst xmlns:p="http://schemas.openxmlformats.org/presentationml/2006/main">
  <p:tag name="KSO_WM_BEAUTIFY_FLAG" val=""/>
</p:tagLst>
</file>

<file path=ppt/tags/tag392.xml><?xml version="1.0" encoding="utf-8"?>
<p:tagLst xmlns:p="http://schemas.openxmlformats.org/presentationml/2006/main">
  <p:tag name="KSO_WM_BEAUTIFY_FLAG" val=""/>
</p:tagLst>
</file>

<file path=ppt/tags/tag393.xml><?xml version="1.0" encoding="utf-8"?>
<p:tagLst xmlns:p="http://schemas.openxmlformats.org/presentationml/2006/main">
  <p:tag name="KSO_WM_BEAUTIFY_FLAG" val=""/>
</p:tagLst>
</file>

<file path=ppt/tags/tag394.xml><?xml version="1.0" encoding="utf-8"?>
<p:tagLst xmlns:p="http://schemas.openxmlformats.org/presentationml/2006/main">
  <p:tag name="KSO_WM_BEAUTIFY_FLAG" val=""/>
</p:tagLst>
</file>

<file path=ppt/tags/tag395.xml><?xml version="1.0" encoding="utf-8"?>
<p:tagLst xmlns:p="http://schemas.openxmlformats.org/presentationml/2006/main">
  <p:tag name="KSO_WM_BEAUTIFY_FLAG" val=""/>
</p:tagLst>
</file>

<file path=ppt/tags/tag396.xml><?xml version="1.0" encoding="utf-8"?>
<p:tagLst xmlns:p="http://schemas.openxmlformats.org/presentationml/2006/main">
  <p:tag name="KSO_WM_BEAUTIFY_FLAG" val=""/>
</p:tagLst>
</file>

<file path=ppt/tags/tag397.xml><?xml version="1.0" encoding="utf-8"?>
<p:tagLst xmlns:p="http://schemas.openxmlformats.org/presentationml/2006/main">
  <p:tag name="KSO_WM_BEAUTIFY_FLAG" val=""/>
</p:tagLst>
</file>

<file path=ppt/tags/tag398.xml><?xml version="1.0" encoding="utf-8"?>
<p:tagLst xmlns:p="http://schemas.openxmlformats.org/presentationml/2006/main">
  <p:tag name="KSO_WM_BEAUTIFY_FLAG" val=""/>
</p:tagLst>
</file>

<file path=ppt/tags/tag399.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40.xml><?xml version="1.0" encoding="utf-8"?>
<p:tagLst xmlns:p="http://schemas.openxmlformats.org/presentationml/2006/main">
  <p:tag name="KSO_WM_BEAUTIFY_FLAG" val=""/>
</p:tagLst>
</file>

<file path=ppt/tags/tag400.xml><?xml version="1.0" encoding="utf-8"?>
<p:tagLst xmlns:p="http://schemas.openxmlformats.org/presentationml/2006/main">
  <p:tag name="KSO_WM_BEAUTIFY_FLAG" val=""/>
</p:tagLst>
</file>

<file path=ppt/tags/tag401.xml><?xml version="1.0" encoding="utf-8"?>
<p:tagLst xmlns:p="http://schemas.openxmlformats.org/presentationml/2006/main">
  <p:tag name="KSO_WM_BEAUTIFY_FLAG" val=""/>
</p:tagLst>
</file>

<file path=ppt/tags/tag402.xml><?xml version="1.0" encoding="utf-8"?>
<p:tagLst xmlns:p="http://schemas.openxmlformats.org/presentationml/2006/main">
  <p:tag name="KSO_WM_BEAUTIFY_FLAG" val=""/>
</p:tagLst>
</file>

<file path=ppt/tags/tag403.xml><?xml version="1.0" encoding="utf-8"?>
<p:tagLst xmlns:p="http://schemas.openxmlformats.org/presentationml/2006/main">
  <p:tag name="KSO_WM_BEAUTIFY_FLAG" val=""/>
</p:tagLst>
</file>

<file path=ppt/tags/tag404.xml><?xml version="1.0" encoding="utf-8"?>
<p:tagLst xmlns:p="http://schemas.openxmlformats.org/presentationml/2006/main">
  <p:tag name="KSO_WM_BEAUTIFY_FLAG" val=""/>
</p:tagLst>
</file>

<file path=ppt/tags/tag405.xml><?xml version="1.0" encoding="utf-8"?>
<p:tagLst xmlns:p="http://schemas.openxmlformats.org/presentationml/2006/main">
  <p:tag name="KSO_WM_BEAUTIFY_FLAG" val=""/>
</p:tagLst>
</file>

<file path=ppt/tags/tag406.xml><?xml version="1.0" encoding="utf-8"?>
<p:tagLst xmlns:p="http://schemas.openxmlformats.org/presentationml/2006/main">
  <p:tag name="KSO_WM_BEAUTIFY_FLAG" val=""/>
</p:tagLst>
</file>

<file path=ppt/tags/tag407.xml><?xml version="1.0" encoding="utf-8"?>
<p:tagLst xmlns:p="http://schemas.openxmlformats.org/presentationml/2006/main">
  <p:tag name="KSO_WM_BEAUTIFY_FLAG" val=""/>
</p:tagLst>
</file>

<file path=ppt/tags/tag408.xml><?xml version="1.0" encoding="utf-8"?>
<p:tagLst xmlns:p="http://schemas.openxmlformats.org/presentationml/2006/main">
  <p:tag name="KSO_WM_BEAUTIFY_FLAG" val=""/>
</p:tagLst>
</file>

<file path=ppt/tags/tag409.xml><?xml version="1.0" encoding="utf-8"?>
<p:tagLst xmlns:p="http://schemas.openxmlformats.org/presentationml/2006/main">
  <p:tag name="KSO_WM_BEAUTIFY_FLAG" val=""/>
</p:tagLst>
</file>

<file path=ppt/tags/tag41.xml><?xml version="1.0" encoding="utf-8"?>
<p:tagLst xmlns:p="http://schemas.openxmlformats.org/presentationml/2006/main">
  <p:tag name="KSO_WM_BEAUTIFY_FLAG" val=""/>
</p:tagLst>
</file>

<file path=ppt/tags/tag410.xml><?xml version="1.0" encoding="utf-8"?>
<p:tagLst xmlns:p="http://schemas.openxmlformats.org/presentationml/2006/main">
  <p:tag name="KSO_WM_BEAUTIFY_FLAG" val=""/>
</p:tagLst>
</file>

<file path=ppt/tags/tag411.xml><?xml version="1.0" encoding="utf-8"?>
<p:tagLst xmlns:p="http://schemas.openxmlformats.org/presentationml/2006/main">
  <p:tag name="KSO_WM_BEAUTIFY_FLAG" val=""/>
</p:tagLst>
</file>

<file path=ppt/tags/tag412.xml><?xml version="1.0" encoding="utf-8"?>
<p:tagLst xmlns:p="http://schemas.openxmlformats.org/presentationml/2006/main">
  <p:tag name="KSO_WM_BEAUTIFY_FLAG" val=""/>
</p:tagLst>
</file>

<file path=ppt/tags/tag413.xml><?xml version="1.0" encoding="utf-8"?>
<p:tagLst xmlns:p="http://schemas.openxmlformats.org/presentationml/2006/main">
  <p:tag name="KSO_WM_BEAUTIFY_FLAG" val=""/>
</p:tagLst>
</file>

<file path=ppt/tags/tag414.xml><?xml version="1.0" encoding="utf-8"?>
<p:tagLst xmlns:p="http://schemas.openxmlformats.org/presentationml/2006/main">
  <p:tag name="KSO_WM_BEAUTIFY_FLAG" val=""/>
</p:tagLst>
</file>

<file path=ppt/tags/tag415.xml><?xml version="1.0" encoding="utf-8"?>
<p:tagLst xmlns:p="http://schemas.openxmlformats.org/presentationml/2006/main">
  <p:tag name="KSO_WM_BEAUTIFY_FLAG" val=""/>
</p:tagLst>
</file>

<file path=ppt/tags/tag416.xml><?xml version="1.0" encoding="utf-8"?>
<p:tagLst xmlns:p="http://schemas.openxmlformats.org/presentationml/2006/main">
  <p:tag name="KSO_WM_BEAUTIFY_FLAG" val=""/>
</p:tagLst>
</file>

<file path=ppt/tags/tag417.xml><?xml version="1.0" encoding="utf-8"?>
<p:tagLst xmlns:p="http://schemas.openxmlformats.org/presentationml/2006/main">
  <p:tag name="KSO_WM_BEAUTIFY_FLAG" val=""/>
</p:tagLst>
</file>

<file path=ppt/tags/tag418.xml><?xml version="1.0" encoding="utf-8"?>
<p:tagLst xmlns:p="http://schemas.openxmlformats.org/presentationml/2006/main">
  <p:tag name="KSO_WM_BEAUTIFY_FLAG" val=""/>
</p:tagLst>
</file>

<file path=ppt/tags/tag419.xml><?xml version="1.0" encoding="utf-8"?>
<p:tagLst xmlns:p="http://schemas.openxmlformats.org/presentationml/2006/main">
  <p:tag name="KSO_WM_BEAUTIFY_FLAG" val=""/>
</p:tagLst>
</file>

<file path=ppt/tags/tag42.xml><?xml version="1.0" encoding="utf-8"?>
<p:tagLst xmlns:p="http://schemas.openxmlformats.org/presentationml/2006/main">
  <p:tag name="KSO_WM_BEAUTIFY_FLAG" val=""/>
</p:tagLst>
</file>

<file path=ppt/tags/tag420.xml><?xml version="1.0" encoding="utf-8"?>
<p:tagLst xmlns:p="http://schemas.openxmlformats.org/presentationml/2006/main">
  <p:tag name="KSO_WM_BEAUTIFY_FLAG" val=""/>
</p:tagLst>
</file>

<file path=ppt/tags/tag421.xml><?xml version="1.0" encoding="utf-8"?>
<p:tagLst xmlns:p="http://schemas.openxmlformats.org/presentationml/2006/main">
  <p:tag name="KSO_WM_BEAUTIFY_FLAG" val=""/>
</p:tagLst>
</file>

<file path=ppt/tags/tag422.xml><?xml version="1.0" encoding="utf-8"?>
<p:tagLst xmlns:p="http://schemas.openxmlformats.org/presentationml/2006/main">
  <p:tag name="KSO_WM_BEAUTIFY_FLAG" val=""/>
</p:tagLst>
</file>

<file path=ppt/tags/tag423.xml><?xml version="1.0" encoding="utf-8"?>
<p:tagLst xmlns:p="http://schemas.openxmlformats.org/presentationml/2006/main">
  <p:tag name="KSO_WM_BEAUTIFY_FLAG" val=""/>
</p:tagLst>
</file>

<file path=ppt/tags/tag424.xml><?xml version="1.0" encoding="utf-8"?>
<p:tagLst xmlns:p="http://schemas.openxmlformats.org/presentationml/2006/main">
  <p:tag name="KSO_WM_BEAUTIFY_FLAG" val=""/>
</p:tagLst>
</file>

<file path=ppt/tags/tag425.xml><?xml version="1.0" encoding="utf-8"?>
<p:tagLst xmlns:p="http://schemas.openxmlformats.org/presentationml/2006/main">
  <p:tag name="KSO_WM_BEAUTIFY_FLAG" val=""/>
</p:tagLst>
</file>

<file path=ppt/tags/tag426.xml><?xml version="1.0" encoding="utf-8"?>
<p:tagLst xmlns:p="http://schemas.openxmlformats.org/presentationml/2006/main">
  <p:tag name="KSO_WM_BEAUTIFY_FLAG" val=""/>
</p:tagLst>
</file>

<file path=ppt/tags/tag427.xml><?xml version="1.0" encoding="utf-8"?>
<p:tagLst xmlns:p="http://schemas.openxmlformats.org/presentationml/2006/main">
  <p:tag name="KSO_WM_BEAUTIFY_FLAG" val=""/>
</p:tagLst>
</file>

<file path=ppt/tags/tag428.xml><?xml version="1.0" encoding="utf-8"?>
<p:tagLst xmlns:p="http://schemas.openxmlformats.org/presentationml/2006/main">
  <p:tag name="KSO_WM_BEAUTIFY_FLAG" val=""/>
</p:tagLst>
</file>

<file path=ppt/tags/tag429.xml><?xml version="1.0" encoding="utf-8"?>
<p:tagLst xmlns:p="http://schemas.openxmlformats.org/presentationml/2006/main">
  <p:tag name="KSO_WM_BEAUTIFY_FLAG" val=""/>
</p:tagLst>
</file>

<file path=ppt/tags/tag43.xml><?xml version="1.0" encoding="utf-8"?>
<p:tagLst xmlns:p="http://schemas.openxmlformats.org/presentationml/2006/main">
  <p:tag name="KSO_WM_BEAUTIFY_FLAG" val=""/>
</p:tagLst>
</file>

<file path=ppt/tags/tag430.xml><?xml version="1.0" encoding="utf-8"?>
<p:tagLst xmlns:p="http://schemas.openxmlformats.org/presentationml/2006/main">
  <p:tag name="KSO_WM_BEAUTIFY_FLAG" val=""/>
</p:tagLst>
</file>

<file path=ppt/tags/tag431.xml><?xml version="1.0" encoding="utf-8"?>
<p:tagLst xmlns:p="http://schemas.openxmlformats.org/presentationml/2006/main">
  <p:tag name="KSO_WM_BEAUTIFY_FLAG" val=""/>
</p:tagLst>
</file>

<file path=ppt/tags/tag432.xml><?xml version="1.0" encoding="utf-8"?>
<p:tagLst xmlns:p="http://schemas.openxmlformats.org/presentationml/2006/main">
  <p:tag name="KSO_WM_BEAUTIFY_FLAG" val=""/>
</p:tagLst>
</file>

<file path=ppt/tags/tag433.xml><?xml version="1.0" encoding="utf-8"?>
<p:tagLst xmlns:p="http://schemas.openxmlformats.org/presentationml/2006/main">
  <p:tag name="KSO_WM_BEAUTIFY_FLAG" val=""/>
</p:tagLst>
</file>

<file path=ppt/tags/tag434.xml><?xml version="1.0" encoding="utf-8"?>
<p:tagLst xmlns:p="http://schemas.openxmlformats.org/presentationml/2006/main">
  <p:tag name="KSO_WM_BEAUTIFY_FLAG" val=""/>
</p:tagLst>
</file>

<file path=ppt/tags/tag435.xml><?xml version="1.0" encoding="utf-8"?>
<p:tagLst xmlns:p="http://schemas.openxmlformats.org/presentationml/2006/main">
  <p:tag name="KSO_WM_BEAUTIFY_FLAG" val=""/>
</p:tagLst>
</file>

<file path=ppt/tags/tag436.xml><?xml version="1.0" encoding="utf-8"?>
<p:tagLst xmlns:p="http://schemas.openxmlformats.org/presentationml/2006/main">
  <p:tag name="KSO_WM_BEAUTIFY_FLAG" val=""/>
</p:tagLst>
</file>

<file path=ppt/tags/tag437.xml><?xml version="1.0" encoding="utf-8"?>
<p:tagLst xmlns:p="http://schemas.openxmlformats.org/presentationml/2006/main">
  <p:tag name="KSO_WM_BEAUTIFY_FLAG" val=""/>
</p:tagLst>
</file>

<file path=ppt/tags/tag438.xml><?xml version="1.0" encoding="utf-8"?>
<p:tagLst xmlns:p="http://schemas.openxmlformats.org/presentationml/2006/main">
  <p:tag name="KSO_WM_BEAUTIFY_FLAG" val=""/>
</p:tagLst>
</file>

<file path=ppt/tags/tag439.xml><?xml version="1.0" encoding="utf-8"?>
<p:tagLst xmlns:p="http://schemas.openxmlformats.org/presentationml/2006/main">
  <p:tag name="KSO_WM_BEAUTIFY_FLAG" val=""/>
</p:tagLst>
</file>

<file path=ppt/tags/tag44.xml><?xml version="1.0" encoding="utf-8"?>
<p:tagLst xmlns:p="http://schemas.openxmlformats.org/presentationml/2006/main">
  <p:tag name="KSO_WM_BEAUTIFY_FLAG" val=""/>
</p:tagLst>
</file>

<file path=ppt/tags/tag440.xml><?xml version="1.0" encoding="utf-8"?>
<p:tagLst xmlns:p="http://schemas.openxmlformats.org/presentationml/2006/main">
  <p:tag name="KSO_WM_BEAUTIFY_FLAG" val=""/>
</p:tagLst>
</file>

<file path=ppt/tags/tag441.xml><?xml version="1.0" encoding="utf-8"?>
<p:tagLst xmlns:p="http://schemas.openxmlformats.org/presentationml/2006/main">
  <p:tag name="KSO_WM_BEAUTIFY_FLAG" val=""/>
</p:tagLst>
</file>

<file path=ppt/tags/tag442.xml><?xml version="1.0" encoding="utf-8"?>
<p:tagLst xmlns:p="http://schemas.openxmlformats.org/presentationml/2006/main">
  <p:tag name="KSO_WM_BEAUTIFY_FLAG" val=""/>
</p:tagLst>
</file>

<file path=ppt/tags/tag443.xml><?xml version="1.0" encoding="utf-8"?>
<p:tagLst xmlns:p="http://schemas.openxmlformats.org/presentationml/2006/main">
  <p:tag name="KSO_WM_BEAUTIFY_FLAG" val=""/>
</p:tagLst>
</file>

<file path=ppt/tags/tag444.xml><?xml version="1.0" encoding="utf-8"?>
<p:tagLst xmlns:p="http://schemas.openxmlformats.org/presentationml/2006/main">
  <p:tag name="KSO_WM_BEAUTIFY_FLAG" val=""/>
</p:tagLst>
</file>

<file path=ppt/tags/tag445.xml><?xml version="1.0" encoding="utf-8"?>
<p:tagLst xmlns:p="http://schemas.openxmlformats.org/presentationml/2006/main">
  <p:tag name="KSO_WM_BEAUTIFY_FLAG" val=""/>
</p:tagLst>
</file>

<file path=ppt/tags/tag446.xml><?xml version="1.0" encoding="utf-8"?>
<p:tagLst xmlns:p="http://schemas.openxmlformats.org/presentationml/2006/main">
  <p:tag name="KSO_WM_BEAUTIFY_FLAG" val=""/>
</p:tagLst>
</file>

<file path=ppt/tags/tag447.xml><?xml version="1.0" encoding="utf-8"?>
<p:tagLst xmlns:p="http://schemas.openxmlformats.org/presentationml/2006/main">
  <p:tag name="KSO_WM_BEAUTIFY_FLAG" val=""/>
</p:tagLst>
</file>

<file path=ppt/tags/tag448.xml><?xml version="1.0" encoding="utf-8"?>
<p:tagLst xmlns:p="http://schemas.openxmlformats.org/presentationml/2006/main">
  <p:tag name="KSO_WM_BEAUTIFY_FLAG" val=""/>
</p:tagLst>
</file>

<file path=ppt/tags/tag449.xml><?xml version="1.0" encoding="utf-8"?>
<p:tagLst xmlns:p="http://schemas.openxmlformats.org/presentationml/2006/main">
  <p:tag name="KSO_WM_BEAUTIFY_FLAG" val=""/>
</p:tagLst>
</file>

<file path=ppt/tags/tag45.xml><?xml version="1.0" encoding="utf-8"?>
<p:tagLst xmlns:p="http://schemas.openxmlformats.org/presentationml/2006/main">
  <p:tag name="KSO_WM_BEAUTIFY_FLAG" val=""/>
</p:tagLst>
</file>

<file path=ppt/tags/tag450.xml><?xml version="1.0" encoding="utf-8"?>
<p:tagLst xmlns:p="http://schemas.openxmlformats.org/presentationml/2006/main">
  <p:tag name="KSO_WM_BEAUTIFY_FLAG" val=""/>
</p:tagLst>
</file>

<file path=ppt/tags/tag451.xml><?xml version="1.0" encoding="utf-8"?>
<p:tagLst xmlns:p="http://schemas.openxmlformats.org/presentationml/2006/main">
  <p:tag name="KSO_WM_BEAUTIFY_FLAG" val=""/>
</p:tagLst>
</file>

<file path=ppt/tags/tag452.xml><?xml version="1.0" encoding="utf-8"?>
<p:tagLst xmlns:p="http://schemas.openxmlformats.org/presentationml/2006/main">
  <p:tag name="KSO_WM_BEAUTIFY_FLAG" val=""/>
</p:tagLst>
</file>

<file path=ppt/tags/tag453.xml><?xml version="1.0" encoding="utf-8"?>
<p:tagLst xmlns:p="http://schemas.openxmlformats.org/presentationml/2006/main">
  <p:tag name="KSO_WM_BEAUTIFY_FLAG" val=""/>
</p:tagLst>
</file>

<file path=ppt/tags/tag454.xml><?xml version="1.0" encoding="utf-8"?>
<p:tagLst xmlns:p="http://schemas.openxmlformats.org/presentationml/2006/main">
  <p:tag name="KSO_WM_BEAUTIFY_FLAG" val=""/>
</p:tagLst>
</file>

<file path=ppt/tags/tag455.xml><?xml version="1.0" encoding="utf-8"?>
<p:tagLst xmlns:p="http://schemas.openxmlformats.org/presentationml/2006/main">
  <p:tag name="KSO_WM_BEAUTIFY_FLAG" val=""/>
</p:tagLst>
</file>

<file path=ppt/tags/tag456.xml><?xml version="1.0" encoding="utf-8"?>
<p:tagLst xmlns:p="http://schemas.openxmlformats.org/presentationml/2006/main">
  <p:tag name="KSO_WM_BEAUTIFY_FLAG" val=""/>
</p:tagLst>
</file>

<file path=ppt/tags/tag457.xml><?xml version="1.0" encoding="utf-8"?>
<p:tagLst xmlns:p="http://schemas.openxmlformats.org/presentationml/2006/main">
  <p:tag name="KSO_WM_BEAUTIFY_FLAG" val=""/>
</p:tagLst>
</file>

<file path=ppt/tags/tag458.xml><?xml version="1.0" encoding="utf-8"?>
<p:tagLst xmlns:p="http://schemas.openxmlformats.org/presentationml/2006/main">
  <p:tag name="KSO_WM_BEAUTIFY_FLAG" val=""/>
</p:tagLst>
</file>

<file path=ppt/tags/tag459.xml><?xml version="1.0" encoding="utf-8"?>
<p:tagLst xmlns:p="http://schemas.openxmlformats.org/presentationml/2006/main">
  <p:tag name="KSO_WM_BEAUTIFY_FLAG" val=""/>
</p:tagLst>
</file>

<file path=ppt/tags/tag46.xml><?xml version="1.0" encoding="utf-8"?>
<p:tagLst xmlns:p="http://schemas.openxmlformats.org/presentationml/2006/main">
  <p:tag name="KSO_WM_BEAUTIFY_FLAG" val=""/>
</p:tagLst>
</file>

<file path=ppt/tags/tag460.xml><?xml version="1.0" encoding="utf-8"?>
<p:tagLst xmlns:p="http://schemas.openxmlformats.org/presentationml/2006/main">
  <p:tag name="KSO_WM_BEAUTIFY_FLAG" val=""/>
</p:tagLst>
</file>

<file path=ppt/tags/tag461.xml><?xml version="1.0" encoding="utf-8"?>
<p:tagLst xmlns:p="http://schemas.openxmlformats.org/presentationml/2006/main">
  <p:tag name="KSO_WM_BEAUTIFY_FLAG" val=""/>
</p:tagLst>
</file>

<file path=ppt/tags/tag462.xml><?xml version="1.0" encoding="utf-8"?>
<p:tagLst xmlns:p="http://schemas.openxmlformats.org/presentationml/2006/main">
  <p:tag name="KSO_WM_BEAUTIFY_FLAG" val=""/>
</p:tagLst>
</file>

<file path=ppt/tags/tag463.xml><?xml version="1.0" encoding="utf-8"?>
<p:tagLst xmlns:p="http://schemas.openxmlformats.org/presentationml/2006/main">
  <p:tag name="KSO_WM_BEAUTIFY_FLAG" val=""/>
</p:tagLst>
</file>

<file path=ppt/tags/tag464.xml><?xml version="1.0" encoding="utf-8"?>
<p:tagLst xmlns:p="http://schemas.openxmlformats.org/presentationml/2006/main">
  <p:tag name="KSO_WM_BEAUTIFY_FLAG" val=""/>
</p:tagLst>
</file>

<file path=ppt/tags/tag465.xml><?xml version="1.0" encoding="utf-8"?>
<p:tagLst xmlns:p="http://schemas.openxmlformats.org/presentationml/2006/main">
  <p:tag name="KSO_WM_BEAUTIFY_FLAG" val=""/>
</p:tagLst>
</file>

<file path=ppt/tags/tag466.xml><?xml version="1.0" encoding="utf-8"?>
<p:tagLst xmlns:p="http://schemas.openxmlformats.org/presentationml/2006/main">
  <p:tag name="KSO_WM_BEAUTIFY_FLAG" val=""/>
</p:tagLst>
</file>

<file path=ppt/tags/tag467.xml><?xml version="1.0" encoding="utf-8"?>
<p:tagLst xmlns:p="http://schemas.openxmlformats.org/presentationml/2006/main">
  <p:tag name="KSO_WM_BEAUTIFY_FLAG" val=""/>
</p:tagLst>
</file>

<file path=ppt/tags/tag468.xml><?xml version="1.0" encoding="utf-8"?>
<p:tagLst xmlns:p="http://schemas.openxmlformats.org/presentationml/2006/main">
  <p:tag name="KSO_WM_BEAUTIFY_FLAG" val=""/>
</p:tagLst>
</file>

<file path=ppt/tags/tag469.xml><?xml version="1.0" encoding="utf-8"?>
<p:tagLst xmlns:p="http://schemas.openxmlformats.org/presentationml/2006/main">
  <p:tag name="KSO_WM_BEAUTIFY_FLAG" val=""/>
</p:tagLst>
</file>

<file path=ppt/tags/tag47.xml><?xml version="1.0" encoding="utf-8"?>
<p:tagLst xmlns:p="http://schemas.openxmlformats.org/presentationml/2006/main">
  <p:tag name="KSO_WM_BEAUTIFY_FLAG" val=""/>
</p:tagLst>
</file>

<file path=ppt/tags/tag470.xml><?xml version="1.0" encoding="utf-8"?>
<p:tagLst xmlns:p="http://schemas.openxmlformats.org/presentationml/2006/main">
  <p:tag name="KSO_WM_BEAUTIFY_FLAG" val=""/>
</p:tagLst>
</file>

<file path=ppt/tags/tag471.xml><?xml version="1.0" encoding="utf-8"?>
<p:tagLst xmlns:p="http://schemas.openxmlformats.org/presentationml/2006/main">
  <p:tag name="KSO_WM_BEAUTIFY_FLAG" val=""/>
</p:tagLst>
</file>

<file path=ppt/tags/tag472.xml><?xml version="1.0" encoding="utf-8"?>
<p:tagLst xmlns:p="http://schemas.openxmlformats.org/presentationml/2006/main">
  <p:tag name="KSO_WM_BEAUTIFY_FLAG" val=""/>
</p:tagLst>
</file>

<file path=ppt/tags/tag473.xml><?xml version="1.0" encoding="utf-8"?>
<p:tagLst xmlns:p="http://schemas.openxmlformats.org/presentationml/2006/main">
  <p:tag name="KSO_WM_BEAUTIFY_FLAG" val=""/>
</p:tagLst>
</file>

<file path=ppt/tags/tag474.xml><?xml version="1.0" encoding="utf-8"?>
<p:tagLst xmlns:p="http://schemas.openxmlformats.org/presentationml/2006/main">
  <p:tag name="KSO_WM_BEAUTIFY_FLAG" val=""/>
</p:tagLst>
</file>

<file path=ppt/tags/tag475.xml><?xml version="1.0" encoding="utf-8"?>
<p:tagLst xmlns:p="http://schemas.openxmlformats.org/presentationml/2006/main">
  <p:tag name="KSO_WM_BEAUTIFY_FLAG" val=""/>
</p:tagLst>
</file>

<file path=ppt/tags/tag476.xml><?xml version="1.0" encoding="utf-8"?>
<p:tagLst xmlns:p="http://schemas.openxmlformats.org/presentationml/2006/main">
  <p:tag name="KSO_WM_BEAUTIFY_FLAG" val=""/>
</p:tagLst>
</file>

<file path=ppt/tags/tag477.xml><?xml version="1.0" encoding="utf-8"?>
<p:tagLst xmlns:p="http://schemas.openxmlformats.org/presentationml/2006/main">
  <p:tag name="KSO_WM_BEAUTIFY_FLAG" val=""/>
</p:tagLst>
</file>

<file path=ppt/tags/tag478.xml><?xml version="1.0" encoding="utf-8"?>
<p:tagLst xmlns:p="http://schemas.openxmlformats.org/presentationml/2006/main">
  <p:tag name="KSO_WM_BEAUTIFY_FLAG" val=""/>
</p:tagLst>
</file>

<file path=ppt/tags/tag479.xml><?xml version="1.0" encoding="utf-8"?>
<p:tagLst xmlns:p="http://schemas.openxmlformats.org/presentationml/2006/main">
  <p:tag name="KSO_WM_BEAUTIFY_FLAG" val=""/>
</p:tagLst>
</file>

<file path=ppt/tags/tag48.xml><?xml version="1.0" encoding="utf-8"?>
<p:tagLst xmlns:p="http://schemas.openxmlformats.org/presentationml/2006/main">
  <p:tag name="KSO_WM_BEAUTIFY_FLAG" val=""/>
</p:tagLst>
</file>

<file path=ppt/tags/tag480.xml><?xml version="1.0" encoding="utf-8"?>
<p:tagLst xmlns:p="http://schemas.openxmlformats.org/presentationml/2006/main">
  <p:tag name="KSO_WM_BEAUTIFY_FLAG" val=""/>
</p:tagLst>
</file>

<file path=ppt/tags/tag481.xml><?xml version="1.0" encoding="utf-8"?>
<p:tagLst xmlns:p="http://schemas.openxmlformats.org/presentationml/2006/main">
  <p:tag name="KSO_WM_BEAUTIFY_FLAG" val=""/>
</p:tagLst>
</file>

<file path=ppt/tags/tag482.xml><?xml version="1.0" encoding="utf-8"?>
<p:tagLst xmlns:p="http://schemas.openxmlformats.org/presentationml/2006/main">
  <p:tag name="KSO_WM_BEAUTIFY_FLAG" val=""/>
</p:tagLst>
</file>

<file path=ppt/tags/tag483.xml><?xml version="1.0" encoding="utf-8"?>
<p:tagLst xmlns:p="http://schemas.openxmlformats.org/presentationml/2006/main">
  <p:tag name="KSO_WM_BEAUTIFY_FLAG" val=""/>
</p:tagLst>
</file>

<file path=ppt/tags/tag484.xml><?xml version="1.0" encoding="utf-8"?>
<p:tagLst xmlns:p="http://schemas.openxmlformats.org/presentationml/2006/main">
  <p:tag name="KSO_WM_BEAUTIFY_FLAG" val=""/>
</p:tagLst>
</file>

<file path=ppt/tags/tag485.xml><?xml version="1.0" encoding="utf-8"?>
<p:tagLst xmlns:p="http://schemas.openxmlformats.org/presentationml/2006/main">
  <p:tag name="KSO_WM_BEAUTIFY_FLAG" val=""/>
</p:tagLst>
</file>

<file path=ppt/tags/tag486.xml><?xml version="1.0" encoding="utf-8"?>
<p:tagLst xmlns:p="http://schemas.openxmlformats.org/presentationml/2006/main">
  <p:tag name="KSO_WM_BEAUTIFY_FLAG" val=""/>
</p:tagLst>
</file>

<file path=ppt/tags/tag487.xml><?xml version="1.0" encoding="utf-8"?>
<p:tagLst xmlns:p="http://schemas.openxmlformats.org/presentationml/2006/main">
  <p:tag name="KSO_WM_BEAUTIFY_FLAG" val=""/>
</p:tagLst>
</file>

<file path=ppt/tags/tag488.xml><?xml version="1.0" encoding="utf-8"?>
<p:tagLst xmlns:p="http://schemas.openxmlformats.org/presentationml/2006/main">
  <p:tag name="KSO_WM_BEAUTIFY_FLAG" val=""/>
</p:tagLst>
</file>

<file path=ppt/tags/tag489.xml><?xml version="1.0" encoding="utf-8"?>
<p:tagLst xmlns:p="http://schemas.openxmlformats.org/presentationml/2006/main">
  <p:tag name="KSO_WM_BEAUTIFY_FLAG" val=""/>
</p:tagLst>
</file>

<file path=ppt/tags/tag49.xml><?xml version="1.0" encoding="utf-8"?>
<p:tagLst xmlns:p="http://schemas.openxmlformats.org/presentationml/2006/main">
  <p:tag name="KSO_WM_BEAUTIFY_FLAG" val=""/>
</p:tagLst>
</file>

<file path=ppt/tags/tag490.xml><?xml version="1.0" encoding="utf-8"?>
<p:tagLst xmlns:p="http://schemas.openxmlformats.org/presentationml/2006/main">
  <p:tag name="KSO_WM_BEAUTIFY_FLAG" val=""/>
</p:tagLst>
</file>

<file path=ppt/tags/tag491.xml><?xml version="1.0" encoding="utf-8"?>
<p:tagLst xmlns:p="http://schemas.openxmlformats.org/presentationml/2006/main">
  <p:tag name="KSO_WM_BEAUTIFY_FLAG" val=""/>
</p:tagLst>
</file>

<file path=ppt/tags/tag492.xml><?xml version="1.0" encoding="utf-8"?>
<p:tagLst xmlns:p="http://schemas.openxmlformats.org/presentationml/2006/main">
  <p:tag name="KSO_WM_BEAUTIFY_FLAG" val=""/>
</p:tagLst>
</file>

<file path=ppt/tags/tag493.xml><?xml version="1.0" encoding="utf-8"?>
<p:tagLst xmlns:p="http://schemas.openxmlformats.org/presentationml/2006/main">
  <p:tag name="KSO_WM_BEAUTIFY_FLAG" val=""/>
</p:tagLst>
</file>

<file path=ppt/tags/tag494.xml><?xml version="1.0" encoding="utf-8"?>
<p:tagLst xmlns:p="http://schemas.openxmlformats.org/presentationml/2006/main">
  <p:tag name="KSO_WM_BEAUTIFY_FLAG" val=""/>
</p:tagLst>
</file>

<file path=ppt/tags/tag495.xml><?xml version="1.0" encoding="utf-8"?>
<p:tagLst xmlns:p="http://schemas.openxmlformats.org/presentationml/2006/main">
  <p:tag name="KSO_WM_BEAUTIFY_FLAG" val=""/>
</p:tagLst>
</file>

<file path=ppt/tags/tag496.xml><?xml version="1.0" encoding="utf-8"?>
<p:tagLst xmlns:p="http://schemas.openxmlformats.org/presentationml/2006/main">
  <p:tag name="KSO_WM_BEAUTIFY_FLAG" val=""/>
</p:tagLst>
</file>

<file path=ppt/tags/tag497.xml><?xml version="1.0" encoding="utf-8"?>
<p:tagLst xmlns:p="http://schemas.openxmlformats.org/presentationml/2006/main">
  <p:tag name="KSO_WM_BEAUTIFY_FLAG" val=""/>
</p:tagLst>
</file>

<file path=ppt/tags/tag498.xml><?xml version="1.0" encoding="utf-8"?>
<p:tagLst xmlns:p="http://schemas.openxmlformats.org/presentationml/2006/main">
  <p:tag name="KSO_WM_BEAUTIFY_FLAG" val=""/>
</p:tagLst>
</file>

<file path=ppt/tags/tag499.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50.xml><?xml version="1.0" encoding="utf-8"?>
<p:tagLst xmlns:p="http://schemas.openxmlformats.org/presentationml/2006/main">
  <p:tag name="KSO_WM_BEAUTIFY_FLAG" val=""/>
</p:tagLst>
</file>

<file path=ppt/tags/tag500.xml><?xml version="1.0" encoding="utf-8"?>
<p:tagLst xmlns:p="http://schemas.openxmlformats.org/presentationml/2006/main">
  <p:tag name="KSO_WM_BEAUTIFY_FLAG" val=""/>
</p:tagLst>
</file>

<file path=ppt/tags/tag501.xml><?xml version="1.0" encoding="utf-8"?>
<p:tagLst xmlns:p="http://schemas.openxmlformats.org/presentationml/2006/main">
  <p:tag name="KSO_WM_BEAUTIFY_FLAG" val=""/>
</p:tagLst>
</file>

<file path=ppt/tags/tag502.xml><?xml version="1.0" encoding="utf-8"?>
<p:tagLst xmlns:p="http://schemas.openxmlformats.org/presentationml/2006/main">
  <p:tag name="KSO_WM_BEAUTIFY_FLAG" val=""/>
</p:tagLst>
</file>

<file path=ppt/tags/tag503.xml><?xml version="1.0" encoding="utf-8"?>
<p:tagLst xmlns:p="http://schemas.openxmlformats.org/presentationml/2006/main">
  <p:tag name="KSO_WM_BEAUTIFY_FLAG" val=""/>
</p:tagLst>
</file>

<file path=ppt/tags/tag504.xml><?xml version="1.0" encoding="utf-8"?>
<p:tagLst xmlns:p="http://schemas.openxmlformats.org/presentationml/2006/main">
  <p:tag name="KSO_WM_BEAUTIFY_FLAG" val=""/>
</p:tagLst>
</file>

<file path=ppt/tags/tag505.xml><?xml version="1.0" encoding="utf-8"?>
<p:tagLst xmlns:p="http://schemas.openxmlformats.org/presentationml/2006/main">
  <p:tag name="KSO_WM_BEAUTIFY_FLAG" val=""/>
</p:tagLst>
</file>

<file path=ppt/tags/tag506.xml><?xml version="1.0" encoding="utf-8"?>
<p:tagLst xmlns:p="http://schemas.openxmlformats.org/presentationml/2006/main">
  <p:tag name="KSO_WM_BEAUTIFY_FLAG" val=""/>
</p:tagLst>
</file>

<file path=ppt/tags/tag507.xml><?xml version="1.0" encoding="utf-8"?>
<p:tagLst xmlns:p="http://schemas.openxmlformats.org/presentationml/2006/main">
  <p:tag name="KSO_WM_BEAUTIFY_FLAG" val=""/>
</p:tagLst>
</file>

<file path=ppt/tags/tag508.xml><?xml version="1.0" encoding="utf-8"?>
<p:tagLst xmlns:p="http://schemas.openxmlformats.org/presentationml/2006/main">
  <p:tag name="KSO_WM_BEAUTIFY_FLAG" val=""/>
</p:tagLst>
</file>

<file path=ppt/tags/tag509.xml><?xml version="1.0" encoding="utf-8"?>
<p:tagLst xmlns:p="http://schemas.openxmlformats.org/presentationml/2006/main">
  <p:tag name="KSO_WM_BEAUTIFY_FLAG" val=""/>
</p:tagLst>
</file>

<file path=ppt/tags/tag51.xml><?xml version="1.0" encoding="utf-8"?>
<p:tagLst xmlns:p="http://schemas.openxmlformats.org/presentationml/2006/main">
  <p:tag name="KSO_WM_BEAUTIFY_FLAG" val=""/>
</p:tagLst>
</file>

<file path=ppt/tags/tag510.xml><?xml version="1.0" encoding="utf-8"?>
<p:tagLst xmlns:p="http://schemas.openxmlformats.org/presentationml/2006/main">
  <p:tag name="KSO_WM_BEAUTIFY_FLAG" val=""/>
</p:tagLst>
</file>

<file path=ppt/tags/tag511.xml><?xml version="1.0" encoding="utf-8"?>
<p:tagLst xmlns:p="http://schemas.openxmlformats.org/presentationml/2006/main">
  <p:tag name="KSO_WM_BEAUTIFY_FLAG" val=""/>
</p:tagLst>
</file>

<file path=ppt/tags/tag512.xml><?xml version="1.0" encoding="utf-8"?>
<p:tagLst xmlns:p="http://schemas.openxmlformats.org/presentationml/2006/main">
  <p:tag name="KSO_WM_BEAUTIFY_FLAG" val=""/>
</p:tagLst>
</file>

<file path=ppt/tags/tag513.xml><?xml version="1.0" encoding="utf-8"?>
<p:tagLst xmlns:p="http://schemas.openxmlformats.org/presentationml/2006/main">
  <p:tag name="KSO_WM_BEAUTIFY_FLAG" val=""/>
</p:tagLst>
</file>

<file path=ppt/tags/tag514.xml><?xml version="1.0" encoding="utf-8"?>
<p:tagLst xmlns:p="http://schemas.openxmlformats.org/presentationml/2006/main">
  <p:tag name="KSO_WM_BEAUTIFY_FLAG" val=""/>
</p:tagLst>
</file>

<file path=ppt/tags/tag515.xml><?xml version="1.0" encoding="utf-8"?>
<p:tagLst xmlns:p="http://schemas.openxmlformats.org/presentationml/2006/main">
  <p:tag name="KSO_WM_BEAUTIFY_FLAG" val=""/>
</p:tagLst>
</file>

<file path=ppt/tags/tag516.xml><?xml version="1.0" encoding="utf-8"?>
<p:tagLst xmlns:p="http://schemas.openxmlformats.org/presentationml/2006/main">
  <p:tag name="KSO_WM_BEAUTIFY_FLAG" val=""/>
</p:tagLst>
</file>

<file path=ppt/tags/tag517.xml><?xml version="1.0" encoding="utf-8"?>
<p:tagLst xmlns:p="http://schemas.openxmlformats.org/presentationml/2006/main">
  <p:tag name="KSO_WM_BEAUTIFY_FLAG" val=""/>
</p:tagLst>
</file>

<file path=ppt/tags/tag518.xml><?xml version="1.0" encoding="utf-8"?>
<p:tagLst xmlns:p="http://schemas.openxmlformats.org/presentationml/2006/main">
  <p:tag name="KSO_WM_BEAUTIFY_FLAG" val=""/>
</p:tagLst>
</file>

<file path=ppt/tags/tag519.xml><?xml version="1.0" encoding="utf-8"?>
<p:tagLst xmlns:p="http://schemas.openxmlformats.org/presentationml/2006/main">
  <p:tag name="KSO_WM_BEAUTIFY_FLAG" val=""/>
</p:tagLst>
</file>

<file path=ppt/tags/tag52.xml><?xml version="1.0" encoding="utf-8"?>
<p:tagLst xmlns:p="http://schemas.openxmlformats.org/presentationml/2006/main">
  <p:tag name="KSO_WM_BEAUTIFY_FLAG" val=""/>
</p:tagLst>
</file>

<file path=ppt/tags/tag520.xml><?xml version="1.0" encoding="utf-8"?>
<p:tagLst xmlns:p="http://schemas.openxmlformats.org/presentationml/2006/main">
  <p:tag name="KSO_WM_BEAUTIFY_FLAG" val=""/>
</p:tagLst>
</file>

<file path=ppt/tags/tag521.xml><?xml version="1.0" encoding="utf-8"?>
<p:tagLst xmlns:p="http://schemas.openxmlformats.org/presentationml/2006/main">
  <p:tag name="KSO_WM_BEAUTIFY_FLAG" val=""/>
</p:tagLst>
</file>

<file path=ppt/tags/tag522.xml><?xml version="1.0" encoding="utf-8"?>
<p:tagLst xmlns:p="http://schemas.openxmlformats.org/presentationml/2006/main">
  <p:tag name="KSO_WM_BEAUTIFY_FLAG" val=""/>
</p:tagLst>
</file>

<file path=ppt/tags/tag523.xml><?xml version="1.0" encoding="utf-8"?>
<p:tagLst xmlns:p="http://schemas.openxmlformats.org/presentationml/2006/main">
  <p:tag name="KSO_WM_BEAUTIFY_FLAG" val=""/>
</p:tagLst>
</file>

<file path=ppt/tags/tag524.xml><?xml version="1.0" encoding="utf-8"?>
<p:tagLst xmlns:p="http://schemas.openxmlformats.org/presentationml/2006/main">
  <p:tag name="KSO_WM_BEAUTIFY_FLAG" val=""/>
</p:tagLst>
</file>

<file path=ppt/tags/tag525.xml><?xml version="1.0" encoding="utf-8"?>
<p:tagLst xmlns:p="http://schemas.openxmlformats.org/presentationml/2006/main">
  <p:tag name="KSO_WM_BEAUTIFY_FLAG" val=""/>
</p:tagLst>
</file>

<file path=ppt/tags/tag526.xml><?xml version="1.0" encoding="utf-8"?>
<p:tagLst xmlns:p="http://schemas.openxmlformats.org/presentationml/2006/main">
  <p:tag name="KSO_WM_BEAUTIFY_FLAG" val=""/>
</p:tagLst>
</file>

<file path=ppt/tags/tag527.xml><?xml version="1.0" encoding="utf-8"?>
<p:tagLst xmlns:p="http://schemas.openxmlformats.org/presentationml/2006/main">
  <p:tag name="KSO_WM_BEAUTIFY_FLAG" val=""/>
</p:tagLst>
</file>

<file path=ppt/tags/tag528.xml><?xml version="1.0" encoding="utf-8"?>
<p:tagLst xmlns:p="http://schemas.openxmlformats.org/presentationml/2006/main">
  <p:tag name="KSO_WM_BEAUTIFY_FLAG" val=""/>
</p:tagLst>
</file>

<file path=ppt/tags/tag529.xml><?xml version="1.0" encoding="utf-8"?>
<p:tagLst xmlns:p="http://schemas.openxmlformats.org/presentationml/2006/main">
  <p:tag name="KSO_WM_BEAUTIFY_FLAG" val=""/>
</p:tagLst>
</file>

<file path=ppt/tags/tag53.xml><?xml version="1.0" encoding="utf-8"?>
<p:tagLst xmlns:p="http://schemas.openxmlformats.org/presentationml/2006/main">
  <p:tag name="KSO_WM_BEAUTIFY_FLAG" val=""/>
</p:tagLst>
</file>

<file path=ppt/tags/tag530.xml><?xml version="1.0" encoding="utf-8"?>
<p:tagLst xmlns:p="http://schemas.openxmlformats.org/presentationml/2006/main">
  <p:tag name="KSO_WM_BEAUTIFY_FLAG" val=""/>
</p:tagLst>
</file>

<file path=ppt/tags/tag531.xml><?xml version="1.0" encoding="utf-8"?>
<p:tagLst xmlns:p="http://schemas.openxmlformats.org/presentationml/2006/main">
  <p:tag name="KSO_WM_BEAUTIFY_FLAG" val=""/>
</p:tagLst>
</file>

<file path=ppt/tags/tag532.xml><?xml version="1.0" encoding="utf-8"?>
<p:tagLst xmlns:p="http://schemas.openxmlformats.org/presentationml/2006/main">
  <p:tag name="KSO_WM_BEAUTIFY_FLAG" val=""/>
</p:tagLst>
</file>

<file path=ppt/tags/tag533.xml><?xml version="1.0" encoding="utf-8"?>
<p:tagLst xmlns:p="http://schemas.openxmlformats.org/presentationml/2006/main">
  <p:tag name="KSO_WM_BEAUTIFY_FLAG" val=""/>
</p:tagLst>
</file>

<file path=ppt/tags/tag534.xml><?xml version="1.0" encoding="utf-8"?>
<p:tagLst xmlns:p="http://schemas.openxmlformats.org/presentationml/2006/main">
  <p:tag name="KSO_WM_BEAUTIFY_FLAG" val=""/>
</p:tagLst>
</file>

<file path=ppt/tags/tag535.xml><?xml version="1.0" encoding="utf-8"?>
<p:tagLst xmlns:p="http://schemas.openxmlformats.org/presentationml/2006/main">
  <p:tag name="KSO_WM_BEAUTIFY_FLAG" val=""/>
</p:tagLst>
</file>

<file path=ppt/tags/tag536.xml><?xml version="1.0" encoding="utf-8"?>
<p:tagLst xmlns:p="http://schemas.openxmlformats.org/presentationml/2006/main">
  <p:tag name="KSO_WM_BEAUTIFY_FLAG" val=""/>
</p:tagLst>
</file>

<file path=ppt/tags/tag537.xml><?xml version="1.0" encoding="utf-8"?>
<p:tagLst xmlns:p="http://schemas.openxmlformats.org/presentationml/2006/main">
  <p:tag name="KSO_WM_BEAUTIFY_FLAG" val=""/>
</p:tagLst>
</file>

<file path=ppt/tags/tag538.xml><?xml version="1.0" encoding="utf-8"?>
<p:tagLst xmlns:p="http://schemas.openxmlformats.org/presentationml/2006/main">
  <p:tag name="KSO_WM_BEAUTIFY_FLAG" val=""/>
</p:tagLst>
</file>

<file path=ppt/tags/tag539.xml><?xml version="1.0" encoding="utf-8"?>
<p:tagLst xmlns:p="http://schemas.openxmlformats.org/presentationml/2006/main">
  <p:tag name="KSO_WM_BEAUTIFY_FLAG" val=""/>
</p:tagLst>
</file>

<file path=ppt/tags/tag54.xml><?xml version="1.0" encoding="utf-8"?>
<p:tagLst xmlns:p="http://schemas.openxmlformats.org/presentationml/2006/main">
  <p:tag name="KSO_WM_BEAUTIFY_FLAG" val=""/>
</p:tagLst>
</file>

<file path=ppt/tags/tag540.xml><?xml version="1.0" encoding="utf-8"?>
<p:tagLst xmlns:p="http://schemas.openxmlformats.org/presentationml/2006/main">
  <p:tag name="KSO_WM_BEAUTIFY_FLAG" val=""/>
</p:tagLst>
</file>

<file path=ppt/tags/tag541.xml><?xml version="1.0" encoding="utf-8"?>
<p:tagLst xmlns:p="http://schemas.openxmlformats.org/presentationml/2006/main">
  <p:tag name="KSO_WM_BEAUTIFY_FLAG" val=""/>
</p:tagLst>
</file>

<file path=ppt/tags/tag542.xml><?xml version="1.0" encoding="utf-8"?>
<p:tagLst xmlns:p="http://schemas.openxmlformats.org/presentationml/2006/main">
  <p:tag name="KSO_WM_BEAUTIFY_FLAG" val=""/>
</p:tagLst>
</file>

<file path=ppt/tags/tag543.xml><?xml version="1.0" encoding="utf-8"?>
<p:tagLst xmlns:p="http://schemas.openxmlformats.org/presentationml/2006/main">
  <p:tag name="KSO_WM_BEAUTIFY_FLAG" val=""/>
</p:tagLst>
</file>

<file path=ppt/tags/tag544.xml><?xml version="1.0" encoding="utf-8"?>
<p:tagLst xmlns:p="http://schemas.openxmlformats.org/presentationml/2006/main">
  <p:tag name="KSO_WM_BEAUTIFY_FLAG" val=""/>
</p:tagLst>
</file>

<file path=ppt/tags/tag545.xml><?xml version="1.0" encoding="utf-8"?>
<p:tagLst xmlns:p="http://schemas.openxmlformats.org/presentationml/2006/main">
  <p:tag name="KSO_WM_BEAUTIFY_FLAG" val=""/>
</p:tagLst>
</file>

<file path=ppt/tags/tag546.xml><?xml version="1.0" encoding="utf-8"?>
<p:tagLst xmlns:p="http://schemas.openxmlformats.org/presentationml/2006/main">
  <p:tag name="KSO_WM_BEAUTIFY_FLAG" val=""/>
</p:tagLst>
</file>

<file path=ppt/tags/tag547.xml><?xml version="1.0" encoding="utf-8"?>
<p:tagLst xmlns:p="http://schemas.openxmlformats.org/presentationml/2006/main">
  <p:tag name="KSO_WM_BEAUTIFY_FLAG" val=""/>
</p:tagLst>
</file>

<file path=ppt/tags/tag548.xml><?xml version="1.0" encoding="utf-8"?>
<p:tagLst xmlns:p="http://schemas.openxmlformats.org/presentationml/2006/main">
  <p:tag name="KSO_WM_BEAUTIFY_FLAG" val=""/>
</p:tagLst>
</file>

<file path=ppt/tags/tag549.xml><?xml version="1.0" encoding="utf-8"?>
<p:tagLst xmlns:p="http://schemas.openxmlformats.org/presentationml/2006/main">
  <p:tag name="KSO_WM_BEAUTIFY_FLAG" val=""/>
</p:tagLst>
</file>

<file path=ppt/tags/tag55.xml><?xml version="1.0" encoding="utf-8"?>
<p:tagLst xmlns:p="http://schemas.openxmlformats.org/presentationml/2006/main">
  <p:tag name="KSO_WM_BEAUTIFY_FLAG" val=""/>
</p:tagLst>
</file>

<file path=ppt/tags/tag550.xml><?xml version="1.0" encoding="utf-8"?>
<p:tagLst xmlns:p="http://schemas.openxmlformats.org/presentationml/2006/main">
  <p:tag name="KSO_WM_BEAUTIFY_FLAG" val=""/>
</p:tagLst>
</file>

<file path=ppt/tags/tag551.xml><?xml version="1.0" encoding="utf-8"?>
<p:tagLst xmlns:p="http://schemas.openxmlformats.org/presentationml/2006/main">
  <p:tag name="KSO_WM_BEAUTIFY_FLAG" val=""/>
</p:tagLst>
</file>

<file path=ppt/tags/tag552.xml><?xml version="1.0" encoding="utf-8"?>
<p:tagLst xmlns:p="http://schemas.openxmlformats.org/presentationml/2006/main">
  <p:tag name="KSO_WM_BEAUTIFY_FLAG" val=""/>
</p:tagLst>
</file>

<file path=ppt/tags/tag553.xml><?xml version="1.0" encoding="utf-8"?>
<p:tagLst xmlns:p="http://schemas.openxmlformats.org/presentationml/2006/main">
  <p:tag name="KSO_WM_BEAUTIFY_FLAG" val=""/>
</p:tagLst>
</file>

<file path=ppt/tags/tag554.xml><?xml version="1.0" encoding="utf-8"?>
<p:tagLst xmlns:p="http://schemas.openxmlformats.org/presentationml/2006/main">
  <p:tag name="KSO_WM_BEAUTIFY_FLAG" val=""/>
</p:tagLst>
</file>

<file path=ppt/tags/tag555.xml><?xml version="1.0" encoding="utf-8"?>
<p:tagLst xmlns:p="http://schemas.openxmlformats.org/presentationml/2006/main">
  <p:tag name="KSO_WM_BEAUTIFY_FLAG" val=""/>
</p:tagLst>
</file>

<file path=ppt/tags/tag556.xml><?xml version="1.0" encoding="utf-8"?>
<p:tagLst xmlns:p="http://schemas.openxmlformats.org/presentationml/2006/main">
  <p:tag name="KSO_WM_BEAUTIFY_FLAG" val=""/>
</p:tagLst>
</file>

<file path=ppt/tags/tag557.xml><?xml version="1.0" encoding="utf-8"?>
<p:tagLst xmlns:p="http://schemas.openxmlformats.org/presentationml/2006/main">
  <p:tag name="KSO_WM_BEAUTIFY_FLAG" val=""/>
</p:tagLst>
</file>

<file path=ppt/tags/tag558.xml><?xml version="1.0" encoding="utf-8"?>
<p:tagLst xmlns:p="http://schemas.openxmlformats.org/presentationml/2006/main">
  <p:tag name="KSO_WM_BEAUTIFY_FLAG" val=""/>
</p:tagLst>
</file>

<file path=ppt/tags/tag559.xml><?xml version="1.0" encoding="utf-8"?>
<p:tagLst xmlns:p="http://schemas.openxmlformats.org/presentationml/2006/main">
  <p:tag name="KSO_WM_BEAUTIFY_FLAG" val=""/>
</p:tagLst>
</file>

<file path=ppt/tags/tag56.xml><?xml version="1.0" encoding="utf-8"?>
<p:tagLst xmlns:p="http://schemas.openxmlformats.org/presentationml/2006/main">
  <p:tag name="KSO_WM_BEAUTIFY_FLAG" val=""/>
</p:tagLst>
</file>

<file path=ppt/tags/tag560.xml><?xml version="1.0" encoding="utf-8"?>
<p:tagLst xmlns:p="http://schemas.openxmlformats.org/presentationml/2006/main">
  <p:tag name="KSO_WM_BEAUTIFY_FLAG" val=""/>
</p:tagLst>
</file>

<file path=ppt/tags/tag561.xml><?xml version="1.0" encoding="utf-8"?>
<p:tagLst xmlns:p="http://schemas.openxmlformats.org/presentationml/2006/main">
  <p:tag name="KSO_WM_BEAUTIFY_FLAG" val=""/>
</p:tagLst>
</file>

<file path=ppt/tags/tag562.xml><?xml version="1.0" encoding="utf-8"?>
<p:tagLst xmlns:p="http://schemas.openxmlformats.org/presentationml/2006/main">
  <p:tag name="KSO_WM_BEAUTIFY_FLAG" val=""/>
</p:tagLst>
</file>

<file path=ppt/tags/tag563.xml><?xml version="1.0" encoding="utf-8"?>
<p:tagLst xmlns:p="http://schemas.openxmlformats.org/presentationml/2006/main">
  <p:tag name="KSO_WM_BEAUTIFY_FLAG" val=""/>
</p:tagLst>
</file>

<file path=ppt/tags/tag564.xml><?xml version="1.0" encoding="utf-8"?>
<p:tagLst xmlns:p="http://schemas.openxmlformats.org/presentationml/2006/main">
  <p:tag name="KSO_WM_BEAUTIFY_FLAG" val=""/>
</p:tagLst>
</file>

<file path=ppt/tags/tag565.xml><?xml version="1.0" encoding="utf-8"?>
<p:tagLst xmlns:p="http://schemas.openxmlformats.org/presentationml/2006/main">
  <p:tag name="KSO_WM_BEAUTIFY_FLAG" val=""/>
</p:tagLst>
</file>

<file path=ppt/tags/tag566.xml><?xml version="1.0" encoding="utf-8"?>
<p:tagLst xmlns:p="http://schemas.openxmlformats.org/presentationml/2006/main">
  <p:tag name="KSO_WM_BEAUTIFY_FLAG" val=""/>
</p:tagLst>
</file>

<file path=ppt/tags/tag567.xml><?xml version="1.0" encoding="utf-8"?>
<p:tagLst xmlns:p="http://schemas.openxmlformats.org/presentationml/2006/main">
  <p:tag name="TABLE_ENDDRAG_ORIGIN_RECT" val="299*303"/>
  <p:tag name="TABLE_ENDDRAG_RECT" val="118*185*299*303"/>
</p:tagLst>
</file>

<file path=ppt/tags/tag568.xml><?xml version="1.0" encoding="utf-8"?>
<p:tagLst xmlns:p="http://schemas.openxmlformats.org/presentationml/2006/main">
  <p:tag name="KSO_WM_BEAUTIFY_FLAG" val=""/>
</p:tagLst>
</file>

<file path=ppt/tags/tag569.xml><?xml version="1.0" encoding="utf-8"?>
<p:tagLst xmlns:p="http://schemas.openxmlformats.org/presentationml/2006/main">
  <p:tag name="KSO_WM_BEAUTIFY_FLAG" val=""/>
</p:tagLst>
</file>

<file path=ppt/tags/tag57.xml><?xml version="1.0" encoding="utf-8"?>
<p:tagLst xmlns:p="http://schemas.openxmlformats.org/presentationml/2006/main">
  <p:tag name="KSO_WM_BEAUTIFY_FLAG" val=""/>
</p:tagLst>
</file>

<file path=ppt/tags/tag570.xml><?xml version="1.0" encoding="utf-8"?>
<p:tagLst xmlns:p="http://schemas.openxmlformats.org/presentationml/2006/main">
  <p:tag name="KSO_WM_BEAUTIFY_FLAG" val=""/>
</p:tagLst>
</file>

<file path=ppt/tags/tag571.xml><?xml version="1.0" encoding="utf-8"?>
<p:tagLst xmlns:p="http://schemas.openxmlformats.org/presentationml/2006/main">
  <p:tag name="KSO_WM_BEAUTIFY_FLAG" val=""/>
</p:tagLst>
</file>

<file path=ppt/tags/tag572.xml><?xml version="1.0" encoding="utf-8"?>
<p:tagLst xmlns:p="http://schemas.openxmlformats.org/presentationml/2006/main">
  <p:tag name="KSO_WM_BEAUTIFY_FLAG" val=""/>
</p:tagLst>
</file>

<file path=ppt/tags/tag573.xml><?xml version="1.0" encoding="utf-8"?>
<p:tagLst xmlns:p="http://schemas.openxmlformats.org/presentationml/2006/main">
  <p:tag name="KSO_WM_BEAUTIFY_FLAG" val=""/>
</p:tagLst>
</file>

<file path=ppt/tags/tag574.xml><?xml version="1.0" encoding="utf-8"?>
<p:tagLst xmlns:p="http://schemas.openxmlformats.org/presentationml/2006/main">
  <p:tag name="KSO_WM_BEAUTIFY_FLAG" val=""/>
</p:tagLst>
</file>

<file path=ppt/tags/tag575.xml><?xml version="1.0" encoding="utf-8"?>
<p:tagLst xmlns:p="http://schemas.openxmlformats.org/presentationml/2006/main">
  <p:tag name="KSO_WM_BEAUTIFY_FLAG" val=""/>
</p:tagLst>
</file>

<file path=ppt/tags/tag576.xml><?xml version="1.0" encoding="utf-8"?>
<p:tagLst xmlns:p="http://schemas.openxmlformats.org/presentationml/2006/main">
  <p:tag name="KSO_WM_BEAUTIFY_FLAG" val=""/>
</p:tagLst>
</file>

<file path=ppt/tags/tag577.xml><?xml version="1.0" encoding="utf-8"?>
<p:tagLst xmlns:p="http://schemas.openxmlformats.org/presentationml/2006/main">
  <p:tag name="KSO_WM_BEAUTIFY_FLAG" val=""/>
</p:tagLst>
</file>

<file path=ppt/tags/tag578.xml><?xml version="1.0" encoding="utf-8"?>
<p:tagLst xmlns:p="http://schemas.openxmlformats.org/presentationml/2006/main">
  <p:tag name="KSO_WM_BEAUTIFY_FLAG" val=""/>
</p:tagLst>
</file>

<file path=ppt/tags/tag579.xml><?xml version="1.0" encoding="utf-8"?>
<p:tagLst xmlns:p="http://schemas.openxmlformats.org/presentationml/2006/main">
  <p:tag name="KSO_WM_BEAUTIFY_FLAG" val=""/>
</p:tagLst>
</file>

<file path=ppt/tags/tag58.xml><?xml version="1.0" encoding="utf-8"?>
<p:tagLst xmlns:p="http://schemas.openxmlformats.org/presentationml/2006/main">
  <p:tag name="KSO_WM_BEAUTIFY_FLAG" val=""/>
</p:tagLst>
</file>

<file path=ppt/tags/tag580.xml><?xml version="1.0" encoding="utf-8"?>
<p:tagLst xmlns:p="http://schemas.openxmlformats.org/presentationml/2006/main">
  <p:tag name="KSO_WM_BEAUTIFY_FLAG" val=""/>
</p:tagLst>
</file>

<file path=ppt/tags/tag581.xml><?xml version="1.0" encoding="utf-8"?>
<p:tagLst xmlns:p="http://schemas.openxmlformats.org/presentationml/2006/main">
  <p:tag name="KSO_WM_BEAUTIFY_FLAG" val=""/>
</p:tagLst>
</file>

<file path=ppt/tags/tag582.xml><?xml version="1.0" encoding="utf-8"?>
<p:tagLst xmlns:p="http://schemas.openxmlformats.org/presentationml/2006/main">
  <p:tag name="KSO_WM_BEAUTIFY_FLAG" val=""/>
</p:tagLst>
</file>

<file path=ppt/tags/tag583.xml><?xml version="1.0" encoding="utf-8"?>
<p:tagLst xmlns:p="http://schemas.openxmlformats.org/presentationml/2006/main">
  <p:tag name="KSO_WM_BEAUTIFY_FLAG" val=""/>
</p:tagLst>
</file>

<file path=ppt/tags/tag584.xml><?xml version="1.0" encoding="utf-8"?>
<p:tagLst xmlns:p="http://schemas.openxmlformats.org/presentationml/2006/main">
  <p:tag name="TABLE_ENDDRAG_ORIGIN_RECT" val="299*303"/>
  <p:tag name="TABLE_ENDDRAG_RECT" val="118*185*299*303"/>
  <p:tag name="KSO_WM_BEAUTIFY_FLAG" val=""/>
</p:tagLst>
</file>

<file path=ppt/tags/tag585.xml><?xml version="1.0" encoding="utf-8"?>
<p:tagLst xmlns:p="http://schemas.openxmlformats.org/presentationml/2006/main">
  <p:tag name="KSO_WM_BEAUTIFY_FLAG" val=""/>
</p:tagLst>
</file>

<file path=ppt/tags/tag586.xml><?xml version="1.0" encoding="utf-8"?>
<p:tagLst xmlns:p="http://schemas.openxmlformats.org/presentationml/2006/main">
  <p:tag name="KSO_WM_BEAUTIFY_FLAG" val=""/>
</p:tagLst>
</file>

<file path=ppt/tags/tag587.xml><?xml version="1.0" encoding="utf-8"?>
<p:tagLst xmlns:p="http://schemas.openxmlformats.org/presentationml/2006/main">
  <p:tag name="KSO_WM_BEAUTIFY_FLAG" val=""/>
</p:tagLst>
</file>

<file path=ppt/tags/tag588.xml><?xml version="1.0" encoding="utf-8"?>
<p:tagLst xmlns:p="http://schemas.openxmlformats.org/presentationml/2006/main">
  <p:tag name="KSO_WM_BEAUTIFY_FLAG" val=""/>
</p:tagLst>
</file>

<file path=ppt/tags/tag589.xml><?xml version="1.0" encoding="utf-8"?>
<p:tagLst xmlns:p="http://schemas.openxmlformats.org/presentationml/2006/main">
  <p:tag name="KSO_WM_BEAUTIFY_FLAG" val=""/>
</p:tagLst>
</file>

<file path=ppt/tags/tag59.xml><?xml version="1.0" encoding="utf-8"?>
<p:tagLst xmlns:p="http://schemas.openxmlformats.org/presentationml/2006/main">
  <p:tag name="KSO_WM_BEAUTIFY_FLAG" val=""/>
</p:tagLst>
</file>

<file path=ppt/tags/tag590.xml><?xml version="1.0" encoding="utf-8"?>
<p:tagLst xmlns:p="http://schemas.openxmlformats.org/presentationml/2006/main">
  <p:tag name="KSO_WM_BEAUTIFY_FLAG" val=""/>
</p:tagLst>
</file>

<file path=ppt/tags/tag591.xml><?xml version="1.0" encoding="utf-8"?>
<p:tagLst xmlns:p="http://schemas.openxmlformats.org/presentationml/2006/main">
  <p:tag name="KSO_WM_BEAUTIFY_FLAG" val=""/>
</p:tagLst>
</file>

<file path=ppt/tags/tag592.xml><?xml version="1.0" encoding="utf-8"?>
<p:tagLst xmlns:p="http://schemas.openxmlformats.org/presentationml/2006/main">
  <p:tag name="KSO_WM_BEAUTIFY_FLAG" val=""/>
</p:tagLst>
</file>

<file path=ppt/tags/tag593.xml><?xml version="1.0" encoding="utf-8"?>
<p:tagLst xmlns:p="http://schemas.openxmlformats.org/presentationml/2006/main">
  <p:tag name="KSO_WM_BEAUTIFY_FLAG" val=""/>
</p:tagLst>
</file>

<file path=ppt/tags/tag594.xml><?xml version="1.0" encoding="utf-8"?>
<p:tagLst xmlns:p="http://schemas.openxmlformats.org/presentationml/2006/main">
  <p:tag name="KSO_WM_BEAUTIFY_FLAG" val=""/>
</p:tagLst>
</file>

<file path=ppt/tags/tag595.xml><?xml version="1.0" encoding="utf-8"?>
<p:tagLst xmlns:p="http://schemas.openxmlformats.org/presentationml/2006/main">
  <p:tag name="KSO_WM_BEAUTIFY_FLAG" val=""/>
</p:tagLst>
</file>

<file path=ppt/tags/tag596.xml><?xml version="1.0" encoding="utf-8"?>
<p:tagLst xmlns:p="http://schemas.openxmlformats.org/presentationml/2006/main">
  <p:tag name="KSO_WM_BEAUTIFY_FLAG" val=""/>
</p:tagLst>
</file>

<file path=ppt/tags/tag597.xml><?xml version="1.0" encoding="utf-8"?>
<p:tagLst xmlns:p="http://schemas.openxmlformats.org/presentationml/2006/main">
  <p:tag name="KSO_WM_BEAUTIFY_FLAG" val=""/>
</p:tagLst>
</file>

<file path=ppt/tags/tag598.xml><?xml version="1.0" encoding="utf-8"?>
<p:tagLst xmlns:p="http://schemas.openxmlformats.org/presentationml/2006/main">
  <p:tag name="KSO_WM_BEAUTIFY_FLAG" val=""/>
</p:tagLst>
</file>

<file path=ppt/tags/tag599.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60.xml><?xml version="1.0" encoding="utf-8"?>
<p:tagLst xmlns:p="http://schemas.openxmlformats.org/presentationml/2006/main">
  <p:tag name="KSO_WM_BEAUTIFY_FLAG" val=""/>
</p:tagLst>
</file>

<file path=ppt/tags/tag600.xml><?xml version="1.0" encoding="utf-8"?>
<p:tagLst xmlns:p="http://schemas.openxmlformats.org/presentationml/2006/main">
  <p:tag name="KSO_WM_BEAUTIFY_FLAG" val=""/>
</p:tagLst>
</file>

<file path=ppt/tags/tag601.xml><?xml version="1.0" encoding="utf-8"?>
<p:tagLst xmlns:p="http://schemas.openxmlformats.org/presentationml/2006/main">
  <p:tag name="KSO_WM_BEAUTIFY_FLAG" val=""/>
</p:tagLst>
</file>

<file path=ppt/tags/tag602.xml><?xml version="1.0" encoding="utf-8"?>
<p:tagLst xmlns:p="http://schemas.openxmlformats.org/presentationml/2006/main">
  <p:tag name="KSO_WM_BEAUTIFY_FLAG" val=""/>
</p:tagLst>
</file>

<file path=ppt/tags/tag603.xml><?xml version="1.0" encoding="utf-8"?>
<p:tagLst xmlns:p="http://schemas.openxmlformats.org/presentationml/2006/main">
  <p:tag name="KSO_WM_BEAUTIFY_FLAG" val=""/>
</p:tagLst>
</file>

<file path=ppt/tags/tag604.xml><?xml version="1.0" encoding="utf-8"?>
<p:tagLst xmlns:p="http://schemas.openxmlformats.org/presentationml/2006/main">
  <p:tag name="KSO_WM_BEAUTIFY_FLAG" val=""/>
</p:tagLst>
</file>

<file path=ppt/tags/tag605.xml><?xml version="1.0" encoding="utf-8"?>
<p:tagLst xmlns:p="http://schemas.openxmlformats.org/presentationml/2006/main">
  <p:tag name="TABLE_ENDDRAG_ORIGIN_RECT" val="299*303"/>
  <p:tag name="TABLE_ENDDRAG_RECT" val="118*185*299*303"/>
  <p:tag name="KSO_WM_BEAUTIFY_FLAG" val=""/>
</p:tagLst>
</file>

<file path=ppt/tags/tag606.xml><?xml version="1.0" encoding="utf-8"?>
<p:tagLst xmlns:p="http://schemas.openxmlformats.org/presentationml/2006/main">
  <p:tag name="KSO_WM_BEAUTIFY_FLAG" val=""/>
</p:tagLst>
</file>

<file path=ppt/tags/tag607.xml><?xml version="1.0" encoding="utf-8"?>
<p:tagLst xmlns:p="http://schemas.openxmlformats.org/presentationml/2006/main">
  <p:tag name="KSO_WM_BEAUTIFY_FLAG" val=""/>
</p:tagLst>
</file>

<file path=ppt/tags/tag608.xml><?xml version="1.0" encoding="utf-8"?>
<p:tagLst xmlns:p="http://schemas.openxmlformats.org/presentationml/2006/main">
  <p:tag name="KSO_WM_BEAUTIFY_FLAG" val=""/>
</p:tagLst>
</file>

<file path=ppt/tags/tag609.xml><?xml version="1.0" encoding="utf-8"?>
<p:tagLst xmlns:p="http://schemas.openxmlformats.org/presentationml/2006/main">
  <p:tag name="KSO_WM_BEAUTIFY_FLAG" val=""/>
</p:tagLst>
</file>

<file path=ppt/tags/tag61.xml><?xml version="1.0" encoding="utf-8"?>
<p:tagLst xmlns:p="http://schemas.openxmlformats.org/presentationml/2006/main">
  <p:tag name="KSO_WM_BEAUTIFY_FLAG" val=""/>
</p:tagLst>
</file>

<file path=ppt/tags/tag610.xml><?xml version="1.0" encoding="utf-8"?>
<p:tagLst xmlns:p="http://schemas.openxmlformats.org/presentationml/2006/main">
  <p:tag name="KSO_WM_BEAUTIFY_FLAG" val=""/>
</p:tagLst>
</file>

<file path=ppt/tags/tag611.xml><?xml version="1.0" encoding="utf-8"?>
<p:tagLst xmlns:p="http://schemas.openxmlformats.org/presentationml/2006/main">
  <p:tag name="KSO_WM_BEAUTIFY_FLAG" val=""/>
</p:tagLst>
</file>

<file path=ppt/tags/tag612.xml><?xml version="1.0" encoding="utf-8"?>
<p:tagLst xmlns:p="http://schemas.openxmlformats.org/presentationml/2006/main">
  <p:tag name="KSO_WM_BEAUTIFY_FLAG" val=""/>
</p:tagLst>
</file>

<file path=ppt/tags/tag613.xml><?xml version="1.0" encoding="utf-8"?>
<p:tagLst xmlns:p="http://schemas.openxmlformats.org/presentationml/2006/main">
  <p:tag name="KSO_WM_BEAUTIFY_FLAG" val=""/>
</p:tagLst>
</file>

<file path=ppt/tags/tag614.xml><?xml version="1.0" encoding="utf-8"?>
<p:tagLst xmlns:p="http://schemas.openxmlformats.org/presentationml/2006/main">
  <p:tag name="KSO_WPP_MARK_KEY" val="ca523075-3f20-447f-9dad-0f2f675e80f0"/>
  <p:tag name="COMMONDATA" val="eyJoZGlkIjoiNWRhYjRhMTg5YzBkMGU4OWU5MDgzMzQzYjkxZWYyMzUifQ=="/>
  <p:tag name="commondata" val="eyJoZGlkIjoiZDk2Yzk4MWQ3YTRjOWJhOGNmNjRiYjcxN2U2M2MzNDcifQ=="/>
</p:tagLst>
</file>

<file path=ppt/tags/tag62.xml><?xml version="1.0" encoding="utf-8"?>
<p:tagLst xmlns:p="http://schemas.openxmlformats.org/presentationml/2006/main">
  <p:tag name="KSO_WM_BEAUTIFY_FLAG" val=""/>
</p:tagLst>
</file>

<file path=ppt/tags/tag63.xml><?xml version="1.0" encoding="utf-8"?>
<p:tagLst xmlns:p="http://schemas.openxmlformats.org/presentationml/2006/main">
  <p:tag name="KSO_WM_BEAUTIFY_FLAG" val=""/>
</p:tagLst>
</file>

<file path=ppt/tags/tag64.xml><?xml version="1.0" encoding="utf-8"?>
<p:tagLst xmlns:p="http://schemas.openxmlformats.org/presentationml/2006/main">
  <p:tag name="KSO_WM_BEAUTIFY_FLAG" val=""/>
</p:tagLst>
</file>

<file path=ppt/tags/tag65.xml><?xml version="1.0" encoding="utf-8"?>
<p:tagLst xmlns:p="http://schemas.openxmlformats.org/presentationml/2006/main">
  <p:tag name="KSO_WM_BEAUTIFY_FLAG" val=""/>
</p:tagLst>
</file>

<file path=ppt/tags/tag66.xml><?xml version="1.0" encoding="utf-8"?>
<p:tagLst xmlns:p="http://schemas.openxmlformats.org/presentationml/2006/main">
  <p:tag name="KSO_WM_BEAUTIFY_FLAG" val=""/>
</p:tagLst>
</file>

<file path=ppt/tags/tag67.xml><?xml version="1.0" encoding="utf-8"?>
<p:tagLst xmlns:p="http://schemas.openxmlformats.org/presentationml/2006/main">
  <p:tag name="KSO_WM_BEAUTIFY_FLAG" val=""/>
</p:tagLst>
</file>

<file path=ppt/tags/tag68.xml><?xml version="1.0" encoding="utf-8"?>
<p:tagLst xmlns:p="http://schemas.openxmlformats.org/presentationml/2006/main">
  <p:tag name="KSO_WM_BEAUTIFY_FLAG" val=""/>
</p:tagLst>
</file>

<file path=ppt/tags/tag69.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70.xml><?xml version="1.0" encoding="utf-8"?>
<p:tagLst xmlns:p="http://schemas.openxmlformats.org/presentationml/2006/main">
  <p:tag name="KSO_WM_BEAUTIFY_FLAG" val=""/>
</p:tagLst>
</file>

<file path=ppt/tags/tag71.xml><?xml version="1.0" encoding="utf-8"?>
<p:tagLst xmlns:p="http://schemas.openxmlformats.org/presentationml/2006/main">
  <p:tag name="KSO_WM_BEAUTIFY_FLAG" val=""/>
</p:tagLst>
</file>

<file path=ppt/tags/tag72.xml><?xml version="1.0" encoding="utf-8"?>
<p:tagLst xmlns:p="http://schemas.openxmlformats.org/presentationml/2006/main">
  <p:tag name="KSO_WM_BEAUTIFY_FLAG" val=""/>
</p:tagLst>
</file>

<file path=ppt/tags/tag73.xml><?xml version="1.0" encoding="utf-8"?>
<p:tagLst xmlns:p="http://schemas.openxmlformats.org/presentationml/2006/main">
  <p:tag name="KSO_WM_BEAUTIFY_FLAG" val=""/>
</p:tagLst>
</file>

<file path=ppt/tags/tag74.xml><?xml version="1.0" encoding="utf-8"?>
<p:tagLst xmlns:p="http://schemas.openxmlformats.org/presentationml/2006/main">
  <p:tag name="KSO_WM_BEAUTIFY_FLAG" val=""/>
</p:tagLst>
</file>

<file path=ppt/tags/tag75.xml><?xml version="1.0" encoding="utf-8"?>
<p:tagLst xmlns:p="http://schemas.openxmlformats.org/presentationml/2006/main">
  <p:tag name="KSO_WM_BEAUTIFY_FLAG" val=""/>
</p:tagLst>
</file>

<file path=ppt/tags/tag76.xml><?xml version="1.0" encoding="utf-8"?>
<p:tagLst xmlns:p="http://schemas.openxmlformats.org/presentationml/2006/main">
  <p:tag name="KSO_WM_BEAUTIFY_FLAG" val=""/>
</p:tagLst>
</file>

<file path=ppt/tags/tag77.xml><?xml version="1.0" encoding="utf-8"?>
<p:tagLst xmlns:p="http://schemas.openxmlformats.org/presentationml/2006/main">
  <p:tag name="KSO_WM_BEAUTIFY_FLAG" val=""/>
</p:tagLst>
</file>

<file path=ppt/tags/tag78.xml><?xml version="1.0" encoding="utf-8"?>
<p:tagLst xmlns:p="http://schemas.openxmlformats.org/presentationml/2006/main">
  <p:tag name="KSO_WM_BEAUTIFY_FLAG" val=""/>
</p:tagLst>
</file>

<file path=ppt/tags/tag79.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80.xml><?xml version="1.0" encoding="utf-8"?>
<p:tagLst xmlns:p="http://schemas.openxmlformats.org/presentationml/2006/main">
  <p:tag name="KSO_WM_BEAUTIFY_FLAG" val=""/>
</p:tagLst>
</file>

<file path=ppt/tags/tag81.xml><?xml version="1.0" encoding="utf-8"?>
<p:tagLst xmlns:p="http://schemas.openxmlformats.org/presentationml/2006/main">
  <p:tag name="KSO_WM_BEAUTIFY_FLAG" val=""/>
</p:tagLst>
</file>

<file path=ppt/tags/tag82.xml><?xml version="1.0" encoding="utf-8"?>
<p:tagLst xmlns:p="http://schemas.openxmlformats.org/presentationml/2006/main">
  <p:tag name="KSO_WM_BEAUTIFY_FLAG" val=""/>
</p:tagLst>
</file>

<file path=ppt/tags/tag83.xml><?xml version="1.0" encoding="utf-8"?>
<p:tagLst xmlns:p="http://schemas.openxmlformats.org/presentationml/2006/main">
  <p:tag name="KSO_WM_BEAUTIFY_FLAG" val=""/>
</p:tagLst>
</file>

<file path=ppt/tags/tag84.xml><?xml version="1.0" encoding="utf-8"?>
<p:tagLst xmlns:p="http://schemas.openxmlformats.org/presentationml/2006/main">
  <p:tag name="KSO_WM_BEAUTIFY_FLAG" val=""/>
</p:tagLst>
</file>

<file path=ppt/tags/tag85.xml><?xml version="1.0" encoding="utf-8"?>
<p:tagLst xmlns:p="http://schemas.openxmlformats.org/presentationml/2006/main">
  <p:tag name="KSO_WM_BEAUTIFY_FLAG" val=""/>
</p:tagLst>
</file>

<file path=ppt/tags/tag86.xml><?xml version="1.0" encoding="utf-8"?>
<p:tagLst xmlns:p="http://schemas.openxmlformats.org/presentationml/2006/main">
  <p:tag name="KSO_WM_BEAUTIFY_FLAG" val=""/>
</p:tagLst>
</file>

<file path=ppt/tags/tag87.xml><?xml version="1.0" encoding="utf-8"?>
<p:tagLst xmlns:p="http://schemas.openxmlformats.org/presentationml/2006/main">
  <p:tag name="KSO_WM_BEAUTIFY_FLAG" val=""/>
</p:tagLst>
</file>

<file path=ppt/tags/tag88.xml><?xml version="1.0" encoding="utf-8"?>
<p:tagLst xmlns:p="http://schemas.openxmlformats.org/presentationml/2006/main">
  <p:tag name="KSO_WM_BEAUTIFY_FLAG" val=""/>
</p:tagLst>
</file>

<file path=ppt/tags/tag89.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ags/tag90.xml><?xml version="1.0" encoding="utf-8"?>
<p:tagLst xmlns:p="http://schemas.openxmlformats.org/presentationml/2006/main">
  <p:tag name="KSO_WM_BEAUTIFY_FLAG" val=""/>
</p:tagLst>
</file>

<file path=ppt/tags/tag91.xml><?xml version="1.0" encoding="utf-8"?>
<p:tagLst xmlns:p="http://schemas.openxmlformats.org/presentationml/2006/main">
  <p:tag name="KSO_WM_BEAUTIFY_FLAG" val=""/>
</p:tagLst>
</file>

<file path=ppt/tags/tag92.xml><?xml version="1.0" encoding="utf-8"?>
<p:tagLst xmlns:p="http://schemas.openxmlformats.org/presentationml/2006/main">
  <p:tag name="KSO_WM_BEAUTIFY_FLAG" val=""/>
</p:tagLst>
</file>

<file path=ppt/tags/tag93.xml><?xml version="1.0" encoding="utf-8"?>
<p:tagLst xmlns:p="http://schemas.openxmlformats.org/presentationml/2006/main">
  <p:tag name="KSO_WM_BEAUTIFY_FLAG" val=""/>
</p:tagLst>
</file>

<file path=ppt/tags/tag94.xml><?xml version="1.0" encoding="utf-8"?>
<p:tagLst xmlns:p="http://schemas.openxmlformats.org/presentationml/2006/main">
  <p:tag name="KSO_WM_BEAUTIFY_FLAG" val=""/>
</p:tagLst>
</file>

<file path=ppt/tags/tag95.xml><?xml version="1.0" encoding="utf-8"?>
<p:tagLst xmlns:p="http://schemas.openxmlformats.org/presentationml/2006/main">
  <p:tag name="KSO_WM_BEAUTIFY_FLAG" val=""/>
</p:tagLst>
</file>

<file path=ppt/tags/tag96.xml><?xml version="1.0" encoding="utf-8"?>
<p:tagLst xmlns:p="http://schemas.openxmlformats.org/presentationml/2006/main">
  <p:tag name="KSO_WM_BEAUTIFY_FLAG" val=""/>
</p:tagLst>
</file>

<file path=ppt/tags/tag97.xml><?xml version="1.0" encoding="utf-8"?>
<p:tagLst xmlns:p="http://schemas.openxmlformats.org/presentationml/2006/main">
  <p:tag name="KSO_WM_BEAUTIFY_FLAG" val=""/>
</p:tagLst>
</file>

<file path=ppt/tags/tag98.xml><?xml version="1.0" encoding="utf-8"?>
<p:tagLst xmlns:p="http://schemas.openxmlformats.org/presentationml/2006/main">
  <p:tag name="KSO_WM_BEAUTIFY_FLAG" val=""/>
</p:tagLst>
</file>

<file path=ppt/tags/tag99.xml><?xml version="1.0" encoding="utf-8"?>
<p:tagLst xmlns:p="http://schemas.openxmlformats.org/presentationml/2006/main">
  <p:tag name="KSO_WM_BEAUTIFY_FLAG" val=""/>
</p:tagLst>
</file>

<file path=ppt/theme/theme1.xml><?xml version="1.0" encoding="utf-8"?>
<a:theme xmlns:a="http://schemas.openxmlformats.org/drawingml/2006/main" name="Office Theme">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Times New Roman"/>
        <a:ea typeface=""/>
        <a:cs typeface=""/>
        <a:font script="Jpan" typeface="游ゴシック Light"/>
        <a:font script="Hang" typeface="맑은 고딕"/>
        <a:font script="Hans" typeface="新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imes New Roman"/>
        <a:ea typeface=""/>
        <a:cs typeface=""/>
        <a:font script="Jpan" typeface="游ゴシック"/>
        <a:font script="Hang" typeface="맑은 고딕"/>
        <a:font script="Hans" typeface="新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新宋体"/>
        <a:ea typeface=""/>
        <a:cs typeface=""/>
        <a:font script="Jpan" typeface="游ゴシック Light"/>
        <a:font script="Hang" typeface="맑은 고딕"/>
        <a:font script="Hans" typeface="新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新宋体"/>
        <a:ea typeface=""/>
        <a:cs typeface=""/>
        <a:font script="Jpan" typeface="游ゴシック"/>
        <a:font script="Hang" typeface="맑은 고딕"/>
        <a:font script="Hans" typeface="新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Times New Roman"/>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imes New Roman"/>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9941</Words>
  <Application>WPS 演示</Application>
  <PresentationFormat>宽屏</PresentationFormat>
  <Paragraphs>1149</Paragraphs>
  <Slides>81</Slides>
  <Notes>1</Notes>
  <HiddenSlides>0</HiddenSlides>
  <MMClips>0</MMClips>
  <ScaleCrop>false</ScaleCrop>
  <HeadingPairs>
    <vt:vector size="8" baseType="variant">
      <vt:variant>
        <vt:lpstr>已用的字体</vt:lpstr>
      </vt:variant>
      <vt:variant>
        <vt:i4>12</vt:i4>
      </vt:variant>
      <vt:variant>
        <vt:lpstr>主题</vt:lpstr>
      </vt:variant>
      <vt:variant>
        <vt:i4>1</vt:i4>
      </vt:variant>
      <vt:variant>
        <vt:lpstr>嵌入 OLE 服务器</vt:lpstr>
      </vt:variant>
      <vt:variant>
        <vt:i4>166</vt:i4>
      </vt:variant>
      <vt:variant>
        <vt:lpstr>幻灯片标题</vt:lpstr>
      </vt:variant>
      <vt:variant>
        <vt:i4>81</vt:i4>
      </vt:variant>
    </vt:vector>
  </HeadingPairs>
  <TitlesOfParts>
    <vt:vector size="260" baseType="lpstr">
      <vt:lpstr>Arial</vt:lpstr>
      <vt:lpstr>宋体</vt:lpstr>
      <vt:lpstr>Wingdings</vt:lpstr>
      <vt:lpstr>Times New Roman</vt:lpstr>
      <vt:lpstr>新宋体</vt:lpstr>
      <vt:lpstr>方正姚体</vt:lpstr>
      <vt:lpstr>华文楷体</vt:lpstr>
      <vt:lpstr>楷体_GB2312</vt:lpstr>
      <vt:lpstr>微软雅黑</vt:lpstr>
      <vt:lpstr>Arial Unicode MS</vt:lpstr>
      <vt:lpstr>Garamond</vt:lpstr>
      <vt:lpstr>Verdana</vt:lpstr>
      <vt:lpstr>Office Theme</vt:lpstr>
      <vt:lpstr>Equation.3</vt:lpstr>
      <vt:lpstr>Equation.3</vt:lpstr>
      <vt:lpstr>Equation.DSMT4</vt:lpstr>
      <vt:lpstr>Equation.DSMT4</vt:lpstr>
      <vt:lpstr>Equation.DSMT4</vt:lpstr>
      <vt:lpstr>Equation.DSMT4</vt:lpstr>
      <vt:lpstr>Equation.DSMT4</vt:lpstr>
      <vt:lpstr>Equation.DSMT4</vt:lpstr>
      <vt:lpstr>Equation.DSMT4</vt:lpstr>
      <vt:lpstr>Equation.DSMT4</vt:lpstr>
      <vt:lpstr>Equation.DSMT4</vt:lpstr>
      <vt:lpstr>Equation.3</vt:lpstr>
      <vt:lpstr>Equation.3</vt:lpstr>
      <vt:lpstr>Equation.3</vt:lpstr>
      <vt:lpstr>Equation.3</vt:lpstr>
      <vt:lpstr>Equation.3</vt:lpstr>
      <vt:lpstr>Equation.3</vt:lpstr>
      <vt:lpstr>Equation.3</vt:lpstr>
      <vt:lpstr>Equation.3</vt:lpstr>
      <vt:lpstr>Equation.DSMT4</vt:lpstr>
      <vt:lpstr>Equation.DSMT4</vt:lpstr>
      <vt:lpstr>Equation.3</vt:lpstr>
      <vt:lpstr>Equation.DSMT4</vt:lpstr>
      <vt:lpstr>Equation.3</vt:lpstr>
      <vt:lpstr>Equation.DSMT4</vt:lpstr>
      <vt:lpstr>Equation.3</vt:lpstr>
      <vt:lpstr>Equation.3</vt:lpstr>
      <vt:lpstr>Equation.DSMT4</vt:lpstr>
      <vt:lpstr>Equation.3</vt:lpstr>
      <vt:lpstr>Equation.3</vt:lpstr>
      <vt:lpstr>Equation.3</vt:lpstr>
      <vt:lpstr>Equation.3</vt:lpstr>
      <vt:lpstr>Equation.DSMT4</vt:lpstr>
      <vt:lpstr>Equation.DSMT4</vt:lpstr>
      <vt:lpstr>Equation.3</vt:lpstr>
      <vt:lpstr>Equation.3</vt:lpstr>
      <vt:lpstr>Equation.3</vt:lpstr>
      <vt:lpstr>Equation.3</vt:lpstr>
      <vt:lpstr>Equation.3</vt:lpstr>
      <vt:lpstr>Equation.3</vt:lpstr>
      <vt:lpstr>Equation.3</vt:lpstr>
      <vt:lpstr>Equation.3</vt:lpstr>
      <vt:lpstr>Equation.DSMT4</vt:lpstr>
      <vt:lpstr>Equation.DSMT4</vt:lpstr>
      <vt:lpstr>Equation.3</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Equation.3</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Equation.3</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Equation.3</vt:lpstr>
      <vt:lpstr>Equation.DSMT4</vt:lpstr>
      <vt:lpstr>Equation.DSMT4</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Equation.DSMT4</vt:lpstr>
      <vt:lpstr>Equation.DSMT4</vt:lpstr>
      <vt:lpstr>Equation.3</vt:lpstr>
      <vt:lpstr>Equation.DSMT4</vt:lpstr>
      <vt:lpstr>Equation.DSMT4</vt:lpstr>
      <vt:lpstr>Equation.DSMT4</vt:lpstr>
      <vt:lpstr>Equation.DSMT4</vt:lpstr>
      <vt:lpstr>Equation.DSMT4</vt:lpstr>
      <vt:lpstr>Equation.DSMT4</vt:lpstr>
      <vt:lpstr>Equation.DSMT4</vt:lpstr>
      <vt:lpstr>Equation.DSMT4</vt:lpstr>
      <vt:lpstr>Visio.Drawing.11</vt:lpstr>
      <vt:lpstr>Equation.3</vt:lpstr>
      <vt:lpstr>Equation.3</vt:lpstr>
      <vt:lpstr>Visio.Drawing.11</vt:lpstr>
      <vt:lpstr>Equation.DSMT4</vt:lpstr>
      <vt:lpstr>Equation.3</vt:lpstr>
      <vt:lpstr>Equation.3</vt:lpstr>
      <vt:lpstr>Equation.3</vt:lpstr>
      <vt:lpstr>Equation.3</vt:lpstr>
      <vt:lpstr>Equation.3</vt:lpstr>
      <vt:lpstr>Visio.Drawing.11</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Equation.DSMT4</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Equation.DSMT4</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Equation.DSMT4</vt:lpstr>
      <vt:lpstr>Equation.DSMT4</vt:lpstr>
      <vt:lpstr>Equation.3</vt:lpstr>
      <vt:lpstr>Equation.3</vt:lpstr>
      <vt:lpstr>Equation.3</vt:lpstr>
      <vt:lpstr>Equation.3</vt:lpstr>
      <vt:lpstr>Equation.3</vt:lpstr>
      <vt:lpstr>Equation.3</vt:lpstr>
      <vt:lpstr>Equation.3</vt:lpstr>
      <vt:lpstr>Equation.3</vt:lpstr>
      <vt:lpstr>Equation.3</vt:lpstr>
      <vt:lpstr>Equation.3</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SHJ</dc:creator>
  <cp:lastModifiedBy>马子寅</cp:lastModifiedBy>
  <cp:revision>1409</cp:revision>
  <dcterms:created xsi:type="dcterms:W3CDTF">2021-04-06T02:41:00Z</dcterms:created>
  <dcterms:modified xsi:type="dcterms:W3CDTF">2023-12-22T12:39:59Z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BF580CE66E0A417DAC899DF6DC891C93_12</vt:lpwstr>
  </property>
  <property fmtid="{D5CDD505-2E9C-101B-9397-08002B2CF9AE}" pid="3" name="KSOProductBuildVer">
    <vt:lpwstr>2052-12.1.0.15990</vt:lpwstr>
  </property>
</Properties>
</file>